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Lst>
  <p:notesMasterIdLst>
    <p:notesMasterId r:id="rId47"/>
  </p:notesMasterIdLst>
  <p:sldIdLst>
    <p:sldId id="256" r:id="rId2"/>
    <p:sldId id="257" r:id="rId3"/>
    <p:sldId id="258" r:id="rId4"/>
    <p:sldId id="259" r:id="rId5"/>
    <p:sldId id="260" r:id="rId6"/>
    <p:sldId id="262" r:id="rId7"/>
    <p:sldId id="263" r:id="rId8"/>
    <p:sldId id="299" r:id="rId9"/>
    <p:sldId id="298" r:id="rId10"/>
    <p:sldId id="265" r:id="rId11"/>
    <p:sldId id="306" r:id="rId12"/>
    <p:sldId id="307" r:id="rId13"/>
    <p:sldId id="267" r:id="rId14"/>
    <p:sldId id="269" r:id="rId15"/>
    <p:sldId id="270" r:id="rId16"/>
    <p:sldId id="271" r:id="rId17"/>
    <p:sldId id="272" r:id="rId18"/>
    <p:sldId id="273" r:id="rId19"/>
    <p:sldId id="274" r:id="rId20"/>
    <p:sldId id="275" r:id="rId21"/>
    <p:sldId id="276" r:id="rId22"/>
    <p:sldId id="277" r:id="rId23"/>
    <p:sldId id="278" r:id="rId24"/>
    <p:sldId id="308" r:id="rId25"/>
    <p:sldId id="305" r:id="rId26"/>
    <p:sldId id="309" r:id="rId27"/>
    <p:sldId id="310" r:id="rId28"/>
    <p:sldId id="311" r:id="rId29"/>
    <p:sldId id="312" r:id="rId30"/>
    <p:sldId id="282" r:id="rId31"/>
    <p:sldId id="283" r:id="rId32"/>
    <p:sldId id="284" r:id="rId33"/>
    <p:sldId id="285" r:id="rId34"/>
    <p:sldId id="286" r:id="rId35"/>
    <p:sldId id="279" r:id="rId36"/>
    <p:sldId id="280" r:id="rId37"/>
    <p:sldId id="281" r:id="rId38"/>
    <p:sldId id="287" r:id="rId39"/>
    <p:sldId id="293" r:id="rId40"/>
    <p:sldId id="294" r:id="rId41"/>
    <p:sldId id="295" r:id="rId42"/>
    <p:sldId id="296" r:id="rId43"/>
    <p:sldId id="313" r:id="rId44"/>
    <p:sldId id="314" r:id="rId45"/>
    <p:sldId id="292"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libri Light" panose="020F0302020204030204" pitchFamily="34" charset="0"/>
      <p:regular r:id="rId52"/>
      <p:italic r:id="rId53"/>
    </p:embeddedFont>
    <p:embeddedFont>
      <p:font typeface="Lobster" panose="00000500000000000000" pitchFamily="2" charset="0"/>
      <p:regular r:id="rId54"/>
    </p:embeddedFont>
    <p:embeddedFont>
      <p:font typeface="Roboto" panose="02000000000000000000" pitchFamily="2" charset="0"/>
      <p:regular r:id="rId55"/>
      <p:bold r:id="rId56"/>
      <p:italic r:id="rId57"/>
      <p:boldItalic r:id="rId58"/>
    </p:embeddedFont>
    <p:embeddedFont>
      <p:font typeface="Roboto Slab" pitchFamily="2" charset="0"/>
      <p:regular r:id="rId59"/>
      <p:bold r:id="rId6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4C377B2-FF26-4A81-83D5-3D52B47F80FF}" v="184" dt="2023-08-04T00:12:43.45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7" d="100"/>
          <a:sy n="107" d="100"/>
        </p:scale>
        <p:origin x="754" y="8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66" Type="http://schemas.microsoft.com/office/2015/10/relationships/revisionInfo" Target="revisionInfo.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font" Target="fonts/font4.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font" Target="fonts/font13.fntdata"/><Relationship Id="rId65"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64C377B2-FF26-4A81-83D5-3D52B47F80FF}"/>
    <pc:docChg chg="undo custSel addSld delSld modSld sldOrd modMainMaster">
      <pc:chgData name="Tom Smith" userId="eac52e5223bf4258" providerId="LiveId" clId="{64C377B2-FF26-4A81-83D5-3D52B47F80FF}" dt="2023-08-04T16:31:11.712" v="673" actId="1076"/>
      <pc:docMkLst>
        <pc:docMk/>
      </pc:docMkLst>
      <pc:sldChg chg="modSp mod">
        <pc:chgData name="Tom Smith" userId="eac52e5223bf4258" providerId="LiveId" clId="{64C377B2-FF26-4A81-83D5-3D52B47F80FF}" dt="2023-08-04T00:11:46.396" v="597" actId="27636"/>
        <pc:sldMkLst>
          <pc:docMk/>
          <pc:sldMk cId="0" sldId="256"/>
        </pc:sldMkLst>
        <pc:spChg chg="mod">
          <ac:chgData name="Tom Smith" userId="eac52e5223bf4258" providerId="LiveId" clId="{64C377B2-FF26-4A81-83D5-3D52B47F80FF}" dt="2023-08-04T00:11:45.935" v="596"/>
          <ac:spMkLst>
            <pc:docMk/>
            <pc:sldMk cId="0" sldId="256"/>
            <ac:spMk id="63" creationId="{00000000-0000-0000-0000-000000000000}"/>
          </ac:spMkLst>
        </pc:spChg>
        <pc:spChg chg="mod">
          <ac:chgData name="Tom Smith" userId="eac52e5223bf4258" providerId="LiveId" clId="{64C377B2-FF26-4A81-83D5-3D52B47F80FF}" dt="2023-08-04T00:11:46.396" v="597" actId="27636"/>
          <ac:spMkLst>
            <pc:docMk/>
            <pc:sldMk cId="0" sldId="256"/>
            <ac:spMk id="64" creationId="{00000000-0000-0000-0000-000000000000}"/>
          </ac:spMkLst>
        </pc:spChg>
      </pc:sldChg>
      <pc:sldChg chg="modSp mod">
        <pc:chgData name="Tom Smith" userId="eac52e5223bf4258" providerId="LiveId" clId="{64C377B2-FF26-4A81-83D5-3D52B47F80FF}" dt="2023-08-04T00:11:46.920" v="600" actId="27636"/>
        <pc:sldMkLst>
          <pc:docMk/>
          <pc:sldMk cId="0" sldId="257"/>
        </pc:sldMkLst>
        <pc:spChg chg="mod">
          <ac:chgData name="Tom Smith" userId="eac52e5223bf4258" providerId="LiveId" clId="{64C377B2-FF26-4A81-83D5-3D52B47F80FF}" dt="2023-08-04T00:11:46.910" v="598" actId="27636"/>
          <ac:spMkLst>
            <pc:docMk/>
            <pc:sldMk cId="0" sldId="257"/>
            <ac:spMk id="73" creationId="{00000000-0000-0000-0000-000000000000}"/>
          </ac:spMkLst>
        </pc:spChg>
        <pc:spChg chg="mod">
          <ac:chgData name="Tom Smith" userId="eac52e5223bf4258" providerId="LiveId" clId="{64C377B2-FF26-4A81-83D5-3D52B47F80FF}" dt="2023-08-04T00:11:46.915" v="599" actId="27636"/>
          <ac:spMkLst>
            <pc:docMk/>
            <pc:sldMk cId="0" sldId="257"/>
            <ac:spMk id="74" creationId="{00000000-0000-0000-0000-000000000000}"/>
          </ac:spMkLst>
        </pc:spChg>
        <pc:spChg chg="mod">
          <ac:chgData name="Tom Smith" userId="eac52e5223bf4258" providerId="LiveId" clId="{64C377B2-FF26-4A81-83D5-3D52B47F80FF}" dt="2023-08-04T00:11:46.920" v="600" actId="27636"/>
          <ac:spMkLst>
            <pc:docMk/>
            <pc:sldMk cId="0" sldId="257"/>
            <ac:spMk id="77" creationId="{00000000-0000-0000-0000-000000000000}"/>
          </ac:spMkLst>
        </pc:spChg>
      </pc:sldChg>
      <pc:sldChg chg="modSp mod">
        <pc:chgData name="Tom Smith" userId="eac52e5223bf4258" providerId="LiveId" clId="{64C377B2-FF26-4A81-83D5-3D52B47F80FF}" dt="2023-08-04T00:11:46.956" v="601" actId="27636"/>
        <pc:sldMkLst>
          <pc:docMk/>
          <pc:sldMk cId="0" sldId="258"/>
        </pc:sldMkLst>
        <pc:spChg chg="mod">
          <ac:chgData name="Tom Smith" userId="eac52e5223bf4258" providerId="LiveId" clId="{64C377B2-FF26-4A81-83D5-3D52B47F80FF}" dt="2023-08-04T00:11:46.956" v="601" actId="27636"/>
          <ac:spMkLst>
            <pc:docMk/>
            <pc:sldMk cId="0" sldId="258"/>
            <ac:spMk id="83" creationId="{00000000-0000-0000-0000-000000000000}"/>
          </ac:spMkLst>
        </pc:spChg>
      </pc:sldChg>
      <pc:sldChg chg="modSp mod">
        <pc:chgData name="Tom Smith" userId="eac52e5223bf4258" providerId="LiveId" clId="{64C377B2-FF26-4A81-83D5-3D52B47F80FF}" dt="2023-08-04T00:11:47.010" v="602" actId="27636"/>
        <pc:sldMkLst>
          <pc:docMk/>
          <pc:sldMk cId="0" sldId="259"/>
        </pc:sldMkLst>
        <pc:spChg chg="mod">
          <ac:chgData name="Tom Smith" userId="eac52e5223bf4258" providerId="LiveId" clId="{64C377B2-FF26-4A81-83D5-3D52B47F80FF}" dt="2023-08-04T00:11:47.010" v="602" actId="27636"/>
          <ac:spMkLst>
            <pc:docMk/>
            <pc:sldMk cId="0" sldId="259"/>
            <ac:spMk id="88" creationId="{00000000-0000-0000-0000-000000000000}"/>
          </ac:spMkLst>
        </pc:spChg>
      </pc:sldChg>
      <pc:sldChg chg="modSp">
        <pc:chgData name="Tom Smith" userId="eac52e5223bf4258" providerId="LiveId" clId="{64C377B2-FF26-4A81-83D5-3D52B47F80FF}" dt="2023-08-04T00:11:45.935" v="596"/>
        <pc:sldMkLst>
          <pc:docMk/>
          <pc:sldMk cId="0" sldId="260"/>
        </pc:sldMkLst>
        <pc:spChg chg="mod">
          <ac:chgData name="Tom Smith" userId="eac52e5223bf4258" providerId="LiveId" clId="{64C377B2-FF26-4A81-83D5-3D52B47F80FF}" dt="2023-08-04T00:11:45.935" v="596"/>
          <ac:spMkLst>
            <pc:docMk/>
            <pc:sldMk cId="0" sldId="260"/>
            <ac:spMk id="93" creationId="{00000000-0000-0000-0000-000000000000}"/>
          </ac:spMkLst>
        </pc:spChg>
      </pc:sldChg>
      <pc:sldChg chg="modSp">
        <pc:chgData name="Tom Smith" userId="eac52e5223bf4258" providerId="LiveId" clId="{64C377B2-FF26-4A81-83D5-3D52B47F80FF}" dt="2023-08-04T00:12:43.457" v="619" actId="207"/>
        <pc:sldMkLst>
          <pc:docMk/>
          <pc:sldMk cId="0" sldId="262"/>
        </pc:sldMkLst>
        <pc:spChg chg="mod">
          <ac:chgData name="Tom Smith" userId="eac52e5223bf4258" providerId="LiveId" clId="{64C377B2-FF26-4A81-83D5-3D52B47F80FF}" dt="2023-08-04T00:11:45.935" v="596"/>
          <ac:spMkLst>
            <pc:docMk/>
            <pc:sldMk cId="0" sldId="262"/>
            <ac:spMk id="105" creationId="{00000000-0000-0000-0000-000000000000}"/>
          </ac:spMkLst>
        </pc:spChg>
        <pc:spChg chg="mod">
          <ac:chgData name="Tom Smith" userId="eac52e5223bf4258" providerId="LiveId" clId="{64C377B2-FF26-4A81-83D5-3D52B47F80FF}" dt="2023-08-04T00:12:43.457" v="619" actId="207"/>
          <ac:spMkLst>
            <pc:docMk/>
            <pc:sldMk cId="0" sldId="262"/>
            <ac:spMk id="106" creationId="{00000000-0000-0000-0000-000000000000}"/>
          </ac:spMkLst>
        </pc:spChg>
      </pc:sldChg>
      <pc:sldChg chg="modSp mod modClrScheme chgLayout">
        <pc:chgData name="Tom Smith" userId="eac52e5223bf4258" providerId="LiveId" clId="{64C377B2-FF26-4A81-83D5-3D52B47F80FF}" dt="2023-08-04T00:11:45.935" v="596"/>
        <pc:sldMkLst>
          <pc:docMk/>
          <pc:sldMk cId="0" sldId="263"/>
        </pc:sldMkLst>
        <pc:spChg chg="mod ord">
          <ac:chgData name="Tom Smith" userId="eac52e5223bf4258" providerId="LiveId" clId="{64C377B2-FF26-4A81-83D5-3D52B47F80FF}" dt="2023-08-04T00:11:45.935" v="596"/>
          <ac:spMkLst>
            <pc:docMk/>
            <pc:sldMk cId="0" sldId="263"/>
            <ac:spMk id="111" creationId="{00000000-0000-0000-0000-000000000000}"/>
          </ac:spMkLst>
        </pc:spChg>
        <pc:spChg chg="mod ord">
          <ac:chgData name="Tom Smith" userId="eac52e5223bf4258" providerId="LiveId" clId="{64C377B2-FF26-4A81-83D5-3D52B47F80FF}" dt="2023-08-04T00:11:45.935" v="596"/>
          <ac:spMkLst>
            <pc:docMk/>
            <pc:sldMk cId="0" sldId="263"/>
            <ac:spMk id="112" creationId="{00000000-0000-0000-0000-000000000000}"/>
          </ac:spMkLst>
        </pc:spChg>
      </pc:sldChg>
      <pc:sldChg chg="modSp mod">
        <pc:chgData name="Tom Smith" userId="eac52e5223bf4258" providerId="LiveId" clId="{64C377B2-FF26-4A81-83D5-3D52B47F80FF}" dt="2023-08-04T00:11:45.935" v="596"/>
        <pc:sldMkLst>
          <pc:docMk/>
          <pc:sldMk cId="0" sldId="265"/>
        </pc:sldMkLst>
        <pc:spChg chg="mod">
          <ac:chgData name="Tom Smith" userId="eac52e5223bf4258" providerId="LiveId" clId="{64C377B2-FF26-4A81-83D5-3D52B47F80FF}" dt="2023-08-02T18:19:50.493" v="90" actId="20577"/>
          <ac:spMkLst>
            <pc:docMk/>
            <pc:sldMk cId="0" sldId="265"/>
            <ac:spMk id="123" creationId="{00000000-0000-0000-0000-000000000000}"/>
          </ac:spMkLst>
        </pc:spChg>
        <pc:spChg chg="mod">
          <ac:chgData name="Tom Smith" userId="eac52e5223bf4258" providerId="LiveId" clId="{64C377B2-FF26-4A81-83D5-3D52B47F80FF}" dt="2023-08-04T00:11:45.935" v="596"/>
          <ac:spMkLst>
            <pc:docMk/>
            <pc:sldMk cId="0" sldId="265"/>
            <ac:spMk id="124" creationId="{00000000-0000-0000-0000-000000000000}"/>
          </ac:spMkLst>
        </pc:spChg>
      </pc:sldChg>
      <pc:sldChg chg="del">
        <pc:chgData name="Tom Smith" userId="eac52e5223bf4258" providerId="LiveId" clId="{64C377B2-FF26-4A81-83D5-3D52B47F80FF}" dt="2023-08-02T18:20:08.950" v="92" actId="47"/>
        <pc:sldMkLst>
          <pc:docMk/>
          <pc:sldMk cId="0" sldId="266"/>
        </pc:sldMkLst>
      </pc:sldChg>
      <pc:sldChg chg="modSp mod">
        <pc:chgData name="Tom Smith" userId="eac52e5223bf4258" providerId="LiveId" clId="{64C377B2-FF26-4A81-83D5-3D52B47F80FF}" dt="2023-08-04T00:11:47.358" v="603" actId="27636"/>
        <pc:sldMkLst>
          <pc:docMk/>
          <pc:sldMk cId="0" sldId="267"/>
        </pc:sldMkLst>
        <pc:spChg chg="mod">
          <ac:chgData name="Tom Smith" userId="eac52e5223bf4258" providerId="LiveId" clId="{64C377B2-FF26-4A81-83D5-3D52B47F80FF}" dt="2023-08-04T00:11:47.358" v="603" actId="27636"/>
          <ac:spMkLst>
            <pc:docMk/>
            <pc:sldMk cId="0" sldId="267"/>
            <ac:spMk id="136" creationId="{00000000-0000-0000-0000-000000000000}"/>
          </ac:spMkLst>
        </pc:spChg>
      </pc:sldChg>
      <pc:sldChg chg="del">
        <pc:chgData name="Tom Smith" userId="eac52e5223bf4258" providerId="LiveId" clId="{64C377B2-FF26-4A81-83D5-3D52B47F80FF}" dt="2023-08-02T18:28:15.311" v="230" actId="47"/>
        <pc:sldMkLst>
          <pc:docMk/>
          <pc:sldMk cId="0" sldId="268"/>
        </pc:sldMkLst>
      </pc:sldChg>
      <pc:sldChg chg="modSp add del mod">
        <pc:chgData name="Tom Smith" userId="eac52e5223bf4258" providerId="LiveId" clId="{64C377B2-FF26-4A81-83D5-3D52B47F80FF}" dt="2023-08-04T00:11:45.935" v="596"/>
        <pc:sldMkLst>
          <pc:docMk/>
          <pc:sldMk cId="0" sldId="269"/>
        </pc:sldMkLst>
        <pc:spChg chg="mod">
          <ac:chgData name="Tom Smith" userId="eac52e5223bf4258" providerId="LiveId" clId="{64C377B2-FF26-4A81-83D5-3D52B47F80FF}" dt="2023-08-04T00:11:45.935" v="596"/>
          <ac:spMkLst>
            <pc:docMk/>
            <pc:sldMk cId="0" sldId="269"/>
            <ac:spMk id="200" creationId="{00000000-0000-0000-0000-000000000000}"/>
          </ac:spMkLst>
        </pc:spChg>
        <pc:spChg chg="mod">
          <ac:chgData name="Tom Smith" userId="eac52e5223bf4258" providerId="LiveId" clId="{64C377B2-FF26-4A81-83D5-3D52B47F80FF}" dt="2023-08-02T18:30:03.226" v="248" actId="27636"/>
          <ac:spMkLst>
            <pc:docMk/>
            <pc:sldMk cId="0" sldId="269"/>
            <ac:spMk id="201" creationId="{00000000-0000-0000-0000-000000000000}"/>
          </ac:spMkLst>
        </pc:spChg>
      </pc:sldChg>
      <pc:sldChg chg="add del">
        <pc:chgData name="Tom Smith" userId="eac52e5223bf4258" providerId="LiveId" clId="{64C377B2-FF26-4A81-83D5-3D52B47F80FF}" dt="2023-08-02T18:30:03.159" v="247"/>
        <pc:sldMkLst>
          <pc:docMk/>
          <pc:sldMk cId="0" sldId="270"/>
        </pc:sldMkLst>
      </pc:sldChg>
      <pc:sldChg chg="add del">
        <pc:chgData name="Tom Smith" userId="eac52e5223bf4258" providerId="LiveId" clId="{64C377B2-FF26-4A81-83D5-3D52B47F80FF}" dt="2023-08-02T18:30:03.159" v="247"/>
        <pc:sldMkLst>
          <pc:docMk/>
          <pc:sldMk cId="0" sldId="271"/>
        </pc:sldMkLst>
      </pc:sldChg>
      <pc:sldChg chg="modSp add del mod modNotes">
        <pc:chgData name="Tom Smith" userId="eac52e5223bf4258" providerId="LiveId" clId="{64C377B2-FF26-4A81-83D5-3D52B47F80FF}" dt="2023-08-04T00:14:30.441" v="629" actId="255"/>
        <pc:sldMkLst>
          <pc:docMk/>
          <pc:sldMk cId="0" sldId="272"/>
        </pc:sldMkLst>
        <pc:spChg chg="mod">
          <ac:chgData name="Tom Smith" userId="eac52e5223bf4258" providerId="LiveId" clId="{64C377B2-FF26-4A81-83D5-3D52B47F80FF}" dt="2023-08-04T00:14:30.441" v="629" actId="255"/>
          <ac:spMkLst>
            <pc:docMk/>
            <pc:sldMk cId="0" sldId="272"/>
            <ac:spMk id="224" creationId="{00000000-0000-0000-0000-000000000000}"/>
          </ac:spMkLst>
        </pc:spChg>
      </pc:sldChg>
      <pc:sldChg chg="add del modAnim modNotes">
        <pc:chgData name="Tom Smith" userId="eac52e5223bf4258" providerId="LiveId" clId="{64C377B2-FF26-4A81-83D5-3D52B47F80FF}" dt="2023-08-04T00:11:45.935" v="596"/>
        <pc:sldMkLst>
          <pc:docMk/>
          <pc:sldMk cId="0" sldId="273"/>
        </pc:sldMkLst>
      </pc:sldChg>
      <pc:sldChg chg="modSp add del mod">
        <pc:chgData name="Tom Smith" userId="eac52e5223bf4258" providerId="LiveId" clId="{64C377B2-FF26-4A81-83D5-3D52B47F80FF}" dt="2023-08-04T00:11:47.398" v="604" actId="27636"/>
        <pc:sldMkLst>
          <pc:docMk/>
          <pc:sldMk cId="0" sldId="274"/>
        </pc:sldMkLst>
        <pc:spChg chg="mod">
          <ac:chgData name="Tom Smith" userId="eac52e5223bf4258" providerId="LiveId" clId="{64C377B2-FF26-4A81-83D5-3D52B47F80FF}" dt="2023-08-04T00:11:47.398" v="604" actId="27636"/>
          <ac:spMkLst>
            <pc:docMk/>
            <pc:sldMk cId="0" sldId="274"/>
            <ac:spMk id="234" creationId="{00000000-0000-0000-0000-000000000000}"/>
          </ac:spMkLst>
        </pc:spChg>
      </pc:sldChg>
      <pc:sldChg chg="modSp add del mod">
        <pc:chgData name="Tom Smith" userId="eac52e5223bf4258" providerId="LiveId" clId="{64C377B2-FF26-4A81-83D5-3D52B47F80FF}" dt="2023-08-04T00:11:47.406" v="605" actId="27636"/>
        <pc:sldMkLst>
          <pc:docMk/>
          <pc:sldMk cId="0" sldId="275"/>
        </pc:sldMkLst>
        <pc:spChg chg="mod">
          <ac:chgData name="Tom Smith" userId="eac52e5223bf4258" providerId="LiveId" clId="{64C377B2-FF26-4A81-83D5-3D52B47F80FF}" dt="2023-08-04T00:11:47.406" v="605" actId="27636"/>
          <ac:spMkLst>
            <pc:docMk/>
            <pc:sldMk cId="0" sldId="275"/>
            <ac:spMk id="240" creationId="{00000000-0000-0000-0000-000000000000}"/>
          </ac:spMkLst>
        </pc:spChg>
      </pc:sldChg>
      <pc:sldChg chg="modSp add del mod">
        <pc:chgData name="Tom Smith" userId="eac52e5223bf4258" providerId="LiveId" clId="{64C377B2-FF26-4A81-83D5-3D52B47F80FF}" dt="2023-08-04T00:11:47.422" v="606" actId="27636"/>
        <pc:sldMkLst>
          <pc:docMk/>
          <pc:sldMk cId="0" sldId="276"/>
        </pc:sldMkLst>
        <pc:spChg chg="mod">
          <ac:chgData name="Tom Smith" userId="eac52e5223bf4258" providerId="LiveId" clId="{64C377B2-FF26-4A81-83D5-3D52B47F80FF}" dt="2023-08-04T00:11:47.422" v="606" actId="27636"/>
          <ac:spMkLst>
            <pc:docMk/>
            <pc:sldMk cId="0" sldId="276"/>
            <ac:spMk id="246" creationId="{00000000-0000-0000-0000-000000000000}"/>
          </ac:spMkLst>
        </pc:spChg>
      </pc:sldChg>
      <pc:sldChg chg="modSp add del modNotes">
        <pc:chgData name="Tom Smith" userId="eac52e5223bf4258" providerId="LiveId" clId="{64C377B2-FF26-4A81-83D5-3D52B47F80FF}" dt="2023-08-04T00:11:45.935" v="596"/>
        <pc:sldMkLst>
          <pc:docMk/>
          <pc:sldMk cId="0" sldId="277"/>
        </pc:sldMkLst>
        <pc:spChg chg="mod">
          <ac:chgData name="Tom Smith" userId="eac52e5223bf4258" providerId="LiveId" clId="{64C377B2-FF26-4A81-83D5-3D52B47F80FF}" dt="2023-08-04T00:11:45.935" v="596"/>
          <ac:spMkLst>
            <pc:docMk/>
            <pc:sldMk cId="0" sldId="277"/>
            <ac:spMk id="252" creationId="{00000000-0000-0000-0000-000000000000}"/>
          </ac:spMkLst>
        </pc:spChg>
      </pc:sldChg>
      <pc:sldChg chg="add del">
        <pc:chgData name="Tom Smith" userId="eac52e5223bf4258" providerId="LiveId" clId="{64C377B2-FF26-4A81-83D5-3D52B47F80FF}" dt="2023-08-02T18:30:03.159" v="247"/>
        <pc:sldMkLst>
          <pc:docMk/>
          <pc:sldMk cId="0" sldId="278"/>
        </pc:sldMkLst>
      </pc:sldChg>
      <pc:sldChg chg="modSp mod">
        <pc:chgData name="Tom Smith" userId="eac52e5223bf4258" providerId="LiveId" clId="{64C377B2-FF26-4A81-83D5-3D52B47F80FF}" dt="2023-08-04T00:11:47.510" v="612" actId="27636"/>
        <pc:sldMkLst>
          <pc:docMk/>
          <pc:sldMk cId="0" sldId="279"/>
        </pc:sldMkLst>
        <pc:spChg chg="mod">
          <ac:chgData name="Tom Smith" userId="eac52e5223bf4258" providerId="LiveId" clId="{64C377B2-FF26-4A81-83D5-3D52B47F80FF}" dt="2023-08-04T00:11:47.510" v="612" actId="27636"/>
          <ac:spMkLst>
            <pc:docMk/>
            <pc:sldMk cId="0" sldId="279"/>
            <ac:spMk id="212" creationId="{00000000-0000-0000-0000-000000000000}"/>
          </ac:spMkLst>
        </pc:spChg>
      </pc:sldChg>
      <pc:sldChg chg="modSp mod">
        <pc:chgData name="Tom Smith" userId="eac52e5223bf4258" providerId="LiveId" clId="{64C377B2-FF26-4A81-83D5-3D52B47F80FF}" dt="2023-08-04T00:11:47.526" v="613" actId="27636"/>
        <pc:sldMkLst>
          <pc:docMk/>
          <pc:sldMk cId="0" sldId="280"/>
        </pc:sldMkLst>
        <pc:spChg chg="mod">
          <ac:chgData name="Tom Smith" userId="eac52e5223bf4258" providerId="LiveId" clId="{64C377B2-FF26-4A81-83D5-3D52B47F80FF}" dt="2023-08-04T00:11:45.935" v="596"/>
          <ac:spMkLst>
            <pc:docMk/>
            <pc:sldMk cId="0" sldId="280"/>
            <ac:spMk id="217" creationId="{00000000-0000-0000-0000-000000000000}"/>
          </ac:spMkLst>
        </pc:spChg>
        <pc:spChg chg="mod">
          <ac:chgData name="Tom Smith" userId="eac52e5223bf4258" providerId="LiveId" clId="{64C377B2-FF26-4A81-83D5-3D52B47F80FF}" dt="2023-08-04T00:11:47.526" v="613" actId="27636"/>
          <ac:spMkLst>
            <pc:docMk/>
            <pc:sldMk cId="0" sldId="280"/>
            <ac:spMk id="218" creationId="{00000000-0000-0000-0000-000000000000}"/>
          </ac:spMkLst>
        </pc:spChg>
      </pc:sldChg>
      <pc:sldChg chg="modSp">
        <pc:chgData name="Tom Smith" userId="eac52e5223bf4258" providerId="LiveId" clId="{64C377B2-FF26-4A81-83D5-3D52B47F80FF}" dt="2023-08-04T00:11:45.935" v="596"/>
        <pc:sldMkLst>
          <pc:docMk/>
          <pc:sldMk cId="0" sldId="281"/>
        </pc:sldMkLst>
        <pc:spChg chg="mod">
          <ac:chgData name="Tom Smith" userId="eac52e5223bf4258" providerId="LiveId" clId="{64C377B2-FF26-4A81-83D5-3D52B47F80FF}" dt="2023-08-04T00:11:45.935" v="596"/>
          <ac:spMkLst>
            <pc:docMk/>
            <pc:sldMk cId="0" sldId="281"/>
            <ac:spMk id="223" creationId="{00000000-0000-0000-0000-000000000000}"/>
          </ac:spMkLst>
        </pc:spChg>
        <pc:spChg chg="mod">
          <ac:chgData name="Tom Smith" userId="eac52e5223bf4258" providerId="LiveId" clId="{64C377B2-FF26-4A81-83D5-3D52B47F80FF}" dt="2023-08-04T00:11:45.935" v="596"/>
          <ac:spMkLst>
            <pc:docMk/>
            <pc:sldMk cId="0" sldId="281"/>
            <ac:spMk id="224" creationId="{00000000-0000-0000-0000-000000000000}"/>
          </ac:spMkLst>
        </pc:spChg>
      </pc:sldChg>
      <pc:sldChg chg="modSp mod ord">
        <pc:chgData name="Tom Smith" userId="eac52e5223bf4258" providerId="LiveId" clId="{64C377B2-FF26-4A81-83D5-3D52B47F80FF}" dt="2023-08-04T00:11:47.486" v="611" actId="27636"/>
        <pc:sldMkLst>
          <pc:docMk/>
          <pc:sldMk cId="0" sldId="282"/>
        </pc:sldMkLst>
        <pc:spChg chg="mod">
          <ac:chgData name="Tom Smith" userId="eac52e5223bf4258" providerId="LiveId" clId="{64C377B2-FF26-4A81-83D5-3D52B47F80FF}" dt="2023-08-04T00:11:47.486" v="611" actId="27636"/>
          <ac:spMkLst>
            <pc:docMk/>
            <pc:sldMk cId="0" sldId="282"/>
            <ac:spMk id="229" creationId="{00000000-0000-0000-0000-000000000000}"/>
          </ac:spMkLst>
        </pc:spChg>
      </pc:sldChg>
      <pc:sldChg chg="modSp ord">
        <pc:chgData name="Tom Smith" userId="eac52e5223bf4258" providerId="LiveId" clId="{64C377B2-FF26-4A81-83D5-3D52B47F80FF}" dt="2023-08-04T00:11:45.935" v="596"/>
        <pc:sldMkLst>
          <pc:docMk/>
          <pc:sldMk cId="0" sldId="283"/>
        </pc:sldMkLst>
        <pc:spChg chg="mod">
          <ac:chgData name="Tom Smith" userId="eac52e5223bf4258" providerId="LiveId" clId="{64C377B2-FF26-4A81-83D5-3D52B47F80FF}" dt="2023-08-04T00:11:45.935" v="596"/>
          <ac:spMkLst>
            <pc:docMk/>
            <pc:sldMk cId="0" sldId="283"/>
            <ac:spMk id="234" creationId="{00000000-0000-0000-0000-000000000000}"/>
          </ac:spMkLst>
        </pc:spChg>
        <pc:spChg chg="mod">
          <ac:chgData name="Tom Smith" userId="eac52e5223bf4258" providerId="LiveId" clId="{64C377B2-FF26-4A81-83D5-3D52B47F80FF}" dt="2023-08-04T00:11:45.935" v="596"/>
          <ac:spMkLst>
            <pc:docMk/>
            <pc:sldMk cId="0" sldId="283"/>
            <ac:spMk id="235" creationId="{00000000-0000-0000-0000-000000000000}"/>
          </ac:spMkLst>
        </pc:spChg>
      </pc:sldChg>
      <pc:sldChg chg="modSp ord">
        <pc:chgData name="Tom Smith" userId="eac52e5223bf4258" providerId="LiveId" clId="{64C377B2-FF26-4A81-83D5-3D52B47F80FF}" dt="2023-08-04T00:11:45.935" v="596"/>
        <pc:sldMkLst>
          <pc:docMk/>
          <pc:sldMk cId="0" sldId="284"/>
        </pc:sldMkLst>
        <pc:spChg chg="mod">
          <ac:chgData name="Tom Smith" userId="eac52e5223bf4258" providerId="LiveId" clId="{64C377B2-FF26-4A81-83D5-3D52B47F80FF}" dt="2023-08-04T00:11:45.935" v="596"/>
          <ac:spMkLst>
            <pc:docMk/>
            <pc:sldMk cId="0" sldId="284"/>
            <ac:spMk id="240" creationId="{00000000-0000-0000-0000-000000000000}"/>
          </ac:spMkLst>
        </pc:spChg>
        <pc:spChg chg="mod">
          <ac:chgData name="Tom Smith" userId="eac52e5223bf4258" providerId="LiveId" clId="{64C377B2-FF26-4A81-83D5-3D52B47F80FF}" dt="2023-08-04T00:11:45.935" v="596"/>
          <ac:spMkLst>
            <pc:docMk/>
            <pc:sldMk cId="0" sldId="284"/>
            <ac:spMk id="241" creationId="{00000000-0000-0000-0000-000000000000}"/>
          </ac:spMkLst>
        </pc:spChg>
      </pc:sldChg>
      <pc:sldChg chg="ord">
        <pc:chgData name="Tom Smith" userId="eac52e5223bf4258" providerId="LiveId" clId="{64C377B2-FF26-4A81-83D5-3D52B47F80FF}" dt="2023-08-02T18:31:46.935" v="253"/>
        <pc:sldMkLst>
          <pc:docMk/>
          <pc:sldMk cId="0" sldId="285"/>
        </pc:sldMkLst>
      </pc:sldChg>
      <pc:sldChg chg="ord">
        <pc:chgData name="Tom Smith" userId="eac52e5223bf4258" providerId="LiveId" clId="{64C377B2-FF26-4A81-83D5-3D52B47F80FF}" dt="2023-08-02T18:31:46.935" v="253"/>
        <pc:sldMkLst>
          <pc:docMk/>
          <pc:sldMk cId="0" sldId="286"/>
        </pc:sldMkLst>
      </pc:sldChg>
      <pc:sldChg chg="modSp">
        <pc:chgData name="Tom Smith" userId="eac52e5223bf4258" providerId="LiveId" clId="{64C377B2-FF26-4A81-83D5-3D52B47F80FF}" dt="2023-08-04T00:11:45.935" v="596"/>
        <pc:sldMkLst>
          <pc:docMk/>
          <pc:sldMk cId="0" sldId="287"/>
        </pc:sldMkLst>
        <pc:spChg chg="mod">
          <ac:chgData name="Tom Smith" userId="eac52e5223bf4258" providerId="LiveId" clId="{64C377B2-FF26-4A81-83D5-3D52B47F80FF}" dt="2023-08-04T00:11:45.935" v="596"/>
          <ac:spMkLst>
            <pc:docMk/>
            <pc:sldMk cId="0" sldId="287"/>
            <ac:spMk id="269" creationId="{00000000-0000-0000-0000-000000000000}"/>
          </ac:spMkLst>
        </pc:spChg>
      </pc:sldChg>
      <pc:sldChg chg="del">
        <pc:chgData name="Tom Smith" userId="eac52e5223bf4258" providerId="LiveId" clId="{64C377B2-FF26-4A81-83D5-3D52B47F80FF}" dt="2023-08-02T18:38:16.123" v="257" actId="47"/>
        <pc:sldMkLst>
          <pc:docMk/>
          <pc:sldMk cId="0" sldId="288"/>
        </pc:sldMkLst>
      </pc:sldChg>
      <pc:sldChg chg="del">
        <pc:chgData name="Tom Smith" userId="eac52e5223bf4258" providerId="LiveId" clId="{64C377B2-FF26-4A81-83D5-3D52B47F80FF}" dt="2023-08-02T18:38:20.502" v="258" actId="47"/>
        <pc:sldMkLst>
          <pc:docMk/>
          <pc:sldMk cId="0" sldId="289"/>
        </pc:sldMkLst>
      </pc:sldChg>
      <pc:sldChg chg="del">
        <pc:chgData name="Tom Smith" userId="eac52e5223bf4258" providerId="LiveId" clId="{64C377B2-FF26-4A81-83D5-3D52B47F80FF}" dt="2023-08-02T18:38:21.492" v="259" actId="47"/>
        <pc:sldMkLst>
          <pc:docMk/>
          <pc:sldMk cId="0" sldId="290"/>
        </pc:sldMkLst>
      </pc:sldChg>
      <pc:sldChg chg="del">
        <pc:chgData name="Tom Smith" userId="eac52e5223bf4258" providerId="LiveId" clId="{64C377B2-FF26-4A81-83D5-3D52B47F80FF}" dt="2023-08-02T18:38:42.213" v="260" actId="47"/>
        <pc:sldMkLst>
          <pc:docMk/>
          <pc:sldMk cId="0" sldId="291"/>
        </pc:sldMkLst>
      </pc:sldChg>
      <pc:sldChg chg="modSp mod">
        <pc:chgData name="Tom Smith" userId="eac52e5223bf4258" providerId="LiveId" clId="{64C377B2-FF26-4A81-83D5-3D52B47F80FF}" dt="2023-08-04T00:11:47.694" v="618" actId="27636"/>
        <pc:sldMkLst>
          <pc:docMk/>
          <pc:sldMk cId="0" sldId="292"/>
        </pc:sldMkLst>
        <pc:spChg chg="mod">
          <ac:chgData name="Tom Smith" userId="eac52e5223bf4258" providerId="LiveId" clId="{64C377B2-FF26-4A81-83D5-3D52B47F80FF}" dt="2023-08-04T00:11:47.686" v="616" actId="27636"/>
          <ac:spMkLst>
            <pc:docMk/>
            <pc:sldMk cId="0" sldId="292"/>
            <ac:spMk id="298" creationId="{00000000-0000-0000-0000-000000000000}"/>
          </ac:spMkLst>
        </pc:spChg>
        <pc:spChg chg="mod">
          <ac:chgData name="Tom Smith" userId="eac52e5223bf4258" providerId="LiveId" clId="{64C377B2-FF26-4A81-83D5-3D52B47F80FF}" dt="2023-08-04T00:11:47.686" v="617" actId="27636"/>
          <ac:spMkLst>
            <pc:docMk/>
            <pc:sldMk cId="0" sldId="292"/>
            <ac:spMk id="299" creationId="{00000000-0000-0000-0000-000000000000}"/>
          </ac:spMkLst>
        </pc:spChg>
        <pc:spChg chg="mod">
          <ac:chgData name="Tom Smith" userId="eac52e5223bf4258" providerId="LiveId" clId="{64C377B2-FF26-4A81-83D5-3D52B47F80FF}" dt="2023-08-04T00:11:47.694" v="618" actId="27636"/>
          <ac:spMkLst>
            <pc:docMk/>
            <pc:sldMk cId="0" sldId="292"/>
            <ac:spMk id="302" creationId="{00000000-0000-0000-0000-000000000000}"/>
          </ac:spMkLst>
        </pc:spChg>
      </pc:sldChg>
      <pc:sldChg chg="add modNotes">
        <pc:chgData name="Tom Smith" userId="eac52e5223bf4258" providerId="LiveId" clId="{64C377B2-FF26-4A81-83D5-3D52B47F80FF}" dt="2023-08-04T00:11:45.935" v="596"/>
        <pc:sldMkLst>
          <pc:docMk/>
          <pc:sldMk cId="0" sldId="293"/>
        </pc:sldMkLst>
      </pc:sldChg>
      <pc:sldChg chg="add modNotes">
        <pc:chgData name="Tom Smith" userId="eac52e5223bf4258" providerId="LiveId" clId="{64C377B2-FF26-4A81-83D5-3D52B47F80FF}" dt="2023-08-04T00:11:45.935" v="596"/>
        <pc:sldMkLst>
          <pc:docMk/>
          <pc:sldMk cId="0" sldId="294"/>
        </pc:sldMkLst>
      </pc:sldChg>
      <pc:sldChg chg="add modNotes">
        <pc:chgData name="Tom Smith" userId="eac52e5223bf4258" providerId="LiveId" clId="{64C377B2-FF26-4A81-83D5-3D52B47F80FF}" dt="2023-08-04T00:11:45.935" v="596"/>
        <pc:sldMkLst>
          <pc:docMk/>
          <pc:sldMk cId="0" sldId="295"/>
        </pc:sldMkLst>
      </pc:sldChg>
      <pc:sldChg chg="delSp modSp add mod">
        <pc:chgData name="Tom Smith" userId="eac52e5223bf4258" providerId="LiveId" clId="{64C377B2-FF26-4A81-83D5-3D52B47F80FF}" dt="2023-08-02T18:41:15.851" v="269" actId="478"/>
        <pc:sldMkLst>
          <pc:docMk/>
          <pc:sldMk cId="0" sldId="296"/>
        </pc:sldMkLst>
        <pc:spChg chg="del mod">
          <ac:chgData name="Tom Smith" userId="eac52e5223bf4258" providerId="LiveId" clId="{64C377B2-FF26-4A81-83D5-3D52B47F80FF}" dt="2023-08-02T18:41:15.851" v="269" actId="478"/>
          <ac:spMkLst>
            <pc:docMk/>
            <pc:sldMk cId="0" sldId="296"/>
            <ac:spMk id="374" creationId="{00000000-0000-0000-0000-000000000000}"/>
          </ac:spMkLst>
        </pc:spChg>
      </pc:sldChg>
      <pc:sldChg chg="add del">
        <pc:chgData name="Tom Smith" userId="eac52e5223bf4258" providerId="LiveId" clId="{64C377B2-FF26-4A81-83D5-3D52B47F80FF}" dt="2023-08-02T18:39:39.604" v="267" actId="47"/>
        <pc:sldMkLst>
          <pc:docMk/>
          <pc:sldMk cId="0" sldId="297"/>
        </pc:sldMkLst>
      </pc:sldChg>
      <pc:sldChg chg="modSp">
        <pc:chgData name="Tom Smith" userId="eac52e5223bf4258" providerId="LiveId" clId="{64C377B2-FF26-4A81-83D5-3D52B47F80FF}" dt="2023-08-04T00:11:45.935" v="596"/>
        <pc:sldMkLst>
          <pc:docMk/>
          <pc:sldMk cId="3469848367" sldId="298"/>
        </pc:sldMkLst>
        <pc:spChg chg="mod">
          <ac:chgData name="Tom Smith" userId="eac52e5223bf4258" providerId="LiveId" clId="{64C377B2-FF26-4A81-83D5-3D52B47F80FF}" dt="2023-08-04T00:11:45.935" v="596"/>
          <ac:spMkLst>
            <pc:docMk/>
            <pc:sldMk cId="3469848367" sldId="298"/>
            <ac:spMk id="2" creationId="{00000000-0000-0000-0000-000000000000}"/>
          </ac:spMkLst>
        </pc:spChg>
        <pc:spChg chg="mod">
          <ac:chgData name="Tom Smith" userId="eac52e5223bf4258" providerId="LiveId" clId="{64C377B2-FF26-4A81-83D5-3D52B47F80FF}" dt="2023-08-02T18:44:01.094" v="408" actId="20577"/>
          <ac:spMkLst>
            <pc:docMk/>
            <pc:sldMk cId="3469848367" sldId="298"/>
            <ac:spMk id="6" creationId="{00000000-0000-0000-0000-000000000000}"/>
          </ac:spMkLst>
        </pc:spChg>
      </pc:sldChg>
      <pc:sldChg chg="modSp">
        <pc:chgData name="Tom Smith" userId="eac52e5223bf4258" providerId="LiveId" clId="{64C377B2-FF26-4A81-83D5-3D52B47F80FF}" dt="2023-08-02T18:43:06.835" v="325" actId="20577"/>
        <pc:sldMkLst>
          <pc:docMk/>
          <pc:sldMk cId="3391555025" sldId="299"/>
        </pc:sldMkLst>
        <pc:spChg chg="mod">
          <ac:chgData name="Tom Smith" userId="eac52e5223bf4258" providerId="LiveId" clId="{64C377B2-FF26-4A81-83D5-3D52B47F80FF}" dt="2023-08-02T18:43:06.835" v="325" actId="20577"/>
          <ac:spMkLst>
            <pc:docMk/>
            <pc:sldMk cId="3391555025" sldId="299"/>
            <ac:spMk id="6" creationId="{F78B41A0-EB47-439B-895C-5B49E6DC3786}"/>
          </ac:spMkLst>
        </pc:spChg>
      </pc:sldChg>
      <pc:sldChg chg="add del">
        <pc:chgData name="Tom Smith" userId="eac52e5223bf4258" providerId="LiveId" clId="{64C377B2-FF26-4A81-83D5-3D52B47F80FF}" dt="2023-08-02T18:38:14.091" v="256" actId="47"/>
        <pc:sldMkLst>
          <pc:docMk/>
          <pc:sldMk cId="0" sldId="300"/>
        </pc:sldMkLst>
      </pc:sldChg>
      <pc:sldChg chg="del">
        <pc:chgData name="Tom Smith" userId="eac52e5223bf4258" providerId="LiveId" clId="{64C377B2-FF26-4A81-83D5-3D52B47F80FF}" dt="2023-08-02T18:28:24.257" v="245" actId="47"/>
        <pc:sldMkLst>
          <pc:docMk/>
          <pc:sldMk cId="2301552889" sldId="300"/>
        </pc:sldMkLst>
      </pc:sldChg>
      <pc:sldChg chg="del">
        <pc:chgData name="Tom Smith" userId="eac52e5223bf4258" providerId="LiveId" clId="{64C377B2-FF26-4A81-83D5-3D52B47F80FF}" dt="2023-08-02T18:47:08.420" v="446" actId="47"/>
        <pc:sldMkLst>
          <pc:docMk/>
          <pc:sldMk cId="4169490267" sldId="301"/>
        </pc:sldMkLst>
      </pc:sldChg>
      <pc:sldChg chg="del">
        <pc:chgData name="Tom Smith" userId="eac52e5223bf4258" providerId="LiveId" clId="{64C377B2-FF26-4A81-83D5-3D52B47F80FF}" dt="2023-08-02T18:47:09.664" v="447" actId="47"/>
        <pc:sldMkLst>
          <pc:docMk/>
          <pc:sldMk cId="219035481" sldId="302"/>
        </pc:sldMkLst>
      </pc:sldChg>
      <pc:sldChg chg="del">
        <pc:chgData name="Tom Smith" userId="eac52e5223bf4258" providerId="LiveId" clId="{64C377B2-FF26-4A81-83D5-3D52B47F80FF}" dt="2023-08-02T18:47:11.019" v="448" actId="47"/>
        <pc:sldMkLst>
          <pc:docMk/>
          <pc:sldMk cId="2731739703" sldId="303"/>
        </pc:sldMkLst>
      </pc:sldChg>
      <pc:sldChg chg="del">
        <pc:chgData name="Tom Smith" userId="eac52e5223bf4258" providerId="LiveId" clId="{64C377B2-FF26-4A81-83D5-3D52B47F80FF}" dt="2023-08-02T18:29:04.548" v="246" actId="47"/>
        <pc:sldMkLst>
          <pc:docMk/>
          <pc:sldMk cId="3285267591" sldId="304"/>
        </pc:sldMkLst>
      </pc:sldChg>
      <pc:sldChg chg="modSp mod ord">
        <pc:chgData name="Tom Smith" userId="eac52e5223bf4258" providerId="LiveId" clId="{64C377B2-FF26-4A81-83D5-3D52B47F80FF}" dt="2023-08-04T00:11:47.454" v="607" actId="27636"/>
        <pc:sldMkLst>
          <pc:docMk/>
          <pc:sldMk cId="4281369140" sldId="305"/>
        </pc:sldMkLst>
        <pc:spChg chg="mod">
          <ac:chgData name="Tom Smith" userId="eac52e5223bf4258" providerId="LiveId" clId="{64C377B2-FF26-4A81-83D5-3D52B47F80FF}" dt="2023-08-04T00:11:45.935" v="596"/>
          <ac:spMkLst>
            <pc:docMk/>
            <pc:sldMk cId="4281369140" sldId="305"/>
            <ac:spMk id="2" creationId="{336E798A-0454-9C3C-9BB7-104977EE3402}"/>
          </ac:spMkLst>
        </pc:spChg>
        <pc:spChg chg="mod">
          <ac:chgData name="Tom Smith" userId="eac52e5223bf4258" providerId="LiveId" clId="{64C377B2-FF26-4A81-83D5-3D52B47F80FF}" dt="2023-08-04T00:11:47.454" v="607" actId="27636"/>
          <ac:spMkLst>
            <pc:docMk/>
            <pc:sldMk cId="4281369140" sldId="305"/>
            <ac:spMk id="3" creationId="{F4F5B1B6-E545-4826-9F9E-F5C0148B8906}"/>
          </ac:spMkLst>
        </pc:spChg>
      </pc:sldChg>
      <pc:sldChg chg="modSp add mod">
        <pc:chgData name="Tom Smith" userId="eac52e5223bf4258" providerId="LiveId" clId="{64C377B2-FF26-4A81-83D5-3D52B47F80FF}" dt="2023-08-04T00:11:45.935" v="596"/>
        <pc:sldMkLst>
          <pc:docMk/>
          <pc:sldMk cId="0" sldId="306"/>
        </pc:sldMkLst>
        <pc:spChg chg="mod">
          <ac:chgData name="Tom Smith" userId="eac52e5223bf4258" providerId="LiveId" clId="{64C377B2-FF26-4A81-83D5-3D52B47F80FF}" dt="2023-08-04T00:11:45.935" v="596"/>
          <ac:spMkLst>
            <pc:docMk/>
            <pc:sldMk cId="0" sldId="306"/>
            <ac:spMk id="183" creationId="{00000000-0000-0000-0000-000000000000}"/>
          </ac:spMkLst>
        </pc:spChg>
        <pc:spChg chg="mod">
          <ac:chgData name="Tom Smith" userId="eac52e5223bf4258" providerId="LiveId" clId="{64C377B2-FF26-4A81-83D5-3D52B47F80FF}" dt="2023-08-02T18:21:38.981" v="212" actId="20577"/>
          <ac:spMkLst>
            <pc:docMk/>
            <pc:sldMk cId="0" sldId="306"/>
            <ac:spMk id="184" creationId="{00000000-0000-0000-0000-000000000000}"/>
          </ac:spMkLst>
        </pc:spChg>
        <pc:spChg chg="mod">
          <ac:chgData name="Tom Smith" userId="eac52e5223bf4258" providerId="LiveId" clId="{64C377B2-FF26-4A81-83D5-3D52B47F80FF}" dt="2023-08-02T18:21:49.472" v="220" actId="20577"/>
          <ac:spMkLst>
            <pc:docMk/>
            <pc:sldMk cId="0" sldId="306"/>
            <ac:spMk id="185" creationId="{00000000-0000-0000-0000-000000000000}"/>
          </ac:spMkLst>
        </pc:spChg>
      </pc:sldChg>
      <pc:sldChg chg="modSp add mod">
        <pc:chgData name="Tom Smith" userId="eac52e5223bf4258" providerId="LiveId" clId="{64C377B2-FF26-4A81-83D5-3D52B47F80FF}" dt="2023-08-04T16:31:11.712" v="673" actId="1076"/>
        <pc:sldMkLst>
          <pc:docMk/>
          <pc:sldMk cId="0" sldId="307"/>
        </pc:sldMkLst>
        <pc:spChg chg="mod">
          <ac:chgData name="Tom Smith" userId="eac52e5223bf4258" providerId="LiveId" clId="{64C377B2-FF26-4A81-83D5-3D52B47F80FF}" dt="2023-08-04T16:31:11.712" v="673" actId="1076"/>
          <ac:spMkLst>
            <pc:docMk/>
            <pc:sldMk cId="0" sldId="307"/>
            <ac:spMk id="190" creationId="{00000000-0000-0000-0000-000000000000}"/>
          </ac:spMkLst>
        </pc:spChg>
      </pc:sldChg>
      <pc:sldChg chg="modSp add del mod">
        <pc:chgData name="Tom Smith" userId="eac52e5223bf4258" providerId="LiveId" clId="{64C377B2-FF26-4A81-83D5-3D52B47F80FF}" dt="2023-08-02T18:48:55.145" v="456" actId="255"/>
        <pc:sldMkLst>
          <pc:docMk/>
          <pc:sldMk cId="0" sldId="308"/>
        </pc:sldMkLst>
        <pc:spChg chg="mod">
          <ac:chgData name="Tom Smith" userId="eac52e5223bf4258" providerId="LiveId" clId="{64C377B2-FF26-4A81-83D5-3D52B47F80FF}" dt="2023-08-02T18:48:55.145" v="456" actId="255"/>
          <ac:spMkLst>
            <pc:docMk/>
            <pc:sldMk cId="0" sldId="308"/>
            <ac:spMk id="264" creationId="{00000000-0000-0000-0000-000000000000}"/>
          </ac:spMkLst>
        </pc:spChg>
      </pc:sldChg>
      <pc:sldChg chg="modSp add del mod">
        <pc:chgData name="Tom Smith" userId="eac52e5223bf4258" providerId="LiveId" clId="{64C377B2-FF26-4A81-83D5-3D52B47F80FF}" dt="2023-08-04T00:11:47.470" v="608" actId="27636"/>
        <pc:sldMkLst>
          <pc:docMk/>
          <pc:sldMk cId="0" sldId="309"/>
        </pc:sldMkLst>
        <pc:spChg chg="mod">
          <ac:chgData name="Tom Smith" userId="eac52e5223bf4258" providerId="LiveId" clId="{64C377B2-FF26-4A81-83D5-3D52B47F80FF}" dt="2023-08-04T00:11:47.470" v="608" actId="27636"/>
          <ac:spMkLst>
            <pc:docMk/>
            <pc:sldMk cId="0" sldId="309"/>
            <ac:spMk id="269" creationId="{00000000-0000-0000-0000-000000000000}"/>
          </ac:spMkLst>
        </pc:spChg>
      </pc:sldChg>
      <pc:sldChg chg="modSp add del mod">
        <pc:chgData name="Tom Smith" userId="eac52e5223bf4258" providerId="LiveId" clId="{64C377B2-FF26-4A81-83D5-3D52B47F80FF}" dt="2023-08-04T00:11:47.470" v="609" actId="27636"/>
        <pc:sldMkLst>
          <pc:docMk/>
          <pc:sldMk cId="0" sldId="310"/>
        </pc:sldMkLst>
        <pc:spChg chg="mod">
          <ac:chgData name="Tom Smith" userId="eac52e5223bf4258" providerId="LiveId" clId="{64C377B2-FF26-4A81-83D5-3D52B47F80FF}" dt="2023-08-04T00:11:47.470" v="609" actId="27636"/>
          <ac:spMkLst>
            <pc:docMk/>
            <pc:sldMk cId="0" sldId="310"/>
            <ac:spMk id="275" creationId="{00000000-0000-0000-0000-000000000000}"/>
          </ac:spMkLst>
        </pc:spChg>
      </pc:sldChg>
      <pc:sldChg chg="modSp add del mod modNotes">
        <pc:chgData name="Tom Smith" userId="eac52e5223bf4258" providerId="LiveId" clId="{64C377B2-FF26-4A81-83D5-3D52B47F80FF}" dt="2023-08-04T00:11:47.478" v="610" actId="27636"/>
        <pc:sldMkLst>
          <pc:docMk/>
          <pc:sldMk cId="0" sldId="311"/>
        </pc:sldMkLst>
        <pc:spChg chg="mod">
          <ac:chgData name="Tom Smith" userId="eac52e5223bf4258" providerId="LiveId" clId="{64C377B2-FF26-4A81-83D5-3D52B47F80FF}" dt="2023-08-04T00:11:47.478" v="610" actId="27636"/>
          <ac:spMkLst>
            <pc:docMk/>
            <pc:sldMk cId="0" sldId="311"/>
            <ac:spMk id="281" creationId="{00000000-0000-0000-0000-000000000000}"/>
          </ac:spMkLst>
        </pc:spChg>
      </pc:sldChg>
      <pc:sldChg chg="add del modNotes">
        <pc:chgData name="Tom Smith" userId="eac52e5223bf4258" providerId="LiveId" clId="{64C377B2-FF26-4A81-83D5-3D52B47F80FF}" dt="2023-08-04T00:11:45.935" v="596"/>
        <pc:sldMkLst>
          <pc:docMk/>
          <pc:sldMk cId="0" sldId="312"/>
        </pc:sldMkLst>
      </pc:sldChg>
      <pc:sldChg chg="modSp add del mod ord modNotes">
        <pc:chgData name="Tom Smith" userId="eac52e5223bf4258" providerId="LiveId" clId="{64C377B2-FF26-4A81-83D5-3D52B47F80FF}" dt="2023-08-04T00:11:47.566" v="614" actId="27636"/>
        <pc:sldMkLst>
          <pc:docMk/>
          <pc:sldMk cId="0" sldId="313"/>
        </pc:sldMkLst>
        <pc:spChg chg="mod">
          <ac:chgData name="Tom Smith" userId="eac52e5223bf4258" providerId="LiveId" clId="{64C377B2-FF26-4A81-83D5-3D52B47F80FF}" dt="2023-08-04T00:11:47.566" v="614" actId="27636"/>
          <ac:spMkLst>
            <pc:docMk/>
            <pc:sldMk cId="0" sldId="313"/>
            <ac:spMk id="386" creationId="{00000000-0000-0000-0000-000000000000}"/>
          </ac:spMkLst>
        </pc:spChg>
      </pc:sldChg>
      <pc:sldChg chg="modSp add del mod">
        <pc:chgData name="Tom Smith" userId="eac52e5223bf4258" providerId="LiveId" clId="{64C377B2-FF26-4A81-83D5-3D52B47F80FF}" dt="2023-08-04T00:16:15.260" v="632" actId="14100"/>
        <pc:sldMkLst>
          <pc:docMk/>
          <pc:sldMk cId="0" sldId="314"/>
        </pc:sldMkLst>
        <pc:spChg chg="mod">
          <ac:chgData name="Tom Smith" userId="eac52e5223bf4258" providerId="LiveId" clId="{64C377B2-FF26-4A81-83D5-3D52B47F80FF}" dt="2023-08-04T00:11:45.935" v="596"/>
          <ac:spMkLst>
            <pc:docMk/>
            <pc:sldMk cId="0" sldId="314"/>
            <ac:spMk id="391" creationId="{00000000-0000-0000-0000-000000000000}"/>
          </ac:spMkLst>
        </pc:spChg>
        <pc:spChg chg="mod">
          <ac:chgData name="Tom Smith" userId="eac52e5223bf4258" providerId="LiveId" clId="{64C377B2-FF26-4A81-83D5-3D52B47F80FF}" dt="2023-08-04T00:16:15.260" v="632" actId="14100"/>
          <ac:spMkLst>
            <pc:docMk/>
            <pc:sldMk cId="0" sldId="314"/>
            <ac:spMk id="392" creationId="{00000000-0000-0000-0000-000000000000}"/>
          </ac:spMkLst>
        </pc:spChg>
      </pc:sldChg>
      <pc:sldChg chg="add del">
        <pc:chgData name="Tom Smith" userId="eac52e5223bf4258" providerId="LiveId" clId="{64C377B2-FF26-4A81-83D5-3D52B47F80FF}" dt="2023-08-02T18:28:19.493" v="238" actId="47"/>
        <pc:sldMkLst>
          <pc:docMk/>
          <pc:sldMk cId="0" sldId="315"/>
        </pc:sldMkLst>
      </pc:sldChg>
      <pc:sldChg chg="new del">
        <pc:chgData name="Tom Smith" userId="eac52e5223bf4258" providerId="LiveId" clId="{64C377B2-FF26-4A81-83D5-3D52B47F80FF}" dt="2023-08-02T20:48:43.293" v="458" actId="680"/>
        <pc:sldMkLst>
          <pc:docMk/>
          <pc:sldMk cId="1867728267" sldId="315"/>
        </pc:sldMkLst>
      </pc:sldChg>
      <pc:sldChg chg="add del">
        <pc:chgData name="Tom Smith" userId="eac52e5223bf4258" providerId="LiveId" clId="{64C377B2-FF26-4A81-83D5-3D52B47F80FF}" dt="2023-08-02T18:28:20.128" v="239" actId="47"/>
        <pc:sldMkLst>
          <pc:docMk/>
          <pc:sldMk cId="0" sldId="316"/>
        </pc:sldMkLst>
      </pc:sldChg>
      <pc:sldMasterChg chg="delSldLayout">
        <pc:chgData name="Tom Smith" userId="eac52e5223bf4258" providerId="LiveId" clId="{64C377B2-FF26-4A81-83D5-3D52B47F80FF}" dt="2023-08-02T18:28:23.863" v="244" actId="47"/>
        <pc:sldMasterMkLst>
          <pc:docMk/>
          <pc:sldMasterMk cId="0" sldId="2147483659"/>
        </pc:sldMasterMkLst>
        <pc:sldLayoutChg chg="del">
          <pc:chgData name="Tom Smith" userId="eac52e5223bf4258" providerId="LiveId" clId="{64C377B2-FF26-4A81-83D5-3D52B47F80FF}" dt="2023-08-02T18:28:23.863" v="244" actId="47"/>
          <pc:sldLayoutMkLst>
            <pc:docMk/>
            <pc:sldMasterMk cId="0" sldId="2147483659"/>
            <pc:sldLayoutMk cId="0" sldId="2147483656"/>
          </pc:sldLayoutMkLst>
        </pc:sldLayoutChg>
        <pc:sldLayoutChg chg="del">
          <pc:chgData name="Tom Smith" userId="eac52e5223bf4258" providerId="LiveId" clId="{64C377B2-FF26-4A81-83D5-3D52B47F80FF}" dt="2023-08-02T18:28:17.764" v="234" actId="47"/>
          <pc:sldLayoutMkLst>
            <pc:docMk/>
            <pc:sldMasterMk cId="0" sldId="2147483659"/>
            <pc:sldLayoutMk cId="1557396171" sldId="2147483661"/>
          </pc:sldLayoutMkLst>
        </pc:sldLayoutChg>
      </pc:sldMasterChg>
      <pc:sldMasterChg chg="modSldLayout">
        <pc:chgData name="Tom Smith" userId="eac52e5223bf4258" providerId="LiveId" clId="{64C377B2-FF26-4A81-83D5-3D52B47F80FF}" dt="2023-08-04T00:11:45.935" v="596"/>
        <pc:sldMasterMkLst>
          <pc:docMk/>
          <pc:sldMasterMk cId="119443032" sldId="2147483663"/>
        </pc:sldMasterMkLst>
        <pc:sldLayoutChg chg="delSp">
          <pc:chgData name="Tom Smith" userId="eac52e5223bf4258" providerId="LiveId" clId="{64C377B2-FF26-4A81-83D5-3D52B47F80FF}" dt="2023-08-04T00:11:45.935" v="596"/>
          <pc:sldLayoutMkLst>
            <pc:docMk/>
            <pc:sldMasterMk cId="119443032" sldId="2147483663"/>
            <pc:sldLayoutMk cId="3539408074" sldId="2147483675"/>
          </pc:sldLayoutMkLst>
          <pc:spChg chg="del">
            <ac:chgData name="Tom Smith" userId="eac52e5223bf4258" providerId="LiveId" clId="{64C377B2-FF26-4A81-83D5-3D52B47F80FF}" dt="2023-08-04T00:11:45.935" v="596"/>
            <ac:spMkLst>
              <pc:docMk/>
              <pc:sldMasterMk cId="119443032" sldId="2147483663"/>
              <pc:sldLayoutMk cId="3539408074" sldId="2147483675"/>
              <ac:spMk id="43" creationId="{00000000-0000-0000-0000-000000000000}"/>
            </ac:spMkLst>
          </pc:spChg>
          <pc:cxnChg chg="del">
            <ac:chgData name="Tom Smith" userId="eac52e5223bf4258" providerId="LiveId" clId="{64C377B2-FF26-4A81-83D5-3D52B47F80FF}" dt="2023-08-04T00:11:45.935" v="596"/>
            <ac:cxnSpMkLst>
              <pc:docMk/>
              <pc:sldMasterMk cId="119443032" sldId="2147483663"/>
              <pc:sldLayoutMk cId="3539408074" sldId="2147483675"/>
              <ac:cxnSpMk id="44" creationId="{00000000-0000-0000-0000-000000000000}"/>
            </ac:cxnSpMkLst>
          </pc:cxnChg>
        </pc:sldLayoutChg>
        <pc:sldLayoutChg chg="delSp">
          <pc:chgData name="Tom Smith" userId="eac52e5223bf4258" providerId="LiveId" clId="{64C377B2-FF26-4A81-83D5-3D52B47F80FF}" dt="2023-08-04T00:11:45.935" v="596"/>
          <pc:sldLayoutMkLst>
            <pc:docMk/>
            <pc:sldMasterMk cId="119443032" sldId="2147483663"/>
            <pc:sldLayoutMk cId="3176332300" sldId="2147483676"/>
          </pc:sldLayoutMkLst>
          <pc:cxnChg chg="del">
            <ac:chgData name="Tom Smith" userId="eac52e5223bf4258" providerId="LiveId" clId="{64C377B2-FF26-4A81-83D5-3D52B47F80FF}" dt="2023-08-04T00:11:45.935" v="596"/>
            <ac:cxnSpMkLst>
              <pc:docMk/>
              <pc:sldMasterMk cId="119443032" sldId="2147483663"/>
              <pc:sldLayoutMk cId="3176332300" sldId="2147483676"/>
              <ac:cxnSpMk id="17" creationId="{00000000-0000-0000-0000-000000000000}"/>
            </ac:cxnSpMkLst>
          </pc:cxnChg>
        </pc:sldLayoutChg>
        <pc:sldLayoutChg chg="delSp">
          <pc:chgData name="Tom Smith" userId="eac52e5223bf4258" providerId="LiveId" clId="{64C377B2-FF26-4A81-83D5-3D52B47F80FF}" dt="2023-08-04T00:11:45.935" v="596"/>
          <pc:sldLayoutMkLst>
            <pc:docMk/>
            <pc:sldMasterMk cId="119443032" sldId="2147483663"/>
            <pc:sldLayoutMk cId="2505474492" sldId="2147483677"/>
          </pc:sldLayoutMkLst>
          <pc:spChg chg="del">
            <ac:chgData name="Tom Smith" userId="eac52e5223bf4258" providerId="LiveId" clId="{64C377B2-FF26-4A81-83D5-3D52B47F80FF}" dt="2023-08-04T00:11:45.935" v="596"/>
            <ac:spMkLst>
              <pc:docMk/>
              <pc:sldMasterMk cId="119443032" sldId="2147483663"/>
              <pc:sldLayoutMk cId="2505474492" sldId="2147483677"/>
              <ac:spMk id="53" creationId="{00000000-0000-0000-0000-000000000000}"/>
            </ac:spMkLst>
          </pc:spChg>
        </pc:sldLayoutChg>
        <pc:sldLayoutChg chg="delSp">
          <pc:chgData name="Tom Smith" userId="eac52e5223bf4258" providerId="LiveId" clId="{64C377B2-FF26-4A81-83D5-3D52B47F80FF}" dt="2023-08-04T00:11:45.935" v="596"/>
          <pc:sldLayoutMkLst>
            <pc:docMk/>
            <pc:sldMasterMk cId="119443032" sldId="2147483663"/>
            <pc:sldLayoutMk cId="1273799890" sldId="2147483678"/>
          </pc:sldLayoutMkLst>
          <pc:cxnChg chg="del">
            <ac:chgData name="Tom Smith" userId="eac52e5223bf4258" providerId="LiveId" clId="{64C377B2-FF26-4A81-83D5-3D52B47F80FF}" dt="2023-08-04T00:11:45.935" v="596"/>
            <ac:cxnSpMkLst>
              <pc:docMk/>
              <pc:sldMasterMk cId="119443032" sldId="2147483663"/>
              <pc:sldLayoutMk cId="1273799890" sldId="2147483678"/>
              <ac:cxnSpMk id="21" creationId="{00000000-0000-0000-0000-000000000000}"/>
            </ac:cxnSpMkLst>
          </pc:cxnChg>
        </pc:sldLayoutChg>
        <pc:sldLayoutChg chg="delSp">
          <pc:chgData name="Tom Smith" userId="eac52e5223bf4258" providerId="LiveId" clId="{64C377B2-FF26-4A81-83D5-3D52B47F80FF}" dt="2023-08-04T00:11:45.935" v="596"/>
          <pc:sldLayoutMkLst>
            <pc:docMk/>
            <pc:sldMasterMk cId="119443032" sldId="2147483663"/>
            <pc:sldLayoutMk cId="2696046597" sldId="2147483679"/>
          </pc:sldLayoutMkLst>
          <pc:cxnChg chg="del">
            <ac:chgData name="Tom Smith" userId="eac52e5223bf4258" providerId="LiveId" clId="{64C377B2-FF26-4A81-83D5-3D52B47F80FF}" dt="2023-08-04T00:11:45.935" v="596"/>
            <ac:cxnSpMkLst>
              <pc:docMk/>
              <pc:sldMasterMk cId="119443032" sldId="2147483663"/>
              <pc:sldLayoutMk cId="2696046597" sldId="2147483679"/>
              <ac:cxnSpMk id="26" creationId="{00000000-0000-0000-0000-000000000000}"/>
            </ac:cxnSpMkLst>
          </pc:cxnChg>
        </pc:sldLayoutChg>
        <pc:sldLayoutChg chg="delSp">
          <pc:chgData name="Tom Smith" userId="eac52e5223bf4258" providerId="LiveId" clId="{64C377B2-FF26-4A81-83D5-3D52B47F80FF}" dt="2023-08-04T00:11:45.935" v="596"/>
          <pc:sldLayoutMkLst>
            <pc:docMk/>
            <pc:sldMasterMk cId="119443032" sldId="2147483663"/>
            <pc:sldLayoutMk cId="896584040" sldId="2147483680"/>
          </pc:sldLayoutMkLst>
          <pc:cxnChg chg="del">
            <ac:chgData name="Tom Smith" userId="eac52e5223bf4258" providerId="LiveId" clId="{64C377B2-FF26-4A81-83D5-3D52B47F80FF}" dt="2023-08-04T00:11:45.935" v="596"/>
            <ac:cxnSpMkLst>
              <pc:docMk/>
              <pc:sldMasterMk cId="119443032" sldId="2147483663"/>
              <pc:sldLayoutMk cId="896584040" sldId="2147483680"/>
              <ac:cxnSpMk id="35" creationId="{00000000-0000-0000-0000-000000000000}"/>
            </ac:cxnSpMkLst>
          </pc:cxnChg>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10debfac250_0_5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10debfac250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2535a20f126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2535a20f126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g255081b0c6a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8" name="Google Shape;188;g255081b0c6a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10debfac250_0_1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4" name="Google Shape;134;g10debfac250_0_1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8" name="Google Shape;198;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7" name="Google Shape;207;p1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4" name="Google Shape;214;p1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dirty="0"/>
              <a:t>http://cis.citytech.cuny.edu/Student/it_student_findemail.aspx</a:t>
            </a:r>
            <a:endParaRPr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25c900ee287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25c900ee287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2531b3843ba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7" name="Google Shape;227;g2531b3843ba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2" name="Google Shape;232;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8" name="Google Shape;238;p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https://help.dropbox.com/guide/team/how-to-use-dropbox#how-to-use-dropbox-business</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4" name="Google Shape;244;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https://bbhosted.cuny.edu/webapps/login/noportal</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255081b0c6a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255081b0c6a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6" name="Google Shape;256;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a:t>https://openlab.citytech.cuny.edu/</a:t>
            </a: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2531b3843ba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2" name="Google Shape;262;g2531b3843ba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7" name="Google Shape;267;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https://it.citytech.cuny.edu//docs/Login_CUNY_Zoom.pdf</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Google Shape;272;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3" name="Google Shape;273;p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https://home.cunyfirst.cuny.edu/oam/Portal_Login1.html</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9" name="Google Shape;279;p2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https://www.cuny.edu/wp-content/uploads/sites/4/page-assets/about/administration/offices/registrar/resources/schedulebuilder/SB-student-guide_2.6.2020.pdf</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5" name="Google Shape;285;p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10debfac250_0_18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7" name="Google Shape;227;g10debfac250_0_18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10debfac250_0_1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10debfac250_0_1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1319a702a2c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1319a702a2c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0debfac250_0_2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0debfac250_0_2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10debfac250_0_2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10debfac250_0_2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10debfac250_0_2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10debfac250_0_2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g1352ab3290d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0" name="Google Shape;210;g1352ab3290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g1319a702a2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5" name="Google Shape;215;g1319a702a2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10debfac250_0_1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10debfac250_0_1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10debfac250_0_1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10debfac250_0_1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258040ef6f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4" name="Google Shape;354;g258040ef6fe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7"/>
        <p:cNvGrpSpPr/>
        <p:nvPr/>
      </p:nvGrpSpPr>
      <p:grpSpPr>
        <a:xfrm>
          <a:off x="0" y="0"/>
          <a:ext cx="0" cy="0"/>
          <a:chOff x="0" y="0"/>
          <a:chExt cx="0" cy="0"/>
        </a:xfrm>
      </p:grpSpPr>
      <p:sp>
        <p:nvSpPr>
          <p:cNvPr id="358" name="Google Shape;358;g258040ef6fe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9" name="Google Shape;359;g258040ef6fe_0_6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3"/>
        <p:cNvGrpSpPr/>
        <p:nvPr/>
      </p:nvGrpSpPr>
      <p:grpSpPr>
        <a:xfrm>
          <a:off x="0" y="0"/>
          <a:ext cx="0" cy="0"/>
          <a:chOff x="0" y="0"/>
          <a:chExt cx="0" cy="0"/>
        </a:xfrm>
      </p:grpSpPr>
      <p:sp>
        <p:nvSpPr>
          <p:cNvPr id="364" name="Google Shape;364;g258040ef6fe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5" name="Google Shape;365;g258040ef6fe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10debfac250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 name="Google Shape;86;g10debfac250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1" name="Google Shape;371;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https://docs.google.com/document/d/1apeK0Zl95Q8qO_o1ixxz18Ud1T1ZhVAz/edit?usp=sharing&amp;ouid=111774375294871248054&amp;rtpof=true&amp;sd=true</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1"/>
        <p:cNvGrpSpPr/>
        <p:nvPr/>
      </p:nvGrpSpPr>
      <p:grpSpPr>
        <a:xfrm>
          <a:off x="0" y="0"/>
          <a:ext cx="0" cy="0"/>
          <a:chOff x="0" y="0"/>
          <a:chExt cx="0" cy="0"/>
        </a:xfrm>
      </p:grpSpPr>
      <p:sp>
        <p:nvSpPr>
          <p:cNvPr id="382" name="Google Shape;382;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3" name="Google Shape;383;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7"/>
        <p:cNvGrpSpPr/>
        <p:nvPr/>
      </p:nvGrpSpPr>
      <p:grpSpPr>
        <a:xfrm>
          <a:off x="0" y="0"/>
          <a:ext cx="0" cy="0"/>
          <a:chOff x="0" y="0"/>
          <a:chExt cx="0" cy="0"/>
        </a:xfrm>
      </p:grpSpPr>
      <p:sp>
        <p:nvSpPr>
          <p:cNvPr id="388" name="Google Shape;388;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9" name="Google Shape;389;p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ADD LINK</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1319a702a2c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6" name="Google Shape;296;g1319a702a2c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10debfac250_0_6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10debfac250_0_6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135c61d8d56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135c61d8d56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Google Shape;108;g10debfac250_0_7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9" name="Google Shape;109;g10debfac250_0_7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A34688A6-2AEF-4271-87FD-4EF9D9EC8EDC}" type="slidenum">
              <a:rPr lang="en-US" smtClean="0"/>
              <a:t>9</a:t>
            </a:fld>
            <a:endParaRPr lang="en-US"/>
          </a:p>
        </p:txBody>
      </p:sp>
    </p:spTree>
    <p:extLst>
      <p:ext uri="{BB962C8B-B14F-4D97-AF65-F5344CB8AC3E}">
        <p14:creationId xmlns:p14="http://schemas.microsoft.com/office/powerpoint/2010/main" val="5040540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g10debfac250_0_9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1" name="Google Shape;121;g10debfac250_0_9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B4896-524F-CF8E-6BE6-F1AEEC31E239}"/>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50BA1D6-0D3E-FF32-5B6D-F26586CA55BA}"/>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6B2A728-50B0-16DD-74F3-4C3189BD0C13}"/>
              </a:ext>
            </a:extLst>
          </p:cNvPr>
          <p:cNvSpPr>
            <a:spLocks noGrp="1"/>
          </p:cNvSpPr>
          <p:nvPr>
            <p:ph type="dt" sz="half" idx="10"/>
          </p:nvPr>
        </p:nvSpPr>
        <p:spPr/>
        <p:txBody>
          <a:bodyPr/>
          <a:lstStyle/>
          <a:p>
            <a:fld id="{6D274C57-4E14-437A-BA6E-62EA9A7204AA}" type="datetimeFigureOut">
              <a:rPr lang="en-US" smtClean="0"/>
              <a:t>8/4/2023</a:t>
            </a:fld>
            <a:endParaRPr lang="en-US"/>
          </a:p>
        </p:txBody>
      </p:sp>
      <p:sp>
        <p:nvSpPr>
          <p:cNvPr id="5" name="Footer Placeholder 4">
            <a:extLst>
              <a:ext uri="{FF2B5EF4-FFF2-40B4-BE49-F238E27FC236}">
                <a16:creationId xmlns:a16="http://schemas.microsoft.com/office/drawing/2014/main" id="{386D1BDF-8A00-7A82-5289-054B9DD783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3BC9741-26E2-E0E4-0A47-6B0F379CF3C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24191994"/>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BC8016-ACE6-061C-ECD2-33903731564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1EB182C-63B9-425D-327B-842347A2FDD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3A93C0-F290-2172-459D-00826307D973}"/>
              </a:ext>
            </a:extLst>
          </p:cNvPr>
          <p:cNvSpPr>
            <a:spLocks noGrp="1"/>
          </p:cNvSpPr>
          <p:nvPr>
            <p:ph type="dt" sz="half" idx="10"/>
          </p:nvPr>
        </p:nvSpPr>
        <p:spPr/>
        <p:txBody>
          <a:bodyPr/>
          <a:lstStyle/>
          <a:p>
            <a:fld id="{6D274C57-4E14-437A-BA6E-62EA9A7204AA}" type="datetimeFigureOut">
              <a:rPr lang="en-US" smtClean="0"/>
              <a:t>8/4/2023</a:t>
            </a:fld>
            <a:endParaRPr lang="en-US"/>
          </a:p>
        </p:txBody>
      </p:sp>
      <p:sp>
        <p:nvSpPr>
          <p:cNvPr id="5" name="Footer Placeholder 4">
            <a:extLst>
              <a:ext uri="{FF2B5EF4-FFF2-40B4-BE49-F238E27FC236}">
                <a16:creationId xmlns:a16="http://schemas.microsoft.com/office/drawing/2014/main" id="{05154DF2-73B8-7BF1-11FD-F4804BB042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F55DEA-5757-B76A-787D-E6758700A917}"/>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1041049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EE18BC4-6F24-FBE3-DC81-51C378384422}"/>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31DA639-E84D-E501-9282-0F7453469B0C}"/>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14FCB8-0773-2A14-CD3B-6D79BC5114E3}"/>
              </a:ext>
            </a:extLst>
          </p:cNvPr>
          <p:cNvSpPr>
            <a:spLocks noGrp="1"/>
          </p:cNvSpPr>
          <p:nvPr>
            <p:ph type="dt" sz="half" idx="10"/>
          </p:nvPr>
        </p:nvSpPr>
        <p:spPr/>
        <p:txBody>
          <a:bodyPr/>
          <a:lstStyle/>
          <a:p>
            <a:fld id="{6D274C57-4E14-437A-BA6E-62EA9A7204AA}" type="datetimeFigureOut">
              <a:rPr lang="en-US" smtClean="0"/>
              <a:t>8/4/2023</a:t>
            </a:fld>
            <a:endParaRPr lang="en-US"/>
          </a:p>
        </p:txBody>
      </p:sp>
      <p:sp>
        <p:nvSpPr>
          <p:cNvPr id="5" name="Footer Placeholder 4">
            <a:extLst>
              <a:ext uri="{FF2B5EF4-FFF2-40B4-BE49-F238E27FC236}">
                <a16:creationId xmlns:a16="http://schemas.microsoft.com/office/drawing/2014/main" id="{E3597741-0949-4036-3045-7808A3EB1E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93AD5D4-DE8E-0DDC-1259-0A5C707849C3}"/>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494165505"/>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2"/>
        <p:cNvGrpSpPr/>
        <p:nvPr/>
      </p:nvGrpSpPr>
      <p:grpSpPr>
        <a:xfrm>
          <a:off x="0" y="0"/>
          <a:ext cx="0" cy="0"/>
          <a:chOff x="0" y="0"/>
          <a:chExt cx="0" cy="0"/>
        </a:xfrm>
      </p:grpSpPr>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5394080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16"/>
        <p:cNvGrpSpPr/>
        <p:nvPr/>
      </p:nvGrpSpPr>
      <p:grpSpPr>
        <a:xfrm>
          <a:off x="0" y="0"/>
          <a:ext cx="0" cy="0"/>
          <a:chOff x="0" y="0"/>
          <a:chExt cx="0" cy="0"/>
        </a:xfrm>
      </p:grpSpPr>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31763323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2"/>
        <p:cNvGrpSpPr/>
        <p:nvPr/>
      </p:nvGrpSpPr>
      <p:grpSpPr>
        <a:xfrm>
          <a:off x="0" y="0"/>
          <a:ext cx="0" cy="0"/>
          <a:chOff x="0" y="0"/>
          <a:chExt cx="0" cy="0"/>
        </a:xfrm>
      </p:grpSpPr>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5054744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12737998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5"/>
        <p:cNvGrpSpPr/>
        <p:nvPr/>
      </p:nvGrpSpPr>
      <p:grpSpPr>
        <a:xfrm>
          <a:off x="0" y="0"/>
          <a:ext cx="0" cy="0"/>
          <a:chOff x="0" y="0"/>
          <a:chExt cx="0" cy="0"/>
        </a:xfrm>
      </p:grpSpPr>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26960465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4"/>
        <p:cNvGrpSpPr/>
        <p:nvPr/>
      </p:nvGrpSpPr>
      <p:grpSpPr>
        <a:xfrm>
          <a:off x="0" y="0"/>
          <a:ext cx="0" cy="0"/>
          <a:chOff x="0" y="0"/>
          <a:chExt cx="0" cy="0"/>
        </a:xfrm>
      </p:grpSpPr>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8965840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7"/>
        <p:cNvGrpSpPr/>
        <p:nvPr/>
      </p:nvGrpSpPr>
      <p:grpSpPr>
        <a:xfrm>
          <a:off x="0" y="0"/>
          <a:ext cx="0" cy="0"/>
          <a:chOff x="0" y="0"/>
          <a:chExt cx="0" cy="0"/>
        </a:xfrm>
      </p:grpSpPr>
      <p:sp>
        <p:nvSpPr>
          <p:cNvPr id="38" name="Google Shape;38;p7"/>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9" name="Google Shape;39;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5465617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53"/>
        <p:cNvGrpSpPr/>
        <p:nvPr/>
      </p:nvGrpSpPr>
      <p:grpSpPr>
        <a:xfrm>
          <a:off x="0" y="0"/>
          <a:ext cx="0" cy="0"/>
          <a:chOff x="0" y="0"/>
          <a:chExt cx="0" cy="0"/>
        </a:xfrm>
      </p:grpSpPr>
      <p:sp>
        <p:nvSpPr>
          <p:cNvPr id="54" name="Google Shape;54;p11"/>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5" name="Google Shape;55;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extLst>
      <p:ext uri="{BB962C8B-B14F-4D97-AF65-F5344CB8AC3E}">
        <p14:creationId xmlns:p14="http://schemas.microsoft.com/office/powerpoint/2010/main" val="678092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CE2000-A513-4100-E8E0-65CE220E379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881A9F5-64DB-EB83-E125-AF56237DE4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DA7F4D4-4697-243B-31ED-2C20527D05A9}"/>
              </a:ext>
            </a:extLst>
          </p:cNvPr>
          <p:cNvSpPr>
            <a:spLocks noGrp="1"/>
          </p:cNvSpPr>
          <p:nvPr>
            <p:ph type="dt" sz="half" idx="10"/>
          </p:nvPr>
        </p:nvSpPr>
        <p:spPr/>
        <p:txBody>
          <a:bodyPr/>
          <a:lstStyle/>
          <a:p>
            <a:fld id="{25736961-1928-4676-AA88-CC76EF190EBB}" type="datetimeFigureOut">
              <a:rPr lang="en-US" smtClean="0"/>
              <a:t>8/4/2023</a:t>
            </a:fld>
            <a:endParaRPr lang="en-US"/>
          </a:p>
        </p:txBody>
      </p:sp>
      <p:sp>
        <p:nvSpPr>
          <p:cNvPr id="5" name="Footer Placeholder 4">
            <a:extLst>
              <a:ext uri="{FF2B5EF4-FFF2-40B4-BE49-F238E27FC236}">
                <a16:creationId xmlns:a16="http://schemas.microsoft.com/office/drawing/2014/main" id="{782D408F-B1E2-AF1D-4CF6-9DA6EF65A7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03B521-B1FA-4924-5698-E6EA1C773815}"/>
              </a:ext>
            </a:extLst>
          </p:cNvPr>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206110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87F084-FDDF-9643-D9F0-66C6D51CEA68}"/>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88F090C2-029B-D30C-7D4C-5E5C136D0352}"/>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56DF85F-7D39-A5C3-7222-F79253339846}"/>
              </a:ext>
            </a:extLst>
          </p:cNvPr>
          <p:cNvSpPr>
            <a:spLocks noGrp="1"/>
          </p:cNvSpPr>
          <p:nvPr>
            <p:ph type="dt" sz="half" idx="10"/>
          </p:nvPr>
        </p:nvSpPr>
        <p:spPr/>
        <p:txBody>
          <a:bodyPr/>
          <a:lstStyle/>
          <a:p>
            <a:fld id="{6D274C57-4E14-437A-BA6E-62EA9A7204AA}" type="datetimeFigureOut">
              <a:rPr lang="en-US" smtClean="0"/>
              <a:t>8/4/2023</a:t>
            </a:fld>
            <a:endParaRPr lang="en-US"/>
          </a:p>
        </p:txBody>
      </p:sp>
      <p:sp>
        <p:nvSpPr>
          <p:cNvPr id="5" name="Footer Placeholder 4">
            <a:extLst>
              <a:ext uri="{FF2B5EF4-FFF2-40B4-BE49-F238E27FC236}">
                <a16:creationId xmlns:a16="http://schemas.microsoft.com/office/drawing/2014/main" id="{2B76A660-0658-6B08-43B0-674F69873BC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5AB15DF-3188-B5D8-25E3-BB2ED3544ACD}"/>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03180679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37893-0A96-3C74-B706-56397068B8B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EB39385-7D41-29B0-947F-3C35A30A9DDB}"/>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8918223-727A-4662-EFC4-7DD5FD505A82}"/>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25E5806-F145-7DC2-C29F-E244ABA4CD4E}"/>
              </a:ext>
            </a:extLst>
          </p:cNvPr>
          <p:cNvSpPr>
            <a:spLocks noGrp="1"/>
          </p:cNvSpPr>
          <p:nvPr>
            <p:ph type="dt" sz="half" idx="10"/>
          </p:nvPr>
        </p:nvSpPr>
        <p:spPr/>
        <p:txBody>
          <a:bodyPr/>
          <a:lstStyle/>
          <a:p>
            <a:fld id="{6D274C57-4E14-437A-BA6E-62EA9A7204AA}" type="datetimeFigureOut">
              <a:rPr lang="en-US" smtClean="0"/>
              <a:t>8/4/2023</a:t>
            </a:fld>
            <a:endParaRPr lang="en-US"/>
          </a:p>
        </p:txBody>
      </p:sp>
      <p:sp>
        <p:nvSpPr>
          <p:cNvPr id="6" name="Footer Placeholder 5">
            <a:extLst>
              <a:ext uri="{FF2B5EF4-FFF2-40B4-BE49-F238E27FC236}">
                <a16:creationId xmlns:a16="http://schemas.microsoft.com/office/drawing/2014/main" id="{452EBBF1-00ED-77BD-09CE-61CB191521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8FCCCB1-98FC-E9AD-7738-B95BA5AF1C4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609262878"/>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1B0E2-ACB0-A156-B4C6-3DAFB6515EF2}"/>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5DE7C1FA-5110-F76F-3774-FDF333BAB41E}"/>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8D60FA84-436E-35F8-54F7-9F0E30162E5D}"/>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A655D0-AB80-504A-61FE-FDA9C6075A73}"/>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B5DEB7CA-C40F-D864-5B49-324B975260A8}"/>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8C771D0-6C15-4376-A5A0-01E38B2BADD5}"/>
              </a:ext>
            </a:extLst>
          </p:cNvPr>
          <p:cNvSpPr>
            <a:spLocks noGrp="1"/>
          </p:cNvSpPr>
          <p:nvPr>
            <p:ph type="dt" sz="half" idx="10"/>
          </p:nvPr>
        </p:nvSpPr>
        <p:spPr/>
        <p:txBody>
          <a:bodyPr/>
          <a:lstStyle/>
          <a:p>
            <a:fld id="{6D274C57-4E14-437A-BA6E-62EA9A7204AA}" type="datetimeFigureOut">
              <a:rPr lang="en-US" smtClean="0"/>
              <a:t>8/4/2023</a:t>
            </a:fld>
            <a:endParaRPr lang="en-US"/>
          </a:p>
        </p:txBody>
      </p:sp>
      <p:sp>
        <p:nvSpPr>
          <p:cNvPr id="8" name="Footer Placeholder 7">
            <a:extLst>
              <a:ext uri="{FF2B5EF4-FFF2-40B4-BE49-F238E27FC236}">
                <a16:creationId xmlns:a16="http://schemas.microsoft.com/office/drawing/2014/main" id="{873A500E-4C68-6492-B2BF-FA5D658FF5D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AD07449-1A3C-9302-7ECA-D5CD0B63292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55643280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7227E-BEAF-6049-C611-F2E1547E56F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90C7EF4-A5F0-E1D0-C027-FB19C011392A}"/>
              </a:ext>
            </a:extLst>
          </p:cNvPr>
          <p:cNvSpPr>
            <a:spLocks noGrp="1"/>
          </p:cNvSpPr>
          <p:nvPr>
            <p:ph type="dt" sz="half" idx="10"/>
          </p:nvPr>
        </p:nvSpPr>
        <p:spPr/>
        <p:txBody>
          <a:bodyPr/>
          <a:lstStyle/>
          <a:p>
            <a:fld id="{6D274C57-4E14-437A-BA6E-62EA9A7204AA}" type="datetimeFigureOut">
              <a:rPr lang="en-US" smtClean="0"/>
              <a:t>8/4/2023</a:t>
            </a:fld>
            <a:endParaRPr lang="en-US"/>
          </a:p>
        </p:txBody>
      </p:sp>
      <p:sp>
        <p:nvSpPr>
          <p:cNvPr id="4" name="Footer Placeholder 3">
            <a:extLst>
              <a:ext uri="{FF2B5EF4-FFF2-40B4-BE49-F238E27FC236}">
                <a16:creationId xmlns:a16="http://schemas.microsoft.com/office/drawing/2014/main" id="{7553DF62-E419-27DE-5A36-1636F40E2BB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3450B5B-A323-B5A8-DE10-75DD9E86EE3C}"/>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883057298"/>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586997-DEA5-AFD3-DF2E-293B8DE0CA24}"/>
              </a:ext>
            </a:extLst>
          </p:cNvPr>
          <p:cNvSpPr>
            <a:spLocks noGrp="1"/>
          </p:cNvSpPr>
          <p:nvPr>
            <p:ph type="dt" sz="half" idx="10"/>
          </p:nvPr>
        </p:nvSpPr>
        <p:spPr/>
        <p:txBody>
          <a:bodyPr/>
          <a:lstStyle/>
          <a:p>
            <a:fld id="{6D274C57-4E14-437A-BA6E-62EA9A7204AA}" type="datetimeFigureOut">
              <a:rPr lang="en-US" smtClean="0"/>
              <a:t>8/4/2023</a:t>
            </a:fld>
            <a:endParaRPr lang="en-US"/>
          </a:p>
        </p:txBody>
      </p:sp>
      <p:sp>
        <p:nvSpPr>
          <p:cNvPr id="3" name="Footer Placeholder 2">
            <a:extLst>
              <a:ext uri="{FF2B5EF4-FFF2-40B4-BE49-F238E27FC236}">
                <a16:creationId xmlns:a16="http://schemas.microsoft.com/office/drawing/2014/main" id="{39B0CB4C-47E7-9F5D-77B1-D5C1A169E1B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353507E-BD6C-74B0-790A-60F1E9F9B41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188404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AFF31-CD91-68A9-A2B7-DB5D2853AE91}"/>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EDB09E09-E392-F9AC-38D7-344E004677C3}"/>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0C89EAE-1405-F42F-1151-D167C9E45A1B}"/>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F6341AF6-4F14-C894-CB22-1F1B2BD1C768}"/>
              </a:ext>
            </a:extLst>
          </p:cNvPr>
          <p:cNvSpPr>
            <a:spLocks noGrp="1"/>
          </p:cNvSpPr>
          <p:nvPr>
            <p:ph type="dt" sz="half" idx="10"/>
          </p:nvPr>
        </p:nvSpPr>
        <p:spPr/>
        <p:txBody>
          <a:bodyPr/>
          <a:lstStyle/>
          <a:p>
            <a:fld id="{6D274C57-4E14-437A-BA6E-62EA9A7204AA}" type="datetimeFigureOut">
              <a:rPr lang="en-US" smtClean="0"/>
              <a:t>8/4/2023</a:t>
            </a:fld>
            <a:endParaRPr lang="en-US"/>
          </a:p>
        </p:txBody>
      </p:sp>
      <p:sp>
        <p:nvSpPr>
          <p:cNvPr id="6" name="Footer Placeholder 5">
            <a:extLst>
              <a:ext uri="{FF2B5EF4-FFF2-40B4-BE49-F238E27FC236}">
                <a16:creationId xmlns:a16="http://schemas.microsoft.com/office/drawing/2014/main" id="{B96D81FD-EF35-E5F7-3615-6BAA3DEC5E6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F5E7CCE-A2CD-95B1-4C9D-4B5874D9DFB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690883688"/>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F90C1-F044-99E4-4476-599872D66DFE}"/>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DFD873C5-54D9-5320-DA54-DF9E7333CFF0}"/>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1A7243A3-EE6F-101C-A134-44913533F31B}"/>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C5D81B5-C9C1-CE1C-E32D-FCE37C836617}"/>
              </a:ext>
            </a:extLst>
          </p:cNvPr>
          <p:cNvSpPr>
            <a:spLocks noGrp="1"/>
          </p:cNvSpPr>
          <p:nvPr>
            <p:ph type="dt" sz="half" idx="10"/>
          </p:nvPr>
        </p:nvSpPr>
        <p:spPr/>
        <p:txBody>
          <a:bodyPr/>
          <a:lstStyle/>
          <a:p>
            <a:fld id="{6D274C57-4E14-437A-BA6E-62EA9A7204AA}" type="datetimeFigureOut">
              <a:rPr lang="en-US" smtClean="0"/>
              <a:t>8/4/2023</a:t>
            </a:fld>
            <a:endParaRPr lang="en-US"/>
          </a:p>
        </p:txBody>
      </p:sp>
      <p:sp>
        <p:nvSpPr>
          <p:cNvPr id="6" name="Footer Placeholder 5">
            <a:extLst>
              <a:ext uri="{FF2B5EF4-FFF2-40B4-BE49-F238E27FC236}">
                <a16:creationId xmlns:a16="http://schemas.microsoft.com/office/drawing/2014/main" id="{EAD91678-51C4-C18D-EE26-B244ECCE5D0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1A5E069-76E2-E224-21FD-4DF01F660095}"/>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5425745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A0FF86-C524-C5BB-4821-18397B8851B3}"/>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8C3B890-C126-AC03-C362-C2C59510D7AD}"/>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93779A5-73AF-FD8D-A31E-5BDF386917A4}"/>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6D274C57-4E14-437A-BA6E-62EA9A7204AA}" type="datetimeFigureOut">
              <a:rPr lang="en-US" smtClean="0"/>
              <a:t>8/4/2023</a:t>
            </a:fld>
            <a:endParaRPr lang="en-US"/>
          </a:p>
        </p:txBody>
      </p:sp>
      <p:sp>
        <p:nvSpPr>
          <p:cNvPr id="5" name="Footer Placeholder 4">
            <a:extLst>
              <a:ext uri="{FF2B5EF4-FFF2-40B4-BE49-F238E27FC236}">
                <a16:creationId xmlns:a16="http://schemas.microsoft.com/office/drawing/2014/main" id="{F87E8549-F66E-7A6A-8AB8-B91A0AFDE815}"/>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5C6DBD8-8AE1-B508-48D8-6DCF86874C94}"/>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1944303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 id="2147483680" r:id="rId17"/>
    <p:sldLayoutId id="2147483681" r:id="rId18"/>
    <p:sldLayoutId id="2147483682" r:id="rId19"/>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hyperlink" Target="https://it.citytech.cuny.edu/email-lookup/" TargetMode="External"/><Relationship Id="rId2" Type="http://schemas.openxmlformats.org/officeDocument/2006/relationships/notesSlide" Target="../notesSlides/notesSlide15.xml"/><Relationship Id="rId1" Type="http://schemas.openxmlformats.org/officeDocument/2006/relationships/slideLayout" Target="../slideLayouts/slideLayout17.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hyperlink" Target="https://cis.citytech.cuny.edu/Student/it_student_findemail.aspx"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hyperlink" Target="https://myapps.microsoft.com/"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hyperlink" Target="http://openlab.citytech.cuny.edu/" TargetMode="External"/><Relationship Id="rId2" Type="http://schemas.openxmlformats.org/officeDocument/2006/relationships/notesSlide" Target="../notesSlides/notesSlide23.xml"/><Relationship Id="rId1" Type="http://schemas.openxmlformats.org/officeDocument/2006/relationships/slideLayout" Target="../slideLayouts/slideLayout19.xml"/><Relationship Id="rId4" Type="http://schemas.openxmlformats.org/officeDocument/2006/relationships/hyperlink" Target="https://openlab.citytech.cuny.edu/pennerct101summer2023/"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6.png"/></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3" Type="http://schemas.openxmlformats.org/officeDocument/2006/relationships/hyperlink" Target="https://drive.google.com/file/d/1Bf6nCyxR_vxotP5JMcQ0k9v4eKI6OZHx/view?usp=drive_link" TargetMode="External"/><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hyperlink" Target="https://docs.google.com/forms/d/e/1FAIpQLSdt_ueAdIWHmbm3JLcowHXx7-F9Z_K6ybybqAr6ZKoQULkRxA/viewform" TargetMode="External"/><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Google Shape;63;p13"/>
          <p:cNvSpPr txBox="1">
            <a:spLocks noGrp="1"/>
          </p:cNvSpPr>
          <p:nvPr>
            <p:ph type="ctr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64" name="Google Shape;64;p13"/>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lnSpcReduction="10000"/>
          </a:bodyPr>
          <a:lstStyle/>
          <a:p>
            <a:pPr marL="0" lvl="0" indent="0" algn="ctr" rtl="0">
              <a:spcBef>
                <a:spcPts val="0"/>
              </a:spcBef>
              <a:spcAft>
                <a:spcPts val="0"/>
              </a:spcAft>
              <a:buNone/>
            </a:pPr>
            <a:r>
              <a:rPr lang="en-US" dirty="0"/>
              <a:t>Summer 2023</a:t>
            </a:r>
            <a:endParaRPr dirty="0"/>
          </a:p>
          <a:p>
            <a:pPr marL="0" lvl="0" indent="0" algn="ctr" rtl="0">
              <a:spcBef>
                <a:spcPts val="0"/>
              </a:spcBef>
              <a:spcAft>
                <a:spcPts val="0"/>
              </a:spcAft>
              <a:buNone/>
            </a:pPr>
            <a:r>
              <a:rPr lang="en-US" dirty="0"/>
              <a:t>Professor Jessica Penner</a:t>
            </a:r>
            <a:endParaRPr dirty="0"/>
          </a:p>
          <a:p>
            <a:pPr marL="0" lvl="0" indent="0" algn="ctr" rtl="0">
              <a:spcBef>
                <a:spcPts val="0"/>
              </a:spcBef>
              <a:spcAft>
                <a:spcPts val="0"/>
              </a:spcAft>
              <a:buNone/>
            </a:pPr>
            <a:r>
              <a:rPr lang="en" dirty="0"/>
              <a:t>jpenner@citytech.cuny.edu</a:t>
            </a:r>
            <a:endParaRPr dirty="0"/>
          </a:p>
        </p:txBody>
      </p:sp>
      <p:sp>
        <p:nvSpPr>
          <p:cNvPr id="65" name="Google Shape;65;p13"/>
          <p:cNvSpPr txBox="1"/>
          <p:nvPr/>
        </p:nvSpPr>
        <p:spPr>
          <a:xfrm rot="-864376">
            <a:off x="441729" y="705928"/>
            <a:ext cx="4754501" cy="1108184"/>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6000">
                <a:solidFill>
                  <a:srgbClr val="FF00FF"/>
                </a:solidFill>
                <a:latin typeface="Lobster"/>
                <a:ea typeface="Lobster"/>
                <a:cs typeface="Lobster"/>
                <a:sym typeface="Lobster"/>
              </a:rPr>
              <a:t>Welcome!</a:t>
            </a:r>
            <a:endParaRPr sz="6000">
              <a:solidFill>
                <a:srgbClr val="FF00FF"/>
              </a:solidFill>
              <a:latin typeface="Lobster"/>
              <a:ea typeface="Lobster"/>
              <a:cs typeface="Lobster"/>
              <a:sym typeface="Lobster"/>
            </a:endParaRPr>
          </a:p>
        </p:txBody>
      </p:sp>
      <p:grpSp>
        <p:nvGrpSpPr>
          <p:cNvPr id="66" name="Google Shape;66;p13"/>
          <p:cNvGrpSpPr/>
          <p:nvPr/>
        </p:nvGrpSpPr>
        <p:grpSpPr>
          <a:xfrm>
            <a:off x="86851" y="4448817"/>
            <a:ext cx="1273858" cy="607271"/>
            <a:chOff x="86851" y="4297675"/>
            <a:chExt cx="1881900" cy="758425"/>
          </a:xfrm>
        </p:grpSpPr>
        <p:pic>
          <p:nvPicPr>
            <p:cNvPr id="67" name="Google Shape;67;p13"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68" name="Google Shape;68;p13"/>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Google Shape;123;p22"/>
          <p:cNvSpPr txBox="1">
            <a:spLocks noGrp="1"/>
          </p:cNvSpPr>
          <p:nvPr>
            <p:ph type="title"/>
          </p:nvPr>
        </p:nvSpPr>
        <p:spPr>
          <a:xfrm>
            <a:off x="265500" y="828075"/>
            <a:ext cx="4045200" cy="2651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000" b="1" dirty="0">
                <a:solidFill>
                  <a:schemeClr val="accent5"/>
                </a:solidFill>
              </a:rPr>
              <a:t>What will we do during the 8 sessions?</a:t>
            </a:r>
            <a:endParaRPr sz="4000" b="1" dirty="0">
              <a:solidFill>
                <a:schemeClr val="accent5"/>
              </a:solidFill>
            </a:endParaRPr>
          </a:p>
        </p:txBody>
      </p:sp>
      <p:sp>
        <p:nvSpPr>
          <p:cNvPr id="124" name="Google Shape;124;p22"/>
          <p:cNvSpPr txBox="1">
            <a:spLocks noGrp="1"/>
          </p:cNvSpPr>
          <p:nvPr>
            <p:ph type="body" idx="2"/>
          </p:nvPr>
        </p:nvSpPr>
        <p:spPr>
          <a:prstGeom prst="rect">
            <a:avLst/>
          </a:prstGeom>
        </p:spPr>
        <p:txBody>
          <a:bodyPr spcFirstLastPara="1" wrap="square" lIns="91425" tIns="91425" rIns="91425" bIns="91425" anchor="ctr" anchorCtr="0">
            <a:normAutofit/>
          </a:bodyPr>
          <a:lstStyle/>
          <a:p>
            <a:pPr marL="0" lvl="0" indent="0" algn="l" rtl="0">
              <a:lnSpc>
                <a:spcPct val="100000"/>
              </a:lnSpc>
              <a:spcBef>
                <a:spcPts val="0"/>
              </a:spcBef>
              <a:spcAft>
                <a:spcPts val="0"/>
              </a:spcAft>
              <a:buNone/>
            </a:pPr>
            <a:r>
              <a:rPr lang="en" sz="1500" i="1">
                <a:latin typeface="Roboto Slab"/>
                <a:ea typeface="Roboto Slab"/>
                <a:cs typeface="Roboto Slab"/>
                <a:sym typeface="Roboto Slab"/>
              </a:rPr>
              <a:t>This workshop focuses on helping new students transition to college life, and specifically to City Tech. The workshop will enhance the new student experience with information, activities, and various opportunities to connect with faculty, staff, and current City Tech students. In addition to learning how to access a variety of college services and resources, students will develop personalized plans for their college career.</a:t>
            </a:r>
            <a:endParaRPr sz="2200" i="1">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35"/>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Syllabus + Schedule Review</a:t>
            </a:r>
            <a:endParaRPr b="1">
              <a:solidFill>
                <a:schemeClr val="accent5"/>
              </a:solidFill>
            </a:endParaRPr>
          </a:p>
        </p:txBody>
      </p:sp>
      <p:sp>
        <p:nvSpPr>
          <p:cNvPr id="184" name="Google Shape;184;p35"/>
          <p:cNvSpPr txBox="1">
            <a:spLocks noGrp="1"/>
          </p:cNvSpPr>
          <p:nvPr>
            <p:ph type="body" idx="1"/>
          </p:nvPr>
        </p:nvSpPr>
        <p:spPr>
          <a:xfrm>
            <a:off x="250425" y="1489825"/>
            <a:ext cx="4420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dirty="0">
                <a:solidFill>
                  <a:schemeClr val="accent6"/>
                </a:solidFill>
              </a:rPr>
              <a:t>Week 1</a:t>
            </a:r>
          </a:p>
          <a:p>
            <a:pPr marL="0" lvl="0" indent="0" algn="l" rtl="0">
              <a:spcBef>
                <a:spcPts val="0"/>
              </a:spcBef>
              <a:spcAft>
                <a:spcPts val="0"/>
              </a:spcAft>
              <a:buNone/>
            </a:pPr>
            <a:endParaRPr lang="en" b="1" dirty="0">
              <a:solidFill>
                <a:schemeClr val="accent6"/>
              </a:solidFill>
            </a:endParaRPr>
          </a:p>
          <a:p>
            <a:pPr marL="0" lvl="0" indent="0" algn="l" rtl="0">
              <a:spcBef>
                <a:spcPts val="0"/>
              </a:spcBef>
              <a:spcAft>
                <a:spcPts val="0"/>
              </a:spcAft>
              <a:buNone/>
            </a:pPr>
            <a:r>
              <a:rPr lang="en" b="1" dirty="0">
                <a:solidFill>
                  <a:schemeClr val="accent6"/>
                </a:solidFill>
              </a:rPr>
              <a:t>Session 1 &gt;</a:t>
            </a:r>
            <a:r>
              <a:rPr lang="en" dirty="0"/>
              <a:t> </a:t>
            </a:r>
            <a:r>
              <a:rPr lang="en" b="1" dirty="0"/>
              <a:t>Academic Basics: #WelcomeToCityTech</a:t>
            </a:r>
            <a:endParaRPr dirty="0"/>
          </a:p>
          <a:p>
            <a:pPr marL="0" lvl="0" indent="0" algn="l" rtl="0">
              <a:spcBef>
                <a:spcPts val="0"/>
              </a:spcBef>
              <a:spcAft>
                <a:spcPts val="0"/>
              </a:spcAft>
              <a:buNone/>
            </a:pPr>
            <a:endParaRPr b="1" dirty="0">
              <a:solidFill>
                <a:schemeClr val="accent6"/>
              </a:solidFill>
            </a:endParaRPr>
          </a:p>
          <a:p>
            <a:pPr marL="0" lvl="0" indent="0" algn="l" rtl="0">
              <a:spcBef>
                <a:spcPts val="0"/>
              </a:spcBef>
              <a:spcAft>
                <a:spcPts val="0"/>
              </a:spcAft>
              <a:buNone/>
            </a:pPr>
            <a:r>
              <a:rPr lang="en" b="1" dirty="0">
                <a:solidFill>
                  <a:schemeClr val="accent6"/>
                </a:solidFill>
              </a:rPr>
              <a:t>Session 2 &gt; </a:t>
            </a:r>
            <a:r>
              <a:rPr lang="en" b="1" dirty="0"/>
              <a:t>The Syllabus and the Classroom</a:t>
            </a:r>
            <a:endParaRPr dirty="0"/>
          </a:p>
          <a:p>
            <a:pPr marL="0" lvl="0" indent="0" algn="l" rtl="0">
              <a:spcBef>
                <a:spcPts val="0"/>
              </a:spcBef>
              <a:spcAft>
                <a:spcPts val="0"/>
              </a:spcAft>
              <a:buNone/>
            </a:pPr>
            <a:endParaRPr b="1" dirty="0">
              <a:solidFill>
                <a:schemeClr val="accent6"/>
              </a:solidFill>
            </a:endParaRPr>
          </a:p>
          <a:p>
            <a:pPr marL="0" lvl="0" indent="0" algn="l" rtl="0">
              <a:spcBef>
                <a:spcPts val="0"/>
              </a:spcBef>
              <a:spcAft>
                <a:spcPts val="0"/>
              </a:spcAft>
              <a:buNone/>
            </a:pPr>
            <a:r>
              <a:rPr lang="en" b="1" dirty="0">
                <a:solidFill>
                  <a:schemeClr val="accent6"/>
                </a:solidFill>
              </a:rPr>
              <a:t>Session 3 &gt; </a:t>
            </a:r>
            <a:r>
              <a:rPr lang="en" b="1" dirty="0"/>
              <a:t>#RiseAndGrind</a:t>
            </a:r>
            <a:endParaRPr dirty="0"/>
          </a:p>
          <a:p>
            <a:pPr marL="0" lvl="0" indent="0" algn="l" rtl="0">
              <a:spcBef>
                <a:spcPts val="0"/>
              </a:spcBef>
              <a:spcAft>
                <a:spcPts val="0"/>
              </a:spcAft>
              <a:buNone/>
            </a:pPr>
            <a:endParaRPr b="1" dirty="0">
              <a:solidFill>
                <a:schemeClr val="accent6"/>
              </a:solidFill>
            </a:endParaRPr>
          </a:p>
          <a:p>
            <a:pPr marL="0" lvl="0" indent="0" algn="l" rtl="0">
              <a:spcBef>
                <a:spcPts val="0"/>
              </a:spcBef>
              <a:spcAft>
                <a:spcPts val="0"/>
              </a:spcAft>
              <a:buNone/>
            </a:pPr>
            <a:r>
              <a:rPr lang="en" b="1" dirty="0">
                <a:solidFill>
                  <a:schemeClr val="accent6"/>
                </a:solidFill>
              </a:rPr>
              <a:t>Session 4 &gt; </a:t>
            </a:r>
            <a:r>
              <a:rPr lang="en" sz="1200" b="1" dirty="0"/>
              <a:t>You Paid For It, Use It: Resources + Services</a:t>
            </a:r>
            <a:endParaRPr sz="1200" b="1" dirty="0"/>
          </a:p>
        </p:txBody>
      </p:sp>
      <p:sp>
        <p:nvSpPr>
          <p:cNvPr id="185" name="Google Shape;185;p35"/>
          <p:cNvSpPr txBox="1">
            <a:spLocks noGrp="1"/>
          </p:cNvSpPr>
          <p:nvPr>
            <p:ph type="body" idx="2"/>
          </p:nvPr>
        </p:nvSpPr>
        <p:spPr>
          <a:xfrm>
            <a:off x="4586925" y="1489825"/>
            <a:ext cx="45351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b="1" dirty="0">
                <a:solidFill>
                  <a:schemeClr val="accent6"/>
                </a:solidFill>
              </a:rPr>
              <a:t>Week 2</a:t>
            </a:r>
          </a:p>
          <a:p>
            <a:pPr marL="0" lvl="0" indent="0" algn="l" rtl="0">
              <a:spcBef>
                <a:spcPts val="0"/>
              </a:spcBef>
              <a:spcAft>
                <a:spcPts val="0"/>
              </a:spcAft>
              <a:buNone/>
            </a:pPr>
            <a:endParaRPr lang="en" b="1" dirty="0">
              <a:solidFill>
                <a:schemeClr val="accent6"/>
              </a:solidFill>
            </a:endParaRPr>
          </a:p>
          <a:p>
            <a:pPr marL="0" lvl="0" indent="0" algn="l" rtl="0">
              <a:spcBef>
                <a:spcPts val="0"/>
              </a:spcBef>
              <a:spcAft>
                <a:spcPts val="0"/>
              </a:spcAft>
              <a:buNone/>
            </a:pPr>
            <a:r>
              <a:rPr lang="en" b="1" dirty="0">
                <a:solidFill>
                  <a:schemeClr val="accent6"/>
                </a:solidFill>
              </a:rPr>
              <a:t>Session 5 &gt;</a:t>
            </a:r>
            <a:r>
              <a:rPr lang="en" dirty="0"/>
              <a:t> </a:t>
            </a:r>
            <a:r>
              <a:rPr lang="en" sz="1100" b="1" dirty="0"/>
              <a:t>Get Your Head in the Game: Mindset + Self-Care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6 &gt; </a:t>
            </a:r>
            <a:r>
              <a:rPr lang="en" sz="1300" b="1" dirty="0"/>
              <a:t>#YellowJacketLife: The Buzz on Your Future</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7 &gt; </a:t>
            </a:r>
            <a:r>
              <a:rPr lang="en" b="1" dirty="0"/>
              <a:t>Coming to Terms with College Vocabulary</a:t>
            </a:r>
            <a:endParaRPr dirty="0"/>
          </a:p>
          <a:p>
            <a:pPr marL="0" lvl="0" indent="0" algn="l" rtl="0">
              <a:spcBef>
                <a:spcPts val="0"/>
              </a:spcBef>
              <a:spcAft>
                <a:spcPts val="0"/>
              </a:spcAft>
              <a:buNone/>
            </a:pPr>
            <a:endParaRPr dirty="0"/>
          </a:p>
          <a:p>
            <a:pPr marL="0" lvl="0" indent="0" algn="l" rtl="0">
              <a:spcBef>
                <a:spcPts val="0"/>
              </a:spcBef>
              <a:spcAft>
                <a:spcPts val="0"/>
              </a:spcAft>
              <a:buNone/>
            </a:pPr>
            <a:r>
              <a:rPr lang="en" b="1" dirty="0">
                <a:solidFill>
                  <a:schemeClr val="accent6"/>
                </a:solidFill>
              </a:rPr>
              <a:t>Session 8 &gt; </a:t>
            </a:r>
            <a:r>
              <a:rPr lang="en" b="1" dirty="0"/>
              <a:t>#aMAJORdecision</a:t>
            </a:r>
            <a:endParaRPr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36"/>
          <p:cNvSpPr txBox="1">
            <a:spLocks noGrp="1"/>
          </p:cNvSpPr>
          <p:nvPr>
            <p:ph type="body" idx="4294967295"/>
          </p:nvPr>
        </p:nvSpPr>
        <p:spPr>
          <a:xfrm>
            <a:off x="478630" y="1014413"/>
            <a:ext cx="8379619" cy="2932906"/>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3000" b="1" dirty="0"/>
              <a:t>Have you completed the pre-workshop survey?</a:t>
            </a:r>
            <a:endParaRPr sz="3000" b="1" dirty="0"/>
          </a:p>
          <a:p>
            <a:pPr marL="0" lvl="0" indent="0" algn="ctr" rtl="0">
              <a:spcBef>
                <a:spcPts val="1200"/>
              </a:spcBef>
              <a:spcAft>
                <a:spcPts val="0"/>
              </a:spcAft>
              <a:buNone/>
            </a:pPr>
            <a:endParaRPr sz="3000" b="1" dirty="0">
              <a:solidFill>
                <a:schemeClr val="accent6"/>
              </a:solidFill>
            </a:endParaRPr>
          </a:p>
          <a:p>
            <a:pPr marL="0" lvl="0" indent="0" algn="ctr" rtl="0">
              <a:spcBef>
                <a:spcPts val="1200"/>
              </a:spcBef>
              <a:spcAft>
                <a:spcPts val="1200"/>
              </a:spcAft>
              <a:buNone/>
            </a:pPr>
            <a:r>
              <a:rPr lang="en" sz="3000" b="1" dirty="0">
                <a:solidFill>
                  <a:schemeClr val="accent6"/>
                </a:solidFill>
              </a:rPr>
              <a:t>To get credit for successful completion of this workshop, you must complete it by today!</a:t>
            </a:r>
          </a:p>
          <a:p>
            <a:pPr marL="0" lvl="0" indent="0" algn="ctr" rtl="0">
              <a:spcBef>
                <a:spcPts val="1200"/>
              </a:spcBef>
              <a:spcAft>
                <a:spcPts val="1200"/>
              </a:spcAft>
              <a:buNone/>
            </a:pPr>
            <a:r>
              <a:rPr lang="en" sz="3000" b="1" dirty="0">
                <a:solidFill>
                  <a:schemeClr val="accent6"/>
                </a:solidFill>
              </a:rPr>
              <a:t>Check your email that you received info for this class for the link!</a:t>
            </a:r>
            <a:endParaRPr sz="3000" b="1" dirty="0">
              <a:solidFill>
                <a:schemeClr val="accent6"/>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24"/>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b="1">
                <a:solidFill>
                  <a:schemeClr val="accent5"/>
                </a:solidFill>
              </a:rPr>
              <a:t>Learning Tools</a:t>
            </a:r>
            <a:endParaRPr b="1">
              <a:solidFill>
                <a:schemeClr val="accent5"/>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8"/>
          <p:cNvSpPr txBox="1">
            <a:spLocks noGrp="1"/>
          </p:cNvSpPr>
          <p:nvPr>
            <p:ph type="title"/>
          </p:nvPr>
        </p:nvSpPr>
        <p:spPr>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Electronic Platforms Used at City Tech</a:t>
            </a:r>
            <a:endParaRPr b="1">
              <a:solidFill>
                <a:schemeClr val="accent5"/>
              </a:solidFill>
            </a:endParaRPr>
          </a:p>
        </p:txBody>
      </p:sp>
      <p:sp>
        <p:nvSpPr>
          <p:cNvPr id="201" name="Google Shape;201;p38"/>
          <p:cNvSpPr txBox="1">
            <a:spLocks noGrp="1"/>
          </p:cNvSpPr>
          <p:nvPr>
            <p:ph type="body" idx="1"/>
          </p:nvPr>
        </p:nvSpPr>
        <p:spPr>
          <a:xfrm>
            <a:off x="387900" y="1560138"/>
            <a:ext cx="2487300" cy="199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sz="1500" b="1">
                <a:latin typeface="Roboto Slab"/>
                <a:ea typeface="Roboto Slab"/>
                <a:cs typeface="Roboto Slab"/>
                <a:sym typeface="Roboto Slab"/>
              </a:rPr>
              <a:t>Administrative Apps</a:t>
            </a:r>
            <a:endParaRPr sz="1500" b="1">
              <a:latin typeface="Roboto Slab"/>
              <a:ea typeface="Roboto Slab"/>
              <a:cs typeface="Roboto Slab"/>
              <a:sym typeface="Roboto Slab"/>
            </a:endParaRPr>
          </a:p>
          <a:p>
            <a:pPr marL="457200" lvl="0" indent="-316706" algn="l" rtl="0">
              <a:lnSpc>
                <a:spcPct val="115000"/>
              </a:lnSpc>
              <a:spcBef>
                <a:spcPts val="1200"/>
              </a:spcBef>
              <a:spcAft>
                <a:spcPts val="0"/>
              </a:spcAft>
              <a:buSzPts val="1500"/>
              <a:buFont typeface="Roboto Slab"/>
              <a:buChar char="-"/>
            </a:pPr>
            <a:r>
              <a:rPr lang="en" sz="1500">
                <a:latin typeface="Roboto Slab"/>
                <a:ea typeface="Roboto Slab"/>
                <a:cs typeface="Roboto Slab"/>
                <a:sym typeface="Roboto Slab"/>
              </a:rPr>
              <a:t>CUNYFirst</a:t>
            </a:r>
            <a:endParaRPr sz="1500">
              <a:latin typeface="Roboto Slab"/>
              <a:ea typeface="Roboto Slab"/>
              <a:cs typeface="Roboto Slab"/>
              <a:sym typeface="Roboto Slab"/>
            </a:endParaRPr>
          </a:p>
          <a:p>
            <a:pPr marL="457200" lvl="0" indent="-316706" algn="l" rtl="0">
              <a:lnSpc>
                <a:spcPct val="115000"/>
              </a:lnSpc>
              <a:spcBef>
                <a:spcPts val="0"/>
              </a:spcBef>
              <a:spcAft>
                <a:spcPts val="0"/>
              </a:spcAft>
              <a:buSzPts val="1500"/>
              <a:buFont typeface="Roboto Slab"/>
              <a:buChar char="-"/>
            </a:pPr>
            <a:r>
              <a:rPr lang="en" sz="1500">
                <a:latin typeface="Roboto Slab"/>
                <a:ea typeface="Roboto Slab"/>
                <a:cs typeface="Roboto Slab"/>
                <a:sym typeface="Roboto Slab"/>
              </a:rPr>
              <a:t>Schedule Builder</a:t>
            </a:r>
            <a:endParaRPr sz="1500">
              <a:latin typeface="Roboto Slab"/>
              <a:ea typeface="Roboto Slab"/>
              <a:cs typeface="Roboto Slab"/>
              <a:sym typeface="Roboto Slab"/>
            </a:endParaRPr>
          </a:p>
          <a:p>
            <a:pPr marL="457200" lvl="0" indent="-316706" algn="l" rtl="0">
              <a:lnSpc>
                <a:spcPct val="115000"/>
              </a:lnSpc>
              <a:spcBef>
                <a:spcPts val="0"/>
              </a:spcBef>
              <a:spcAft>
                <a:spcPts val="0"/>
              </a:spcAft>
              <a:buSzPts val="1500"/>
              <a:buFont typeface="Roboto Slab"/>
              <a:buChar char="-"/>
            </a:pPr>
            <a:r>
              <a:rPr lang="en" sz="1500">
                <a:latin typeface="Roboto Slab"/>
                <a:ea typeface="Roboto Slab"/>
                <a:cs typeface="Roboto Slab"/>
                <a:sym typeface="Roboto Slab"/>
              </a:rPr>
              <a:t>DegreeWorks</a:t>
            </a:r>
            <a:endParaRPr sz="1500">
              <a:latin typeface="Roboto Slab"/>
              <a:ea typeface="Roboto Slab"/>
              <a:cs typeface="Roboto Slab"/>
              <a:sym typeface="Roboto Slab"/>
            </a:endParaRPr>
          </a:p>
          <a:p>
            <a:pPr marL="457200" lvl="0" indent="0" algn="l" rtl="0">
              <a:lnSpc>
                <a:spcPct val="115000"/>
              </a:lnSpc>
              <a:spcBef>
                <a:spcPts val="1200"/>
              </a:spcBef>
              <a:spcAft>
                <a:spcPts val="0"/>
              </a:spcAft>
              <a:buSzPts val="1400"/>
              <a:buNone/>
            </a:pPr>
            <a:endParaRPr>
              <a:latin typeface="Roboto Slab"/>
              <a:ea typeface="Roboto Slab"/>
              <a:cs typeface="Roboto Slab"/>
              <a:sym typeface="Roboto Slab"/>
            </a:endParaRPr>
          </a:p>
          <a:p>
            <a:pPr marL="0" lvl="0" indent="0" algn="l" rtl="0">
              <a:lnSpc>
                <a:spcPct val="115000"/>
              </a:lnSpc>
              <a:spcBef>
                <a:spcPts val="1200"/>
              </a:spcBef>
              <a:spcAft>
                <a:spcPts val="1200"/>
              </a:spcAft>
              <a:buSzPts val="1400"/>
              <a:buNone/>
            </a:pPr>
            <a:endParaRPr>
              <a:latin typeface="Roboto Slab"/>
              <a:ea typeface="Roboto Slab"/>
              <a:cs typeface="Roboto Slab"/>
              <a:sym typeface="Roboto Slab"/>
            </a:endParaRPr>
          </a:p>
        </p:txBody>
      </p:sp>
      <p:sp>
        <p:nvSpPr>
          <p:cNvPr id="202" name="Google Shape;202;p38"/>
          <p:cNvSpPr txBox="1">
            <a:spLocks noGrp="1"/>
          </p:cNvSpPr>
          <p:nvPr>
            <p:ph type="body" idx="2"/>
          </p:nvPr>
        </p:nvSpPr>
        <p:spPr>
          <a:xfrm>
            <a:off x="6257900" y="1489825"/>
            <a:ext cx="3999900" cy="30789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400"/>
              <a:buNone/>
            </a:pPr>
            <a:r>
              <a:rPr lang="en" b="1">
                <a:latin typeface="Roboto Slab"/>
                <a:ea typeface="Roboto Slab"/>
                <a:cs typeface="Roboto Slab"/>
                <a:sym typeface="Roboto Slab"/>
              </a:rPr>
              <a:t>In the Classroom</a:t>
            </a:r>
            <a:endParaRPr b="1">
              <a:latin typeface="Roboto Slab"/>
              <a:ea typeface="Roboto Slab"/>
              <a:cs typeface="Roboto Slab"/>
              <a:sym typeface="Roboto Slab"/>
            </a:endParaRPr>
          </a:p>
          <a:p>
            <a:pPr marL="457200" lvl="0" indent="-317500" algn="l" rtl="0">
              <a:lnSpc>
                <a:spcPct val="115000"/>
              </a:lnSpc>
              <a:spcBef>
                <a:spcPts val="1200"/>
              </a:spcBef>
              <a:spcAft>
                <a:spcPts val="0"/>
              </a:spcAft>
              <a:buSzPts val="1400"/>
              <a:buFont typeface="Roboto Slab"/>
              <a:buChar char="-"/>
            </a:pPr>
            <a:r>
              <a:rPr lang="en">
                <a:latin typeface="Roboto Slab"/>
                <a:ea typeface="Roboto Slab"/>
                <a:cs typeface="Roboto Slab"/>
                <a:sym typeface="Roboto Slab"/>
              </a:rPr>
              <a:t>Blackboard</a:t>
            </a:r>
            <a:endParaRPr>
              <a:latin typeface="Roboto Slab"/>
              <a:ea typeface="Roboto Slab"/>
              <a:cs typeface="Roboto Slab"/>
              <a:sym typeface="Roboto Slab"/>
            </a:endParaRPr>
          </a:p>
          <a:p>
            <a:pPr marL="457200" lvl="0" indent="-317500" algn="l" rtl="0">
              <a:lnSpc>
                <a:spcPct val="115000"/>
              </a:lnSpc>
              <a:spcBef>
                <a:spcPts val="0"/>
              </a:spcBef>
              <a:spcAft>
                <a:spcPts val="0"/>
              </a:spcAft>
              <a:buSzPts val="1400"/>
              <a:buFont typeface="Roboto Slab"/>
              <a:buChar char="-"/>
            </a:pPr>
            <a:r>
              <a:rPr lang="en">
                <a:latin typeface="Roboto Slab"/>
                <a:ea typeface="Roboto Slab"/>
                <a:cs typeface="Roboto Slab"/>
                <a:sym typeface="Roboto Slab"/>
              </a:rPr>
              <a:t>OpenLab</a:t>
            </a:r>
            <a:endParaRPr>
              <a:latin typeface="Roboto Slab"/>
              <a:ea typeface="Roboto Slab"/>
              <a:cs typeface="Roboto Slab"/>
              <a:sym typeface="Roboto Slab"/>
            </a:endParaRPr>
          </a:p>
          <a:p>
            <a:pPr marL="457200" lvl="0" indent="-317500" algn="l" rtl="0">
              <a:lnSpc>
                <a:spcPct val="115000"/>
              </a:lnSpc>
              <a:spcBef>
                <a:spcPts val="0"/>
              </a:spcBef>
              <a:spcAft>
                <a:spcPts val="0"/>
              </a:spcAft>
              <a:buSzPts val="1400"/>
              <a:buFont typeface="Roboto Slab"/>
              <a:buChar char="-"/>
            </a:pPr>
            <a:r>
              <a:rPr lang="en">
                <a:latin typeface="Roboto Slab"/>
                <a:ea typeface="Roboto Slab"/>
                <a:cs typeface="Roboto Slab"/>
                <a:sym typeface="Roboto Slab"/>
              </a:rPr>
              <a:t>Zoom</a:t>
            </a:r>
            <a:endParaRPr>
              <a:latin typeface="Roboto Slab"/>
              <a:ea typeface="Roboto Slab"/>
              <a:cs typeface="Roboto Slab"/>
              <a:sym typeface="Roboto Slab"/>
            </a:endParaRPr>
          </a:p>
          <a:p>
            <a:pPr marL="457200" lvl="0" indent="-317500" algn="l" rtl="0">
              <a:lnSpc>
                <a:spcPct val="115000"/>
              </a:lnSpc>
              <a:spcBef>
                <a:spcPts val="0"/>
              </a:spcBef>
              <a:spcAft>
                <a:spcPts val="0"/>
              </a:spcAft>
              <a:buSzPts val="1400"/>
              <a:buFont typeface="Roboto Slab"/>
              <a:buChar char="-"/>
            </a:pPr>
            <a:r>
              <a:rPr lang="en">
                <a:latin typeface="Roboto Slab"/>
                <a:ea typeface="Roboto Slab"/>
                <a:cs typeface="Roboto Slab"/>
                <a:sym typeface="Roboto Slab"/>
              </a:rPr>
              <a:t>Blackboard Collaborate</a:t>
            </a:r>
            <a:endParaRPr>
              <a:latin typeface="Roboto Slab"/>
              <a:ea typeface="Roboto Slab"/>
              <a:cs typeface="Roboto Slab"/>
              <a:sym typeface="Roboto Slab"/>
            </a:endParaRPr>
          </a:p>
          <a:p>
            <a:pPr marL="0" lvl="0" indent="0" algn="l" rtl="0">
              <a:lnSpc>
                <a:spcPct val="115000"/>
              </a:lnSpc>
              <a:spcBef>
                <a:spcPts val="1200"/>
              </a:spcBef>
              <a:spcAft>
                <a:spcPts val="1200"/>
              </a:spcAft>
              <a:buSzPts val="1400"/>
              <a:buNone/>
            </a:pPr>
            <a:endParaRPr>
              <a:latin typeface="Roboto Slab"/>
              <a:ea typeface="Roboto Slab"/>
              <a:cs typeface="Roboto Slab"/>
              <a:sym typeface="Roboto Slab"/>
            </a:endParaRPr>
          </a:p>
        </p:txBody>
      </p:sp>
      <p:sp>
        <p:nvSpPr>
          <p:cNvPr id="203" name="Google Shape;203;p38"/>
          <p:cNvSpPr txBox="1"/>
          <p:nvPr/>
        </p:nvSpPr>
        <p:spPr>
          <a:xfrm>
            <a:off x="3082250" y="1529700"/>
            <a:ext cx="2851500" cy="1563000"/>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1500"/>
              <a:buFont typeface="Arial"/>
              <a:buNone/>
            </a:pPr>
            <a:r>
              <a:rPr lang="en" sz="1500" b="1" i="0" u="none" strike="noStrike" cap="none">
                <a:solidFill>
                  <a:schemeClr val="dk1"/>
                </a:solidFill>
                <a:latin typeface="Roboto Slab"/>
                <a:ea typeface="Roboto Slab"/>
                <a:cs typeface="Roboto Slab"/>
                <a:sym typeface="Roboto Slab"/>
              </a:rPr>
              <a:t>General College Activities</a:t>
            </a:r>
            <a:endParaRPr sz="1400" b="1" i="0" u="none" strike="noStrike" cap="none">
              <a:solidFill>
                <a:schemeClr val="dk1"/>
              </a:solidFill>
              <a:latin typeface="Roboto Slab"/>
              <a:ea typeface="Roboto Slab"/>
              <a:cs typeface="Roboto Slab"/>
              <a:sym typeface="Roboto Slab"/>
            </a:endParaRPr>
          </a:p>
          <a:p>
            <a:pPr marL="457200" marR="0" lvl="0" indent="-317500" algn="l" rtl="0">
              <a:lnSpc>
                <a:spcPct val="115000"/>
              </a:lnSpc>
              <a:spcBef>
                <a:spcPts val="120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City Tech Email (Outlook)</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15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Microsoft Office</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15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OneDrive (Microsoft)</a:t>
            </a:r>
            <a:endParaRPr sz="1400" b="0" i="0" u="none" strike="noStrike" cap="none">
              <a:solidFill>
                <a:schemeClr val="dk1"/>
              </a:solidFill>
              <a:latin typeface="Roboto Slab"/>
              <a:ea typeface="Roboto Slab"/>
              <a:cs typeface="Roboto Slab"/>
              <a:sym typeface="Roboto Slab"/>
            </a:endParaRPr>
          </a:p>
          <a:p>
            <a:pPr marL="457200" marR="0" lvl="0" indent="-317500" algn="l" rtl="0">
              <a:lnSpc>
                <a:spcPct val="115000"/>
              </a:lnSpc>
              <a:spcBef>
                <a:spcPts val="0"/>
              </a:spcBef>
              <a:spcAft>
                <a:spcPts val="0"/>
              </a:spcAft>
              <a:buClr>
                <a:schemeClr val="dk1"/>
              </a:buClr>
              <a:buSzPts val="1400"/>
              <a:buFont typeface="Roboto Slab"/>
              <a:buChar char="-"/>
            </a:pPr>
            <a:r>
              <a:rPr lang="en" sz="1400" b="0" i="0" u="none" strike="noStrike" cap="none">
                <a:solidFill>
                  <a:schemeClr val="dk1"/>
                </a:solidFill>
                <a:latin typeface="Roboto Slab"/>
                <a:ea typeface="Roboto Slab"/>
                <a:cs typeface="Roboto Slab"/>
                <a:sym typeface="Roboto Slab"/>
              </a:rPr>
              <a:t>DropBox</a:t>
            </a:r>
            <a:endParaRPr sz="1400" b="0" i="0" u="none" strike="noStrike" cap="none">
              <a:solidFill>
                <a:srgbClr val="000000"/>
              </a:solidFill>
              <a:latin typeface="Roboto Slab"/>
              <a:ea typeface="Roboto Slab"/>
              <a:cs typeface="Roboto Slab"/>
              <a:sym typeface="Roboto Slab"/>
            </a:endParaRPr>
          </a:p>
        </p:txBody>
      </p:sp>
      <p:sp>
        <p:nvSpPr>
          <p:cNvPr id="204" name="Google Shape;204;p38"/>
          <p:cNvSpPr txBox="1"/>
          <p:nvPr/>
        </p:nvSpPr>
        <p:spPr>
          <a:xfrm>
            <a:off x="2273550" y="3975050"/>
            <a:ext cx="4596900" cy="431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accent6"/>
                </a:solidFill>
                <a:latin typeface="Roboto Slab"/>
                <a:ea typeface="Roboto Slab"/>
                <a:cs typeface="Roboto Slab"/>
                <a:sym typeface="Roboto Slab"/>
              </a:rPr>
              <a:t>Which of these are you familiar with?</a:t>
            </a:r>
            <a:endParaRPr sz="1600" b="1" i="0" u="none" strike="noStrike" cap="none">
              <a:solidFill>
                <a:schemeClr val="accent6"/>
              </a:solidFill>
              <a:latin typeface="Roboto Slab"/>
              <a:ea typeface="Roboto Slab"/>
              <a:cs typeface="Roboto Slab"/>
              <a:sym typeface="Roboto Slab"/>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39"/>
          <p:cNvSpPr txBox="1">
            <a:spLocks noGrp="1"/>
          </p:cNvSpPr>
          <p:nvPr>
            <p:ph type="title"/>
          </p:nvPr>
        </p:nvSpPr>
        <p:spPr>
          <a:xfrm>
            <a:off x="387900" y="555600"/>
            <a:ext cx="3793500" cy="7557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83936"/>
              <a:buNone/>
            </a:pPr>
            <a:r>
              <a:rPr lang="en" sz="3177" b="1">
                <a:solidFill>
                  <a:schemeClr val="accent5"/>
                </a:solidFill>
              </a:rPr>
              <a:t>City Tech Email </a:t>
            </a:r>
            <a:r>
              <a:rPr lang="en">
                <a:solidFill>
                  <a:schemeClr val="accent5"/>
                </a:solidFill>
              </a:rPr>
              <a:t>(Outlook)</a:t>
            </a:r>
            <a:endParaRPr>
              <a:solidFill>
                <a:schemeClr val="accent5"/>
              </a:solidFill>
            </a:endParaRPr>
          </a:p>
        </p:txBody>
      </p:sp>
      <p:sp>
        <p:nvSpPr>
          <p:cNvPr id="210" name="Google Shape;210;p39"/>
          <p:cNvSpPr txBox="1">
            <a:spLocks noGrp="1"/>
          </p:cNvSpPr>
          <p:nvPr>
            <p:ph type="body" idx="1"/>
          </p:nvPr>
        </p:nvSpPr>
        <p:spPr>
          <a:xfrm>
            <a:off x="880650" y="1651300"/>
            <a:ext cx="2808000" cy="26811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200"/>
              <a:buNone/>
            </a:pPr>
            <a:r>
              <a:rPr lang="en" sz="1600">
                <a:latin typeface="Roboto Slab"/>
                <a:ea typeface="Roboto Slab"/>
                <a:cs typeface="Roboto Slab"/>
                <a:sym typeface="Roboto Slab"/>
              </a:rPr>
              <a:t>Email</a:t>
            </a:r>
            <a:endParaRPr sz="1600">
              <a:latin typeface="Roboto Slab"/>
              <a:ea typeface="Roboto Slab"/>
              <a:cs typeface="Roboto Slab"/>
              <a:sym typeface="Roboto Slab"/>
            </a:endParaRPr>
          </a:p>
          <a:p>
            <a:pPr marL="0" lvl="0" indent="0" algn="l" rtl="0">
              <a:lnSpc>
                <a:spcPct val="115000"/>
              </a:lnSpc>
              <a:spcBef>
                <a:spcPts val="1200"/>
              </a:spcBef>
              <a:spcAft>
                <a:spcPts val="0"/>
              </a:spcAft>
              <a:buSzPts val="1200"/>
              <a:buNone/>
            </a:pPr>
            <a:r>
              <a:rPr lang="en" sz="1600">
                <a:latin typeface="Roboto Slab"/>
                <a:ea typeface="Roboto Slab"/>
                <a:cs typeface="Roboto Slab"/>
                <a:sym typeface="Roboto Slab"/>
              </a:rPr>
              <a:t>Calendar</a:t>
            </a:r>
            <a:endParaRPr sz="1600">
              <a:latin typeface="Roboto Slab"/>
              <a:ea typeface="Roboto Slab"/>
              <a:cs typeface="Roboto Slab"/>
              <a:sym typeface="Roboto Slab"/>
            </a:endParaRPr>
          </a:p>
          <a:p>
            <a:pPr marL="0" lvl="0" indent="0" algn="l" rtl="0">
              <a:lnSpc>
                <a:spcPct val="115000"/>
              </a:lnSpc>
              <a:spcBef>
                <a:spcPts val="1200"/>
              </a:spcBef>
              <a:spcAft>
                <a:spcPts val="0"/>
              </a:spcAft>
              <a:buSzPts val="1200"/>
              <a:buNone/>
            </a:pPr>
            <a:r>
              <a:rPr lang="en" sz="1600">
                <a:latin typeface="Roboto Slab"/>
                <a:ea typeface="Roboto Slab"/>
                <a:cs typeface="Roboto Slab"/>
                <a:sym typeface="Roboto Slab"/>
              </a:rPr>
              <a:t>Teams</a:t>
            </a:r>
            <a:endParaRPr sz="1600">
              <a:latin typeface="Roboto Slab"/>
              <a:ea typeface="Roboto Slab"/>
              <a:cs typeface="Roboto Slab"/>
              <a:sym typeface="Roboto Slab"/>
            </a:endParaRPr>
          </a:p>
          <a:p>
            <a:pPr marL="0" lvl="0" indent="0" algn="l" rtl="0">
              <a:lnSpc>
                <a:spcPct val="115000"/>
              </a:lnSpc>
              <a:spcBef>
                <a:spcPts val="1200"/>
              </a:spcBef>
              <a:spcAft>
                <a:spcPts val="1200"/>
              </a:spcAft>
              <a:buSzPts val="1200"/>
              <a:buNone/>
            </a:pPr>
            <a:r>
              <a:rPr lang="en" sz="1600">
                <a:latin typeface="Roboto Slab"/>
                <a:ea typeface="Roboto Slab"/>
                <a:cs typeface="Roboto Slab"/>
                <a:sym typeface="Roboto Slab"/>
              </a:rPr>
              <a:t>Tasks</a:t>
            </a:r>
            <a:endParaRPr sz="1600">
              <a:latin typeface="Roboto Slab"/>
              <a:ea typeface="Roboto Slab"/>
              <a:cs typeface="Roboto Slab"/>
              <a:sym typeface="Roboto Slab"/>
            </a:endParaRPr>
          </a:p>
        </p:txBody>
      </p:sp>
      <p:pic>
        <p:nvPicPr>
          <p:cNvPr id="211" name="Google Shape;211;p39"/>
          <p:cNvPicPr preferRelativeResize="0"/>
          <p:nvPr/>
        </p:nvPicPr>
        <p:blipFill rotWithShape="1">
          <a:blip r:embed="rId3">
            <a:alphaModFix/>
          </a:blip>
          <a:srcRect b="42306"/>
          <a:stretch/>
        </p:blipFill>
        <p:spPr>
          <a:xfrm>
            <a:off x="4769100" y="656450"/>
            <a:ext cx="3375725" cy="3565274"/>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40"/>
          <p:cNvSpPr txBox="1">
            <a:spLocks noGrp="1"/>
          </p:cNvSpPr>
          <p:nvPr>
            <p:ph type="title"/>
          </p:nvPr>
        </p:nvSpPr>
        <p:spPr>
          <a:xfrm>
            <a:off x="223575" y="175475"/>
            <a:ext cx="3793500" cy="755700"/>
          </a:xfrm>
          <a:prstGeom prst="rect">
            <a:avLst/>
          </a:prstGeom>
          <a:noFill/>
          <a:ln>
            <a:noFill/>
          </a:ln>
        </p:spPr>
        <p:txBody>
          <a:bodyPr spcFirstLastPara="1" wrap="square" lIns="91425" tIns="91425" rIns="91425" bIns="91425" anchor="b" anchorCtr="0">
            <a:normAutofit fontScale="90000"/>
          </a:bodyPr>
          <a:lstStyle/>
          <a:p>
            <a:pPr marL="0" lvl="0" indent="0" algn="l" rtl="0">
              <a:lnSpc>
                <a:spcPct val="100000"/>
              </a:lnSpc>
              <a:spcBef>
                <a:spcPts val="0"/>
              </a:spcBef>
              <a:spcAft>
                <a:spcPts val="0"/>
              </a:spcAft>
              <a:buSzPct val="83936"/>
              <a:buNone/>
            </a:pPr>
            <a:r>
              <a:rPr lang="en" sz="3177" b="1">
                <a:solidFill>
                  <a:schemeClr val="accent5"/>
                </a:solidFill>
              </a:rPr>
              <a:t>City Tech Email </a:t>
            </a:r>
            <a:r>
              <a:rPr lang="en">
                <a:solidFill>
                  <a:schemeClr val="accent5"/>
                </a:solidFill>
              </a:rPr>
              <a:t>(Outlook)</a:t>
            </a:r>
            <a:endParaRPr>
              <a:solidFill>
                <a:schemeClr val="accent5"/>
              </a:solidFill>
            </a:endParaRPr>
          </a:p>
        </p:txBody>
      </p:sp>
      <p:sp>
        <p:nvSpPr>
          <p:cNvPr id="217" name="Google Shape;217;p40"/>
          <p:cNvSpPr txBox="1">
            <a:spLocks noGrp="1"/>
          </p:cNvSpPr>
          <p:nvPr>
            <p:ph type="body" idx="1"/>
          </p:nvPr>
        </p:nvSpPr>
        <p:spPr>
          <a:xfrm>
            <a:off x="2160088" y="4387800"/>
            <a:ext cx="5533500" cy="755700"/>
          </a:xfrm>
          <a:prstGeom prst="rect">
            <a:avLst/>
          </a:prstGeom>
          <a:noFill/>
          <a:ln>
            <a:noFill/>
          </a:ln>
        </p:spPr>
        <p:txBody>
          <a:bodyPr spcFirstLastPara="1" wrap="square" lIns="91425" tIns="91425" rIns="91425" bIns="91425" anchor="t" anchorCtr="0">
            <a:normAutofit/>
          </a:bodyPr>
          <a:lstStyle/>
          <a:p>
            <a:pPr marL="0" lvl="0" indent="0" algn="ctr" rtl="0">
              <a:lnSpc>
                <a:spcPct val="115000"/>
              </a:lnSpc>
              <a:spcBef>
                <a:spcPts val="0"/>
              </a:spcBef>
              <a:spcAft>
                <a:spcPts val="0"/>
              </a:spcAft>
              <a:buSzPts val="1200"/>
              <a:buNone/>
            </a:pPr>
            <a:r>
              <a:rPr lang="en" sz="1650" b="1">
                <a:solidFill>
                  <a:schemeClr val="accent6"/>
                </a:solidFill>
                <a:latin typeface="Roboto Slab"/>
                <a:ea typeface="Roboto Slab"/>
                <a:cs typeface="Roboto Slab"/>
                <a:sym typeface="Roboto Slab"/>
              </a:rPr>
              <a:t>Have you activated your email?</a:t>
            </a:r>
            <a:endParaRPr sz="1650" b="1">
              <a:solidFill>
                <a:schemeClr val="accent6"/>
              </a:solidFill>
              <a:latin typeface="Roboto Slab"/>
              <a:ea typeface="Roboto Slab"/>
              <a:cs typeface="Roboto Slab"/>
              <a:sym typeface="Roboto Slab"/>
            </a:endParaRPr>
          </a:p>
        </p:txBody>
      </p:sp>
      <p:pic>
        <p:nvPicPr>
          <p:cNvPr id="218" name="Google Shape;218;p40">
            <a:hlinkClick r:id="rId3"/>
          </p:cNvPr>
          <p:cNvPicPr preferRelativeResize="0"/>
          <p:nvPr/>
        </p:nvPicPr>
        <p:blipFill rotWithShape="1">
          <a:blip r:embed="rId4">
            <a:alphaModFix/>
          </a:blip>
          <a:srcRect/>
          <a:stretch/>
        </p:blipFill>
        <p:spPr>
          <a:xfrm>
            <a:off x="1516225" y="1005625"/>
            <a:ext cx="6821227" cy="338217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1"/>
          <p:cNvSpPr txBox="1"/>
          <p:nvPr/>
        </p:nvSpPr>
        <p:spPr>
          <a:xfrm>
            <a:off x="514350" y="-169025"/>
            <a:ext cx="8115300" cy="755700"/>
          </a:xfrm>
          <a:prstGeom prst="rect">
            <a:avLst/>
          </a:prstGeom>
          <a:noFill/>
          <a:ln>
            <a:noFill/>
          </a:ln>
        </p:spPr>
        <p:txBody>
          <a:bodyPr spcFirstLastPara="1" wrap="square" lIns="91425" tIns="91425" rIns="91425" bIns="91425" anchor="b" anchorCtr="0">
            <a:normAutofit/>
          </a:bodyPr>
          <a:lstStyle/>
          <a:p>
            <a:pPr marL="0" lvl="0" indent="0" algn="l" rtl="0">
              <a:spcBef>
                <a:spcPts val="0"/>
              </a:spcBef>
              <a:spcAft>
                <a:spcPts val="0"/>
              </a:spcAft>
              <a:buNone/>
            </a:pPr>
            <a:r>
              <a:rPr lang="en" sz="3177" b="1">
                <a:solidFill>
                  <a:srgbClr val="8BC34A"/>
                </a:solidFill>
                <a:latin typeface="Roboto Slab"/>
                <a:ea typeface="Roboto Slab"/>
                <a:cs typeface="Roboto Slab"/>
                <a:sym typeface="Roboto Slab"/>
              </a:rPr>
              <a:t>Activating Your City Tech Email </a:t>
            </a:r>
            <a:r>
              <a:rPr lang="en" sz="2400">
                <a:solidFill>
                  <a:srgbClr val="8BC34A"/>
                </a:solidFill>
                <a:latin typeface="Roboto Slab"/>
                <a:ea typeface="Roboto Slab"/>
                <a:cs typeface="Roboto Slab"/>
                <a:sym typeface="Roboto Slab"/>
              </a:rPr>
              <a:t>(Outlook)</a:t>
            </a:r>
            <a:endParaRPr sz="2400">
              <a:solidFill>
                <a:srgbClr val="8BC34A"/>
              </a:solidFill>
              <a:latin typeface="Roboto Slab"/>
              <a:ea typeface="Roboto Slab"/>
              <a:cs typeface="Roboto Slab"/>
              <a:sym typeface="Roboto Slab"/>
            </a:endParaRPr>
          </a:p>
        </p:txBody>
      </p:sp>
      <p:sp>
        <p:nvSpPr>
          <p:cNvPr id="224" name="Google Shape;224;p41"/>
          <p:cNvSpPr txBox="1"/>
          <p:nvPr/>
        </p:nvSpPr>
        <p:spPr>
          <a:xfrm>
            <a:off x="184200" y="506650"/>
            <a:ext cx="8775600" cy="4465400"/>
          </a:xfrm>
          <a:prstGeom prst="rect">
            <a:avLst/>
          </a:prstGeom>
          <a:noFill/>
          <a:ln>
            <a:noFill/>
          </a:ln>
        </p:spPr>
        <p:txBody>
          <a:bodyPr spcFirstLastPara="1" wrap="square" lIns="91425" tIns="91425" rIns="91425" bIns="91425" anchor="t" anchorCtr="0">
            <a:noAutofit/>
          </a:bodyPr>
          <a:lstStyle/>
          <a:p>
            <a:pPr marL="457200" lvl="0" indent="-323850" algn="l" rtl="0">
              <a:lnSpc>
                <a:spcPct val="95000"/>
              </a:lnSpc>
              <a:spcBef>
                <a:spcPts val="0"/>
              </a:spcBef>
              <a:spcAft>
                <a:spcPts val="0"/>
              </a:spcAft>
              <a:buClr>
                <a:schemeClr val="dk1"/>
              </a:buClr>
              <a:buSzPts val="1500"/>
              <a:buFont typeface="Roboto Slab"/>
              <a:buAutoNum type="arabicPeriod"/>
            </a:pPr>
            <a:r>
              <a:rPr lang="en" sz="1400" dirty="0">
                <a:latin typeface="Roboto Slab"/>
                <a:ea typeface="Roboto Slab"/>
                <a:cs typeface="Roboto Slab"/>
                <a:sym typeface="Roboto Slab"/>
              </a:rPr>
              <a:t>Visit </a:t>
            </a:r>
            <a:r>
              <a:rPr lang="en" sz="1400" u="sng" dirty="0">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Email Address Look Up</a:t>
            </a:r>
            <a:r>
              <a:rPr lang="en" sz="1400" dirty="0">
                <a:latin typeface="Roboto Slab"/>
                <a:ea typeface="Roboto Slab"/>
                <a:cs typeface="Roboto Slab"/>
                <a:sym typeface="Roboto Slab"/>
              </a:rPr>
              <a:t> to find your email. </a:t>
            </a:r>
            <a:endParaRPr sz="1400" dirty="0">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400" dirty="0">
                <a:latin typeface="Roboto Slab"/>
                <a:ea typeface="Roboto Slab"/>
                <a:cs typeface="Roboto Slab"/>
                <a:sym typeface="Roboto Slab"/>
              </a:rPr>
              <a:t>Go to the Microsoft Office 365 email login at </a:t>
            </a:r>
            <a:r>
              <a:rPr lang="en" sz="1400" u="sng" dirty="0">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https://myapps.microsoft.com/</a:t>
            </a:r>
            <a:endParaRPr sz="1400" dirty="0">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400" dirty="0">
                <a:latin typeface="Roboto Slab"/>
                <a:ea typeface="Roboto Slab"/>
                <a:cs typeface="Roboto Slab"/>
                <a:sym typeface="Roboto Slab"/>
              </a:rPr>
              <a:t>Log in using the following:</a:t>
            </a:r>
            <a:endParaRPr sz="1400" dirty="0">
              <a:latin typeface="Roboto Slab"/>
              <a:ea typeface="Roboto Slab"/>
              <a:cs typeface="Roboto Slab"/>
              <a:sym typeface="Roboto Slab"/>
            </a:endParaRPr>
          </a:p>
          <a:p>
            <a:pPr marL="457200" lvl="0" indent="0" algn="l" rtl="0">
              <a:lnSpc>
                <a:spcPct val="95000"/>
              </a:lnSpc>
              <a:spcBef>
                <a:spcPts val="600"/>
              </a:spcBef>
              <a:spcAft>
                <a:spcPts val="0"/>
              </a:spcAft>
              <a:buNone/>
            </a:pPr>
            <a:r>
              <a:rPr lang="en" sz="1400" dirty="0">
                <a:latin typeface="Roboto Slab"/>
                <a:ea typeface="Roboto Slab"/>
                <a:cs typeface="Roboto Slab"/>
                <a:sym typeface="Roboto Slab"/>
              </a:rPr>
              <a:t>YourPassword: First initial of first name UPPERCASE + first initial of last name lowercase + MMDDYYYY + last 4 of your EMPL ID.</a:t>
            </a:r>
            <a:endParaRPr sz="1400" dirty="0">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400" dirty="0">
                <a:latin typeface="Roboto Slab"/>
                <a:ea typeface="Roboto Slab"/>
                <a:cs typeface="Roboto Slab"/>
                <a:sym typeface="Roboto Slab"/>
              </a:rPr>
              <a:t>For example: If your name is John Doe and your date of birth is 01/06/1986 and the last four digits of your EMPL ID are 1234, your password is: Jd010619861234 </a:t>
            </a:r>
            <a:endParaRPr sz="1400" dirty="0">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400" dirty="0">
                <a:latin typeface="Roboto Slab"/>
                <a:ea typeface="Roboto Slab"/>
                <a:cs typeface="Roboto Slab"/>
                <a:sym typeface="Roboto Slab"/>
              </a:rPr>
              <a:t>You will be asked a number of security  questions. If prompted to create a new password, do so, but make sure to write it down!</a:t>
            </a:r>
            <a:endParaRPr sz="1400" dirty="0">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400" dirty="0">
                <a:latin typeface="Roboto Slab"/>
                <a:ea typeface="Roboto Slab"/>
                <a:cs typeface="Roboto Slab"/>
                <a:sym typeface="Roboto Slab"/>
              </a:rPr>
              <a:t>You will also need to complete your e-mail security verification, which will enable you to reset your password if you forget it. To do this:</a:t>
            </a:r>
            <a:endParaRPr sz="1400" dirty="0">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400" dirty="0">
                <a:latin typeface="Roboto Slab"/>
                <a:ea typeface="Roboto Slab"/>
                <a:cs typeface="Roboto Slab"/>
                <a:sym typeface="Roboto Slab"/>
              </a:rPr>
              <a:t>Open a new tab in your browser and type https://myapps.microsoft.com in the address line.</a:t>
            </a:r>
            <a:endParaRPr sz="1400" dirty="0">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400" dirty="0">
                <a:latin typeface="Roboto Slab"/>
                <a:ea typeface="Roboto Slab"/>
                <a:cs typeface="Roboto Slab"/>
                <a:sym typeface="Roboto Slab"/>
              </a:rPr>
              <a:t>Click Verify Now.</a:t>
            </a:r>
            <a:endParaRPr sz="1400" dirty="0">
              <a:latin typeface="Roboto Slab"/>
              <a:ea typeface="Roboto Slab"/>
              <a:cs typeface="Roboto Slab"/>
              <a:sym typeface="Roboto Slab"/>
            </a:endParaRPr>
          </a:p>
          <a:p>
            <a:pPr marL="457200" lvl="0" indent="-323850" algn="l" rtl="0">
              <a:lnSpc>
                <a:spcPct val="95000"/>
              </a:lnSpc>
              <a:spcBef>
                <a:spcPts val="600"/>
              </a:spcBef>
              <a:spcAft>
                <a:spcPts val="0"/>
              </a:spcAft>
              <a:buClr>
                <a:schemeClr val="dk1"/>
              </a:buClr>
              <a:buSzPts val="1500"/>
              <a:buFont typeface="Roboto Slab"/>
              <a:buAutoNum type="arabicPeriod"/>
            </a:pPr>
            <a:r>
              <a:rPr lang="en" sz="1400" dirty="0">
                <a:latin typeface="Roboto Slab"/>
                <a:ea typeface="Roboto Slab"/>
                <a:cs typeface="Roboto Slab"/>
                <a:sym typeface="Roboto Slab"/>
              </a:rPr>
              <a:t>Set up authentication for cellphone and email and verify them. Set up security questions and answers.   </a:t>
            </a:r>
          </a:p>
          <a:p>
            <a:pPr marL="457200" lvl="0" indent="-323850" algn="l" rtl="0">
              <a:lnSpc>
                <a:spcPct val="95000"/>
              </a:lnSpc>
              <a:spcBef>
                <a:spcPts val="600"/>
              </a:spcBef>
              <a:spcAft>
                <a:spcPts val="0"/>
              </a:spcAft>
              <a:buClr>
                <a:schemeClr val="dk1"/>
              </a:buClr>
              <a:buSzPts val="1500"/>
              <a:buFont typeface="Roboto Slab"/>
              <a:buAutoNum type="arabicPeriod"/>
            </a:pPr>
            <a:r>
              <a:rPr lang="en" sz="1400" dirty="0">
                <a:latin typeface="Roboto Slab"/>
                <a:ea typeface="Roboto Slab"/>
                <a:cs typeface="Roboto Slab"/>
                <a:sym typeface="Roboto Slab"/>
              </a:rPr>
              <a:t>Click Finish.</a:t>
            </a:r>
          </a:p>
          <a:p>
            <a:pPr marL="457200" lvl="0" indent="-323850" algn="l" rtl="0">
              <a:lnSpc>
                <a:spcPct val="95000"/>
              </a:lnSpc>
              <a:spcBef>
                <a:spcPts val="600"/>
              </a:spcBef>
              <a:spcAft>
                <a:spcPts val="0"/>
              </a:spcAft>
              <a:buClr>
                <a:schemeClr val="dk1"/>
              </a:buClr>
              <a:buSzPts val="1500"/>
              <a:buFont typeface="Roboto Slab"/>
              <a:buAutoNum type="arabicPeriod"/>
            </a:pPr>
            <a:r>
              <a:rPr lang="en" sz="1400" dirty="0">
                <a:latin typeface="Roboto Slab"/>
                <a:ea typeface="Roboto Slab"/>
                <a:cs typeface="Roboto Slab"/>
                <a:sym typeface="Roboto Slab"/>
              </a:rPr>
              <a:t>Click the Outlook icon to access your email.</a:t>
            </a:r>
            <a:endParaRPr sz="1400" dirty="0">
              <a:latin typeface="Roboto Slab"/>
              <a:ea typeface="Roboto Slab"/>
              <a:cs typeface="Roboto Slab"/>
              <a:sym typeface="Roboto Sla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42"/>
          <p:cNvSpPr txBox="1">
            <a:spLocks noGrp="1"/>
          </p:cNvSpPr>
          <p:nvPr>
            <p:ph type="title"/>
          </p:nvPr>
        </p:nvSpPr>
        <p:spPr>
          <a:xfrm>
            <a:off x="490250" y="526350"/>
            <a:ext cx="7781100" cy="40908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1200"/>
              </a:spcBef>
              <a:spcAft>
                <a:spcPts val="0"/>
              </a:spcAft>
              <a:buClr>
                <a:srgbClr val="000000"/>
              </a:buClr>
              <a:buSzPts val="1200"/>
              <a:buFont typeface="Arial"/>
              <a:buNone/>
            </a:pPr>
            <a:r>
              <a:rPr lang="en" sz="2400" b="1" dirty="0"/>
              <a:t>Log in. What is the most recent message you have received?</a:t>
            </a:r>
            <a:endParaRPr sz="2400" b="1" dirty="0"/>
          </a:p>
          <a:p>
            <a:pPr marL="0" lvl="0" indent="0" algn="l" rtl="0">
              <a:lnSpc>
                <a:spcPct val="115000"/>
              </a:lnSpc>
              <a:spcBef>
                <a:spcPts val="1200"/>
              </a:spcBef>
              <a:spcAft>
                <a:spcPts val="0"/>
              </a:spcAft>
              <a:buClr>
                <a:srgbClr val="000000"/>
              </a:buClr>
              <a:buSzPts val="1200"/>
              <a:buFont typeface="Arial"/>
              <a:buNone/>
            </a:pPr>
            <a:r>
              <a:rPr lang="en" sz="2400" b="1" dirty="0"/>
              <a:t>Have you received emails from any of your professors?</a:t>
            </a:r>
            <a:endParaRPr sz="2400" b="1" dirty="0"/>
          </a:p>
          <a:p>
            <a:pPr marL="0" lvl="0" indent="0" algn="l" rtl="0">
              <a:lnSpc>
                <a:spcPct val="115000"/>
              </a:lnSpc>
              <a:spcBef>
                <a:spcPts val="1200"/>
              </a:spcBef>
              <a:spcAft>
                <a:spcPts val="1200"/>
              </a:spcAft>
              <a:buClr>
                <a:srgbClr val="000000"/>
              </a:buClr>
              <a:buSzPts val="1200"/>
              <a:buFont typeface="Arial"/>
              <a:buNone/>
            </a:pPr>
            <a:r>
              <a:rPr lang="en" sz="2400" b="1" dirty="0"/>
              <a:t>What can you do in Outlook besides  email?</a:t>
            </a:r>
            <a:endParaRPr sz="2400" b="1"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3"/>
          <p:cNvSpPr txBox="1">
            <a:spLocks noGrp="1"/>
          </p:cNvSpPr>
          <p:nvPr>
            <p:ph type="body" idx="1"/>
          </p:nvPr>
        </p:nvSpPr>
        <p:spPr>
          <a:xfrm>
            <a:off x="700000" y="4200875"/>
            <a:ext cx="8221200" cy="598800"/>
          </a:xfrm>
          <a:prstGeom prst="rect">
            <a:avLst/>
          </a:prstGeom>
          <a:noFill/>
          <a:ln>
            <a:noFill/>
          </a:ln>
        </p:spPr>
        <p:txBody>
          <a:bodyPr spcFirstLastPara="1" wrap="square" lIns="91425" tIns="91425" rIns="91425" bIns="91425" anchor="ctr" anchorCtr="0">
            <a:normAutofit fontScale="77500" lnSpcReduction="20000"/>
          </a:bodyPr>
          <a:lstStyle/>
          <a:p>
            <a:pPr marL="0" lvl="0" indent="0" algn="l" rtl="0">
              <a:lnSpc>
                <a:spcPct val="100000"/>
              </a:lnSpc>
              <a:spcBef>
                <a:spcPts val="0"/>
              </a:spcBef>
              <a:spcAft>
                <a:spcPts val="0"/>
              </a:spcAft>
              <a:buSzPct val="108107"/>
              <a:buNone/>
            </a:pPr>
            <a:r>
              <a:rPr lang="en" b="1">
                <a:solidFill>
                  <a:schemeClr val="accent6"/>
                </a:solidFill>
              </a:rPr>
              <a:t>Students have access to Microsoft Word, Excel, Powerpoint, and </a:t>
            </a:r>
            <a:endParaRPr b="1">
              <a:solidFill>
                <a:schemeClr val="accent6"/>
              </a:solidFill>
            </a:endParaRPr>
          </a:p>
          <a:p>
            <a:pPr marL="0" lvl="0" indent="0" algn="l" rtl="0">
              <a:lnSpc>
                <a:spcPct val="100000"/>
              </a:lnSpc>
              <a:spcBef>
                <a:spcPts val="0"/>
              </a:spcBef>
              <a:spcAft>
                <a:spcPts val="0"/>
              </a:spcAft>
              <a:buSzPct val="108107"/>
              <a:buNone/>
            </a:pPr>
            <a:r>
              <a:rPr lang="en" b="1">
                <a:solidFill>
                  <a:schemeClr val="accent6"/>
                </a:solidFill>
              </a:rPr>
              <a:t>One Drive (cloud storage)!</a:t>
            </a:r>
            <a:endParaRPr b="1">
              <a:solidFill>
                <a:schemeClr val="accent6"/>
              </a:solidFill>
            </a:endParaRPr>
          </a:p>
        </p:txBody>
      </p:sp>
      <p:pic>
        <p:nvPicPr>
          <p:cNvPr id="235" name="Google Shape;235;p43"/>
          <p:cNvPicPr preferRelativeResize="0"/>
          <p:nvPr/>
        </p:nvPicPr>
        <p:blipFill rotWithShape="1">
          <a:blip r:embed="rId3">
            <a:alphaModFix/>
          </a:blip>
          <a:srcRect/>
          <a:stretch/>
        </p:blipFill>
        <p:spPr>
          <a:xfrm>
            <a:off x="699999" y="442450"/>
            <a:ext cx="7744000" cy="35543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4"/>
          <p:cNvSpPr txBox="1">
            <a:spLocks noGrp="1"/>
          </p:cNvSpPr>
          <p:nvPr>
            <p:ph type="ctrTitle"/>
          </p:nvPr>
        </p:nvSpPr>
        <p:spPr>
          <a:xfrm>
            <a:off x="1680302" y="1419950"/>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555" b="1"/>
              <a:t>Academic Basics:</a:t>
            </a:r>
            <a:endParaRPr sz="4555" b="1"/>
          </a:p>
          <a:p>
            <a:pPr marL="0" lvl="0" indent="0" algn="ctr" rtl="0">
              <a:spcBef>
                <a:spcPts val="0"/>
              </a:spcBef>
              <a:spcAft>
                <a:spcPts val="0"/>
              </a:spcAft>
              <a:buNone/>
            </a:pPr>
            <a:r>
              <a:rPr lang="en"/>
              <a:t>#WelcomeToCityTech</a:t>
            </a:r>
            <a:endParaRPr/>
          </a:p>
        </p:txBody>
      </p:sp>
      <p:sp>
        <p:nvSpPr>
          <p:cNvPr id="74" name="Google Shape;74;p14"/>
          <p:cNvSpPr txBox="1">
            <a:spLocks noGrp="1"/>
          </p:cNvSpPr>
          <p:nvPr>
            <p:ph type="subTitle" idx="1"/>
          </p:nvPr>
        </p:nvSpPr>
        <p:spPr>
          <a:xfrm>
            <a:off x="1680302" y="3377750"/>
            <a:ext cx="5783400" cy="9090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r>
              <a:rPr lang="en" dirty="0">
                <a:solidFill>
                  <a:schemeClr val="accent6"/>
                </a:solidFill>
              </a:rPr>
              <a:t>Session 1</a:t>
            </a:r>
            <a:endParaRPr dirty="0">
              <a:solidFill>
                <a:schemeClr val="accent6"/>
              </a:solidFill>
            </a:endParaRPr>
          </a:p>
          <a:p>
            <a:pPr marL="0" lvl="0" indent="0" algn="r" rtl="0">
              <a:spcBef>
                <a:spcPts val="0"/>
              </a:spcBef>
              <a:spcAft>
                <a:spcPts val="0"/>
              </a:spcAft>
              <a:buNone/>
            </a:pPr>
            <a:r>
              <a:rPr lang="en" dirty="0">
                <a:solidFill>
                  <a:schemeClr val="accent6"/>
                </a:solidFill>
              </a:rPr>
              <a:t>Professor Jessica Penner</a:t>
            </a:r>
            <a:endParaRPr dirty="0">
              <a:solidFill>
                <a:schemeClr val="accent6"/>
              </a:solidFill>
            </a:endParaRPr>
          </a:p>
        </p:txBody>
      </p:sp>
      <p:grpSp>
        <p:nvGrpSpPr>
          <p:cNvPr id="75" name="Google Shape;75;p14"/>
          <p:cNvGrpSpPr/>
          <p:nvPr/>
        </p:nvGrpSpPr>
        <p:grpSpPr>
          <a:xfrm>
            <a:off x="1" y="4385075"/>
            <a:ext cx="1881900" cy="758425"/>
            <a:chOff x="86851" y="4297675"/>
            <a:chExt cx="1881900" cy="758425"/>
          </a:xfrm>
        </p:grpSpPr>
        <p:pic>
          <p:nvPicPr>
            <p:cNvPr id="76" name="Google Shape;76;p14"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77" name="Google Shape;77;p1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325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4"/>
          <p:cNvSpPr txBox="1">
            <a:spLocks noGrp="1"/>
          </p:cNvSpPr>
          <p:nvPr>
            <p:ph type="body" idx="1"/>
          </p:nvPr>
        </p:nvSpPr>
        <p:spPr>
          <a:xfrm>
            <a:off x="383275" y="4217275"/>
            <a:ext cx="8537700" cy="598800"/>
          </a:xfrm>
          <a:prstGeom prst="rect">
            <a:avLst/>
          </a:prstGeom>
          <a:noFill/>
          <a:ln>
            <a:noFill/>
          </a:ln>
        </p:spPr>
        <p:txBody>
          <a:bodyPr spcFirstLastPara="1" wrap="square" lIns="91425" tIns="91425" rIns="91425" bIns="91425" anchor="ctr" anchorCtr="0">
            <a:normAutofit fontScale="77500" lnSpcReduction="20000"/>
          </a:bodyPr>
          <a:lstStyle/>
          <a:p>
            <a:pPr marL="0" lvl="0" indent="0" algn="l" rtl="0">
              <a:lnSpc>
                <a:spcPct val="100000"/>
              </a:lnSpc>
              <a:spcBef>
                <a:spcPts val="0"/>
              </a:spcBef>
              <a:spcAft>
                <a:spcPts val="0"/>
              </a:spcAft>
              <a:buSzPct val="108107"/>
              <a:buNone/>
            </a:pPr>
            <a:r>
              <a:rPr lang="en" b="1">
                <a:solidFill>
                  <a:schemeClr val="accent6"/>
                </a:solidFill>
              </a:rPr>
              <a:t>Some professors use DropBox for course materials and collecting student work.</a:t>
            </a:r>
            <a:endParaRPr b="1">
              <a:solidFill>
                <a:schemeClr val="accent6"/>
              </a:solidFill>
            </a:endParaRPr>
          </a:p>
        </p:txBody>
      </p:sp>
      <p:pic>
        <p:nvPicPr>
          <p:cNvPr id="241" name="Google Shape;241;p44"/>
          <p:cNvPicPr preferRelativeResize="0"/>
          <p:nvPr/>
        </p:nvPicPr>
        <p:blipFill rotWithShape="1">
          <a:blip r:embed="rId3">
            <a:alphaModFix/>
          </a:blip>
          <a:srcRect/>
          <a:stretch/>
        </p:blipFill>
        <p:spPr>
          <a:xfrm>
            <a:off x="383275" y="540850"/>
            <a:ext cx="8410174" cy="352464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5"/>
          <p:cNvSpPr txBox="1">
            <a:spLocks noGrp="1"/>
          </p:cNvSpPr>
          <p:nvPr>
            <p:ph type="body" idx="1"/>
          </p:nvPr>
        </p:nvSpPr>
        <p:spPr>
          <a:xfrm>
            <a:off x="353875" y="3058650"/>
            <a:ext cx="8237700" cy="1718400"/>
          </a:xfrm>
          <a:prstGeom prst="rect">
            <a:avLst/>
          </a:prstGeom>
          <a:noFill/>
          <a:ln>
            <a:noFill/>
          </a:ln>
        </p:spPr>
        <p:txBody>
          <a:bodyPr spcFirstLastPara="1" wrap="square" lIns="91425" tIns="91425" rIns="91425" bIns="91425" anchor="ctr" anchorCtr="0">
            <a:normAutofit fontScale="85000" lnSpcReduction="10000"/>
          </a:bodyPr>
          <a:lstStyle/>
          <a:p>
            <a:pPr marL="0" lvl="0" indent="0" algn="l" rtl="0">
              <a:lnSpc>
                <a:spcPct val="100000"/>
              </a:lnSpc>
              <a:spcBef>
                <a:spcPts val="0"/>
              </a:spcBef>
              <a:spcAft>
                <a:spcPts val="0"/>
              </a:spcAft>
              <a:buSzPts val="1800"/>
              <a:buNone/>
            </a:pPr>
            <a:r>
              <a:rPr lang="en" b="1">
                <a:solidFill>
                  <a:schemeClr val="accent6"/>
                </a:solidFill>
              </a:rPr>
              <a:t>Blackboard (Bb) is a Learning Management System– this is where your courses live online. Some professors will use Bb to post syllabi, schedules, assignments, homework, quizzes, grades, etc</a:t>
            </a:r>
            <a:r>
              <a:rPr lang="en" b="1"/>
              <a:t>.</a:t>
            </a:r>
            <a:endParaRPr b="1"/>
          </a:p>
          <a:p>
            <a:pPr marL="0" lvl="0" indent="0" algn="l" rtl="0">
              <a:lnSpc>
                <a:spcPct val="100000"/>
              </a:lnSpc>
              <a:spcBef>
                <a:spcPts val="0"/>
              </a:spcBef>
              <a:spcAft>
                <a:spcPts val="0"/>
              </a:spcAft>
              <a:buSzPts val="1800"/>
              <a:buNone/>
            </a:pPr>
            <a:endParaRPr b="1"/>
          </a:p>
          <a:p>
            <a:pPr marL="0" lvl="0" indent="0" algn="l" rtl="0">
              <a:lnSpc>
                <a:spcPct val="100000"/>
              </a:lnSpc>
              <a:spcBef>
                <a:spcPts val="0"/>
              </a:spcBef>
              <a:spcAft>
                <a:spcPts val="0"/>
              </a:spcAft>
              <a:buSzPts val="1800"/>
              <a:buNone/>
            </a:pPr>
            <a:r>
              <a:rPr lang="en" b="1">
                <a:solidFill>
                  <a:schemeClr val="accent6"/>
                </a:solidFill>
              </a:rPr>
              <a:t>Some professors will meet with their online or hybrid classes in Bb using Blackboard Collaborate Ultra. This is like Zoom, but built into Bb.</a:t>
            </a:r>
            <a:endParaRPr b="1">
              <a:solidFill>
                <a:schemeClr val="accent6"/>
              </a:solidFill>
            </a:endParaRPr>
          </a:p>
        </p:txBody>
      </p:sp>
      <p:pic>
        <p:nvPicPr>
          <p:cNvPr id="247" name="Google Shape;247;p45"/>
          <p:cNvPicPr preferRelativeResize="0"/>
          <p:nvPr/>
        </p:nvPicPr>
        <p:blipFill rotWithShape="1">
          <a:blip r:embed="rId3">
            <a:alphaModFix/>
          </a:blip>
          <a:srcRect/>
          <a:stretch/>
        </p:blipFill>
        <p:spPr>
          <a:xfrm>
            <a:off x="2191475" y="490325"/>
            <a:ext cx="4197525" cy="20814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6"/>
          <p:cNvSpPr txBox="1">
            <a:spLocks noGrp="1"/>
          </p:cNvSpPr>
          <p:nvPr>
            <p:ph type="body" idx="4294967295"/>
          </p:nvPr>
        </p:nvSpPr>
        <p:spPr>
          <a:xfrm>
            <a:off x="0" y="1624013"/>
            <a:ext cx="8156575" cy="2560637"/>
          </a:xfrm>
          <a:prstGeom prst="rect">
            <a:avLst/>
          </a:prstGeom>
        </p:spPr>
        <p:txBody>
          <a:bodyPr spcFirstLastPara="1" wrap="square" lIns="91425" tIns="91425" rIns="91425" bIns="91425" anchor="t" anchorCtr="0">
            <a:noAutofit/>
          </a:bodyPr>
          <a:lstStyle/>
          <a:p>
            <a:pPr marL="457200" lvl="0" indent="-406400" algn="l" rtl="0">
              <a:spcBef>
                <a:spcPts val="0"/>
              </a:spcBef>
              <a:spcAft>
                <a:spcPts val="0"/>
              </a:spcAft>
              <a:buSzPts val="2800"/>
              <a:buChar char="●"/>
            </a:pPr>
            <a:r>
              <a:rPr lang="en" sz="2800" b="1"/>
              <a:t>Are any of your classes available yet?</a:t>
            </a:r>
            <a:endParaRPr sz="2800" b="1"/>
          </a:p>
          <a:p>
            <a:pPr marL="457200" lvl="0" indent="-406400" algn="l" rtl="0">
              <a:spcBef>
                <a:spcPts val="0"/>
              </a:spcBef>
              <a:spcAft>
                <a:spcPts val="0"/>
              </a:spcAft>
              <a:buSzPts val="2800"/>
              <a:buChar char="●"/>
            </a:pPr>
            <a:r>
              <a:rPr lang="en" sz="2800" b="1"/>
              <a:t>Have any professors posted a welcome message or other info?</a:t>
            </a:r>
            <a:endParaRPr sz="2800" b="1"/>
          </a:p>
          <a:p>
            <a:pPr marL="457200" lvl="0" indent="-406400" algn="l" rtl="0">
              <a:spcBef>
                <a:spcPts val="0"/>
              </a:spcBef>
              <a:spcAft>
                <a:spcPts val="0"/>
              </a:spcAft>
              <a:buSzPts val="2800"/>
              <a:buChar char="●"/>
            </a:pPr>
            <a:r>
              <a:rPr lang="en" sz="2800" b="1"/>
              <a:t>Don’t forget to complete your ESPARC training!</a:t>
            </a:r>
            <a:endParaRPr sz="2800" b="1"/>
          </a:p>
        </p:txBody>
      </p:sp>
      <p:sp>
        <p:nvSpPr>
          <p:cNvPr id="253" name="Google Shape;253;p46"/>
          <p:cNvSpPr txBox="1"/>
          <p:nvPr/>
        </p:nvSpPr>
        <p:spPr>
          <a:xfrm>
            <a:off x="660900" y="385800"/>
            <a:ext cx="78222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3200" b="1">
                <a:solidFill>
                  <a:schemeClr val="accent6"/>
                </a:solidFill>
                <a:latin typeface="Roboto"/>
                <a:ea typeface="Roboto"/>
                <a:cs typeface="Roboto"/>
                <a:sym typeface="Roboto"/>
              </a:rPr>
              <a:t>Log in to Blackboard…</a:t>
            </a:r>
            <a:endParaRPr sz="3200" b="1">
              <a:solidFill>
                <a:schemeClr val="accent6"/>
              </a:solidFill>
              <a:latin typeface="Roboto"/>
              <a:ea typeface="Roboto"/>
              <a:cs typeface="Roboto"/>
              <a:sym typeface="Roboto"/>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7"/>
          <p:cNvSpPr txBox="1">
            <a:spLocks noGrp="1"/>
          </p:cNvSpPr>
          <p:nvPr>
            <p:ph type="body" idx="1"/>
          </p:nvPr>
        </p:nvSpPr>
        <p:spPr>
          <a:xfrm>
            <a:off x="229100" y="4417000"/>
            <a:ext cx="88551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770"/>
              <a:buNone/>
            </a:pPr>
            <a:r>
              <a:rPr lang="en" sz="1560" b="1">
                <a:solidFill>
                  <a:schemeClr val="accent6"/>
                </a:solidFill>
              </a:rPr>
              <a:t>OpenLab (OL) is similar to Blackboard– this is a place where your courses live online. Some professors may use it in the same way as Bb. OL also has projects, clubs, and portfolios, which you will not find on Bb</a:t>
            </a:r>
            <a:r>
              <a:rPr lang="en" sz="1360">
                <a:solidFill>
                  <a:schemeClr val="accent6"/>
                </a:solidFill>
              </a:rPr>
              <a:t>.</a:t>
            </a:r>
            <a:endParaRPr sz="1360">
              <a:solidFill>
                <a:schemeClr val="accent6"/>
              </a:solidFill>
            </a:endParaRPr>
          </a:p>
        </p:txBody>
      </p:sp>
      <p:pic>
        <p:nvPicPr>
          <p:cNvPr id="259" name="Google Shape;259;p47"/>
          <p:cNvPicPr preferRelativeResize="0"/>
          <p:nvPr/>
        </p:nvPicPr>
        <p:blipFill rotWithShape="1">
          <a:blip r:embed="rId3">
            <a:alphaModFix/>
          </a:blip>
          <a:srcRect/>
          <a:stretch/>
        </p:blipFill>
        <p:spPr>
          <a:xfrm>
            <a:off x="1057375" y="118025"/>
            <a:ext cx="6972901" cy="4182575"/>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48"/>
          <p:cNvSpPr txBox="1">
            <a:spLocks noGrp="1"/>
          </p:cNvSpPr>
          <p:nvPr>
            <p:ph type="body" idx="1"/>
          </p:nvPr>
        </p:nvSpPr>
        <p:spPr>
          <a:xfrm>
            <a:off x="378619" y="164307"/>
            <a:ext cx="8572500" cy="4729162"/>
          </a:xfrm>
          <a:prstGeom prst="rect">
            <a:avLst/>
          </a:prstGeom>
          <a:noFill/>
          <a:ln>
            <a:noFill/>
          </a:ln>
        </p:spPr>
        <p:txBody>
          <a:bodyPr spcFirstLastPara="1" wrap="square" lIns="91425" tIns="91425" rIns="91425" bIns="91425" anchor="ctr" anchorCtr="0">
            <a:normAutofit/>
          </a:bodyPr>
          <a:lstStyle/>
          <a:p>
            <a:pPr marL="0" lvl="0" indent="0" algn="l" rtl="0">
              <a:lnSpc>
                <a:spcPct val="95000"/>
              </a:lnSpc>
              <a:spcBef>
                <a:spcPts val="0"/>
              </a:spcBef>
              <a:spcAft>
                <a:spcPts val="0"/>
              </a:spcAft>
              <a:buSzPts val="1800"/>
              <a:buNone/>
            </a:pPr>
            <a:r>
              <a:rPr lang="en" sz="2400" b="1" dirty="0"/>
              <a:t>We will be using OpenLab as the classroom management tool for our CT101 Workshop.</a:t>
            </a:r>
            <a:endParaRPr sz="2400" b="1" dirty="0"/>
          </a:p>
          <a:p>
            <a:pPr marL="0" lvl="0" indent="0" algn="l" rtl="0">
              <a:lnSpc>
                <a:spcPct val="95000"/>
              </a:lnSpc>
              <a:spcBef>
                <a:spcPts val="0"/>
              </a:spcBef>
              <a:spcAft>
                <a:spcPts val="0"/>
              </a:spcAft>
              <a:buSzPts val="1800"/>
              <a:buNone/>
            </a:pPr>
            <a:endParaRPr sz="2400" b="1" dirty="0"/>
          </a:p>
          <a:p>
            <a:pPr marL="0" lvl="0" indent="0" algn="l" rtl="0">
              <a:lnSpc>
                <a:spcPct val="95000"/>
              </a:lnSpc>
              <a:spcBef>
                <a:spcPts val="0"/>
              </a:spcBef>
              <a:spcAft>
                <a:spcPts val="0"/>
              </a:spcAft>
              <a:buSzPts val="1800"/>
              <a:buNone/>
            </a:pPr>
            <a:r>
              <a:rPr lang="en" sz="2400" b="1" dirty="0"/>
              <a:t>Please take a moment now to go to </a:t>
            </a:r>
            <a:r>
              <a:rPr lang="en" sz="2400" b="1" u="sng" dirty="0">
                <a:solidFill>
                  <a:schemeClr val="hlink"/>
                </a:solidFill>
                <a:hlinkClick r:id="rId3"/>
              </a:rPr>
              <a:t>openlab.citytech.cuny.edu</a:t>
            </a:r>
            <a:r>
              <a:rPr lang="en" sz="2400" b="1" dirty="0"/>
              <a:t> to set up your account and join this course!</a:t>
            </a:r>
            <a:endParaRPr sz="2400" b="1" dirty="0"/>
          </a:p>
          <a:p>
            <a:pPr marL="0" lvl="0" indent="0" algn="l" rtl="0">
              <a:lnSpc>
                <a:spcPct val="95000"/>
              </a:lnSpc>
              <a:spcBef>
                <a:spcPts val="0"/>
              </a:spcBef>
              <a:spcAft>
                <a:spcPts val="0"/>
              </a:spcAft>
              <a:buSzPts val="1800"/>
              <a:buNone/>
            </a:pPr>
            <a:endParaRPr sz="2500" b="1" dirty="0"/>
          </a:p>
          <a:p>
            <a:pPr marL="0" lvl="0" indent="0" algn="l" rtl="0">
              <a:lnSpc>
                <a:spcPct val="100000"/>
              </a:lnSpc>
              <a:spcBef>
                <a:spcPts val="0"/>
              </a:spcBef>
              <a:spcAft>
                <a:spcPts val="0"/>
              </a:spcAft>
              <a:buSzPts val="1800"/>
              <a:buNone/>
            </a:pPr>
            <a:endParaRPr dirty="0"/>
          </a:p>
          <a:p>
            <a:pPr marL="0" lvl="0" indent="0" algn="l" rtl="0">
              <a:lnSpc>
                <a:spcPct val="100000"/>
              </a:lnSpc>
              <a:spcBef>
                <a:spcPts val="0"/>
              </a:spcBef>
              <a:spcAft>
                <a:spcPts val="0"/>
              </a:spcAft>
              <a:buSzPts val="1800"/>
              <a:buNone/>
            </a:pPr>
            <a:r>
              <a:rPr lang="en-US" sz="2000" b="1" dirty="0">
                <a:hlinkClick r:id="rId4"/>
              </a:rPr>
              <a:t>https://openlab.citytech.cuny.edu/pennerct101summer2023/</a:t>
            </a:r>
            <a:endParaRPr sz="2000"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6E798A-0454-9C3C-9BB7-104977EE3402}"/>
              </a:ext>
            </a:extLst>
          </p:cNvPr>
          <p:cNvSpPr>
            <a:spLocks noGrp="1"/>
          </p:cNvSpPr>
          <p:nvPr>
            <p:ph type="title"/>
          </p:nvPr>
        </p:nvSpPr>
        <p:spPr/>
        <p:txBody>
          <a:bodyPr wrap="square" anchor="b">
            <a:normAutofit/>
          </a:bodyPr>
          <a:lstStyle/>
          <a:p>
            <a:r>
              <a:rPr lang="en-US" dirty="0"/>
              <a:t>How to Respond to a Reflection</a:t>
            </a:r>
          </a:p>
        </p:txBody>
      </p:sp>
      <p:sp>
        <p:nvSpPr>
          <p:cNvPr id="8" name="Subtitle 2">
            <a:extLst>
              <a:ext uri="{FF2B5EF4-FFF2-40B4-BE49-F238E27FC236}">
                <a16:creationId xmlns:a16="http://schemas.microsoft.com/office/drawing/2014/main" id="{2F6076BB-7E43-E630-9BD7-2A33F16E1C4F}"/>
              </a:ext>
            </a:extLst>
          </p:cNvPr>
          <p:cNvSpPr>
            <a:spLocks noGrp="1"/>
          </p:cNvSpPr>
          <p:nvPr>
            <p:ph type="subTitle" idx="1"/>
          </p:nvPr>
        </p:nvSpPr>
        <p:spPr>
          <a:xfrm>
            <a:off x="0" y="2769001"/>
            <a:ext cx="4572000" cy="1345500"/>
          </a:xfrm>
        </p:spPr>
        <p:txBody>
          <a:bodyPr>
            <a:normAutofit lnSpcReduction="10000"/>
          </a:bodyPr>
          <a:lstStyle/>
          <a:p>
            <a:r>
              <a:rPr lang="en-US" dirty="0"/>
              <a:t>Go to our OpenLab workshop site.</a:t>
            </a:r>
          </a:p>
          <a:p>
            <a:endParaRPr lang="en-US" dirty="0"/>
          </a:p>
          <a:p>
            <a:r>
              <a:rPr lang="en-US" dirty="0"/>
              <a:t>Click on Activities &gt; Reflection &gt; Reflection #1</a:t>
            </a:r>
          </a:p>
        </p:txBody>
      </p:sp>
      <p:sp>
        <p:nvSpPr>
          <p:cNvPr id="3" name="Text Placeholder 2">
            <a:extLst>
              <a:ext uri="{FF2B5EF4-FFF2-40B4-BE49-F238E27FC236}">
                <a16:creationId xmlns:a16="http://schemas.microsoft.com/office/drawing/2014/main" id="{F4F5B1B6-E545-4826-9F9E-F5C0148B8906}"/>
              </a:ext>
            </a:extLst>
          </p:cNvPr>
          <p:cNvSpPr>
            <a:spLocks noGrp="1"/>
          </p:cNvSpPr>
          <p:nvPr>
            <p:ph type="body" idx="2"/>
          </p:nvPr>
        </p:nvSpPr>
        <p:spPr/>
        <p:txBody>
          <a:bodyPr wrap="square" anchor="ctr">
            <a:normAutofit fontScale="92500"/>
          </a:bodyPr>
          <a:lstStyle/>
          <a:p>
            <a:pPr>
              <a:lnSpc>
                <a:spcPct val="105000"/>
              </a:lnSpc>
              <a:spcAft>
                <a:spcPts val="600"/>
              </a:spcAft>
            </a:pPr>
            <a:r>
              <a:rPr lang="en-US" dirty="0"/>
              <a:t>Read the Reflection post.</a:t>
            </a:r>
          </a:p>
          <a:p>
            <a:pPr>
              <a:lnSpc>
                <a:spcPct val="105000"/>
              </a:lnSpc>
              <a:spcAft>
                <a:spcPts val="600"/>
              </a:spcAft>
            </a:pPr>
            <a:r>
              <a:rPr lang="en-US" dirty="0"/>
              <a:t>Click on Comment.</a:t>
            </a:r>
          </a:p>
          <a:p>
            <a:pPr>
              <a:lnSpc>
                <a:spcPct val="105000"/>
              </a:lnSpc>
              <a:spcAft>
                <a:spcPts val="600"/>
              </a:spcAft>
            </a:pPr>
            <a:r>
              <a:rPr lang="en-US" dirty="0"/>
              <a:t>Write your comment in the box.</a:t>
            </a:r>
          </a:p>
          <a:p>
            <a:pPr>
              <a:lnSpc>
                <a:spcPct val="105000"/>
              </a:lnSpc>
              <a:spcAft>
                <a:spcPts val="600"/>
              </a:spcAft>
            </a:pPr>
            <a:r>
              <a:rPr lang="en-US" dirty="0"/>
              <a:t>Click Post.</a:t>
            </a:r>
          </a:p>
          <a:p>
            <a:pPr>
              <a:lnSpc>
                <a:spcPct val="105000"/>
              </a:lnSpc>
              <a:spcAft>
                <a:spcPts val="600"/>
              </a:spcAft>
            </a:pPr>
            <a:endParaRPr lang="en-US" dirty="0"/>
          </a:p>
          <a:p>
            <a:pPr marL="114300" indent="0">
              <a:lnSpc>
                <a:spcPct val="105000"/>
              </a:lnSpc>
              <a:spcAft>
                <a:spcPts val="600"/>
              </a:spcAft>
              <a:buNone/>
            </a:pPr>
            <a:r>
              <a:rPr lang="en-US" dirty="0"/>
              <a:t>Let’s take a minute to start your first reflection! You don’t have to finish it right away, but I want to be sure everyone knows how to do this!</a:t>
            </a:r>
          </a:p>
          <a:p>
            <a:pPr>
              <a:lnSpc>
                <a:spcPct val="105000"/>
              </a:lnSpc>
              <a:spcAft>
                <a:spcPts val="600"/>
              </a:spcAft>
            </a:pPr>
            <a:endParaRPr lang="en-US" dirty="0"/>
          </a:p>
        </p:txBody>
      </p:sp>
    </p:spTree>
    <p:extLst>
      <p:ext uri="{BB962C8B-B14F-4D97-AF65-F5344CB8AC3E}">
        <p14:creationId xmlns:p14="http://schemas.microsoft.com/office/powerpoint/2010/main" val="4281369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9"/>
          <p:cNvSpPr txBox="1">
            <a:spLocks noGrp="1"/>
          </p:cNvSpPr>
          <p:nvPr>
            <p:ph type="body" idx="1"/>
          </p:nvPr>
        </p:nvSpPr>
        <p:spPr>
          <a:xfrm>
            <a:off x="319500" y="4032325"/>
            <a:ext cx="8547000" cy="800100"/>
          </a:xfrm>
          <a:prstGeom prst="rect">
            <a:avLst/>
          </a:prstGeom>
          <a:noFill/>
          <a:ln>
            <a:noFill/>
          </a:ln>
        </p:spPr>
        <p:txBody>
          <a:bodyPr spcFirstLastPara="1" wrap="square" lIns="91425" tIns="91425" rIns="91425" bIns="91425" anchor="ctr" anchorCtr="0">
            <a:normAutofit lnSpcReduction="10000"/>
          </a:bodyPr>
          <a:lstStyle/>
          <a:p>
            <a:pPr marL="0" lvl="0" indent="0" algn="l" rtl="0">
              <a:lnSpc>
                <a:spcPct val="100000"/>
              </a:lnSpc>
              <a:spcBef>
                <a:spcPts val="0"/>
              </a:spcBef>
              <a:spcAft>
                <a:spcPts val="0"/>
              </a:spcAft>
              <a:buSzPts val="1800"/>
              <a:buNone/>
            </a:pPr>
            <a:r>
              <a:rPr lang="en">
                <a:solidFill>
                  <a:schemeClr val="accent6"/>
                </a:solidFill>
              </a:rPr>
              <a:t>Students use Zoom to attend online or hybrid classes, meet with professors, attend school events, and more.</a:t>
            </a:r>
            <a:endParaRPr>
              <a:solidFill>
                <a:schemeClr val="accent6"/>
              </a:solidFill>
            </a:endParaRPr>
          </a:p>
        </p:txBody>
      </p:sp>
      <p:pic>
        <p:nvPicPr>
          <p:cNvPr id="270" name="Google Shape;270;p49"/>
          <p:cNvPicPr preferRelativeResize="0"/>
          <p:nvPr/>
        </p:nvPicPr>
        <p:blipFill rotWithShape="1">
          <a:blip r:embed="rId3">
            <a:alphaModFix/>
          </a:blip>
          <a:srcRect/>
          <a:stretch/>
        </p:blipFill>
        <p:spPr>
          <a:xfrm>
            <a:off x="2915850" y="816825"/>
            <a:ext cx="3354300" cy="233342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50"/>
          <p:cNvSpPr txBox="1">
            <a:spLocks noGrp="1"/>
          </p:cNvSpPr>
          <p:nvPr>
            <p:ph type="body" idx="1"/>
          </p:nvPr>
        </p:nvSpPr>
        <p:spPr>
          <a:xfrm>
            <a:off x="552650" y="4250175"/>
            <a:ext cx="8501100" cy="598800"/>
          </a:xfrm>
          <a:prstGeom prst="rect">
            <a:avLst/>
          </a:prstGeom>
          <a:noFill/>
          <a:ln>
            <a:noFill/>
          </a:ln>
        </p:spPr>
        <p:txBody>
          <a:bodyPr spcFirstLastPara="1" wrap="square" lIns="91425" tIns="91425" rIns="91425" bIns="91425" anchor="ctr" anchorCtr="0">
            <a:normAutofit fontScale="92500"/>
          </a:bodyPr>
          <a:lstStyle/>
          <a:p>
            <a:pPr marL="0" lvl="0" indent="0" algn="l" rtl="0">
              <a:lnSpc>
                <a:spcPct val="100000"/>
              </a:lnSpc>
              <a:spcBef>
                <a:spcPts val="0"/>
              </a:spcBef>
              <a:spcAft>
                <a:spcPts val="0"/>
              </a:spcAft>
              <a:buSzPts val="1800"/>
              <a:buNone/>
            </a:pPr>
            <a:r>
              <a:rPr lang="en" b="1">
                <a:solidFill>
                  <a:schemeClr val="accent6"/>
                </a:solidFill>
              </a:rPr>
              <a:t>Students use CUNYfirst for management of almost all personal records. </a:t>
            </a:r>
            <a:endParaRPr b="1">
              <a:solidFill>
                <a:schemeClr val="accent6"/>
              </a:solidFill>
            </a:endParaRPr>
          </a:p>
        </p:txBody>
      </p:sp>
      <p:pic>
        <p:nvPicPr>
          <p:cNvPr id="276" name="Google Shape;276;p50"/>
          <p:cNvPicPr preferRelativeResize="0"/>
          <p:nvPr/>
        </p:nvPicPr>
        <p:blipFill rotWithShape="1">
          <a:blip r:embed="rId3">
            <a:alphaModFix/>
          </a:blip>
          <a:srcRect/>
          <a:stretch/>
        </p:blipFill>
        <p:spPr>
          <a:xfrm>
            <a:off x="651261" y="553850"/>
            <a:ext cx="7841475" cy="3520000"/>
          </a:xfrm>
          <a:prstGeom prst="rect">
            <a:avLst/>
          </a:prstGeom>
          <a:noFill/>
          <a:ln>
            <a:noFill/>
          </a:ln>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51"/>
          <p:cNvSpPr txBox="1">
            <a:spLocks noGrp="1"/>
          </p:cNvSpPr>
          <p:nvPr>
            <p:ph type="body" idx="1"/>
          </p:nvPr>
        </p:nvSpPr>
        <p:spPr>
          <a:xfrm>
            <a:off x="1401050" y="3872200"/>
            <a:ext cx="5998800" cy="598800"/>
          </a:xfrm>
          <a:prstGeom prst="rect">
            <a:avLst/>
          </a:prstGeom>
          <a:noFill/>
          <a:ln>
            <a:noFill/>
          </a:ln>
        </p:spPr>
        <p:txBody>
          <a:bodyPr spcFirstLastPara="1" wrap="square" lIns="91425" tIns="91425" rIns="91425" bIns="91425" anchor="ctr" anchorCtr="0">
            <a:normAutofit fontScale="85000" lnSpcReduction="10000"/>
          </a:bodyPr>
          <a:lstStyle/>
          <a:p>
            <a:pPr marL="0" lvl="0" indent="0" algn="l" rtl="0">
              <a:lnSpc>
                <a:spcPct val="100000"/>
              </a:lnSpc>
              <a:spcBef>
                <a:spcPts val="0"/>
              </a:spcBef>
              <a:spcAft>
                <a:spcPts val="0"/>
              </a:spcAft>
              <a:buSzPts val="1800"/>
              <a:buNone/>
            </a:pPr>
            <a:r>
              <a:rPr lang="en" b="1">
                <a:solidFill>
                  <a:schemeClr val="accent6"/>
                </a:solidFill>
              </a:rPr>
              <a:t>Students use Schedule Builder to register for classes.</a:t>
            </a:r>
            <a:endParaRPr b="1">
              <a:solidFill>
                <a:schemeClr val="accent6"/>
              </a:solidFill>
            </a:endParaRPr>
          </a:p>
        </p:txBody>
      </p:sp>
      <p:pic>
        <p:nvPicPr>
          <p:cNvPr id="282" name="Google Shape;282;p51"/>
          <p:cNvPicPr preferRelativeResize="0"/>
          <p:nvPr/>
        </p:nvPicPr>
        <p:blipFill rotWithShape="1">
          <a:blip r:embed="rId3">
            <a:alphaModFix/>
          </a:blip>
          <a:srcRect/>
          <a:stretch/>
        </p:blipFill>
        <p:spPr>
          <a:xfrm>
            <a:off x="1401050" y="1137575"/>
            <a:ext cx="6143625" cy="2390775"/>
          </a:xfrm>
          <a:prstGeom prst="rect">
            <a:avLst/>
          </a:prstGeom>
          <a:noFill/>
          <a:ln>
            <a:noFill/>
          </a:ln>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52"/>
          <p:cNvSpPr txBox="1">
            <a:spLocks noGrp="1"/>
          </p:cNvSpPr>
          <p:nvPr>
            <p:ph type="body" idx="1"/>
          </p:nvPr>
        </p:nvSpPr>
        <p:spPr>
          <a:xfrm>
            <a:off x="586100" y="4233725"/>
            <a:ext cx="8539500" cy="5988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1800"/>
              <a:buNone/>
            </a:pPr>
            <a:r>
              <a:rPr lang="en" sz="1865" b="1">
                <a:solidFill>
                  <a:schemeClr val="accent6"/>
                </a:solidFill>
              </a:rPr>
              <a:t>Students use DegreeWorks to track academic progress and degree requirements.</a:t>
            </a:r>
            <a:endParaRPr sz="1865" b="1">
              <a:solidFill>
                <a:schemeClr val="accent6"/>
              </a:solidFill>
            </a:endParaRPr>
          </a:p>
        </p:txBody>
      </p:sp>
      <p:pic>
        <p:nvPicPr>
          <p:cNvPr id="288" name="Google Shape;288;p52"/>
          <p:cNvPicPr preferRelativeResize="0"/>
          <p:nvPr/>
        </p:nvPicPr>
        <p:blipFill rotWithShape="1">
          <a:blip r:embed="rId3">
            <a:alphaModFix/>
          </a:blip>
          <a:srcRect/>
          <a:stretch/>
        </p:blipFill>
        <p:spPr>
          <a:xfrm>
            <a:off x="586088" y="714149"/>
            <a:ext cx="7971824" cy="286942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5"/>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83" name="Google Shape;83;p15"/>
          <p:cNvSpPr txBox="1">
            <a:spLocks noGrp="1"/>
          </p:cNvSpPr>
          <p:nvPr>
            <p:ph type="body" idx="2"/>
          </p:nvPr>
        </p:nvSpPr>
        <p:spPr>
          <a:prstGeom prst="rect">
            <a:avLst/>
          </a:prstGeom>
        </p:spPr>
        <p:txBody>
          <a:bodyPr spcFirstLastPara="1" wrap="square" lIns="91425" tIns="91425" rIns="91425" bIns="91425" anchor="ctr" anchorCtr="0">
            <a:normAutofit fontScale="92500" lnSpcReduction="10000"/>
          </a:bodyPr>
          <a:lstStyle/>
          <a:p>
            <a:pPr marL="457200" lvl="0" indent="-342900" algn="l" rtl="0">
              <a:lnSpc>
                <a:spcPct val="115000"/>
              </a:lnSpc>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Introductions</a:t>
            </a:r>
          </a:p>
          <a:p>
            <a:pPr marL="457200" lvl="0" indent="-342900" algn="l" rtl="0">
              <a:lnSpc>
                <a:spcPct val="115000"/>
              </a:lnSpc>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CT101 Syllabus + Schedule Review</a:t>
            </a:r>
          </a:p>
          <a:p>
            <a:pPr marL="457200" lvl="0" indent="-342900" algn="l" rtl="0">
              <a:lnSpc>
                <a:spcPct val="115000"/>
              </a:lnSpc>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Learning Tools</a:t>
            </a:r>
          </a:p>
          <a:p>
            <a:pPr marL="457200" lvl="0" indent="-342900" algn="l" rtl="0">
              <a:lnSpc>
                <a:spcPct val="115000"/>
              </a:lnSpc>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Instructional Modalities</a:t>
            </a:r>
            <a:endParaRPr lang="en-US" dirty="0"/>
          </a:p>
          <a:p>
            <a:pPr marL="457200" lvl="0" indent="-342900" algn="l" rtl="0">
              <a:lnSpc>
                <a:spcPct val="115000"/>
              </a:lnSpc>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Classroom Learning: Etiquette + Engagement</a:t>
            </a:r>
          </a:p>
          <a:p>
            <a:pPr marL="457200" lvl="0" indent="-342900" algn="l" rtl="0">
              <a:lnSpc>
                <a:spcPct val="115000"/>
              </a:lnSpc>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Online Learning: Etiquette + Engagement</a:t>
            </a:r>
          </a:p>
          <a:p>
            <a:pPr marL="457200" lvl="0" indent="-342900" algn="l" rtl="0">
              <a:lnSpc>
                <a:spcPct val="115000"/>
              </a:lnSpc>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Connect Day/Orientation</a:t>
            </a:r>
          </a:p>
          <a:p>
            <a:pPr marL="457200" lvl="0" indent="-342900" algn="l" rtl="0">
              <a:lnSpc>
                <a:spcPct val="115000"/>
              </a:lnSpc>
              <a:spcBef>
                <a:spcPts val="0"/>
              </a:spcBef>
              <a:spcAft>
                <a:spcPts val="0"/>
              </a:spcAft>
              <a:buClr>
                <a:schemeClr val="accent5"/>
              </a:buClr>
              <a:buSzPts val="1800"/>
              <a:buFont typeface="Roboto Slab"/>
              <a:buChar char="★"/>
            </a:pPr>
            <a:r>
              <a:rPr lang="en-US" dirty="0">
                <a:solidFill>
                  <a:schemeClr val="accent5"/>
                </a:solidFill>
                <a:latin typeface="Roboto Slab"/>
                <a:ea typeface="Roboto Slab"/>
                <a:cs typeface="Roboto Slab"/>
                <a:sym typeface="Roboto Slab"/>
              </a:rPr>
              <a:t>Campus Tour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39"/>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b="1">
                <a:solidFill>
                  <a:schemeClr val="accent5"/>
                </a:solidFill>
              </a:rPr>
              <a:t>Instructional Modalities</a:t>
            </a:r>
            <a:endParaRPr b="1">
              <a:solidFill>
                <a:schemeClr val="accent5"/>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0"/>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Instructional Modalities at City Tech</a:t>
            </a:r>
            <a:endParaRPr b="1">
              <a:solidFill>
                <a:schemeClr val="accent5"/>
              </a:solidFill>
            </a:endParaRPr>
          </a:p>
        </p:txBody>
      </p:sp>
      <p:sp>
        <p:nvSpPr>
          <p:cNvPr id="235" name="Google Shape;235;p40"/>
          <p:cNvSpPr txBox="1">
            <a:spLocks noGrp="1"/>
          </p:cNvSpPr>
          <p:nvPr>
            <p:ph type="body" idx="1"/>
          </p:nvPr>
        </p:nvSpPr>
        <p:spPr>
          <a:prstGeom prst="rect">
            <a:avLst/>
          </a:prstGeom>
        </p:spPr>
        <p:txBody>
          <a:bodyPr spcFirstLastPara="1" wrap="square" lIns="91425" tIns="91425" rIns="91425" bIns="91425" anchor="t" anchorCtr="0">
            <a:noAutofit/>
          </a:bodyPr>
          <a:lstStyle/>
          <a:p>
            <a:pPr marL="457200" lvl="0" indent="-374650" algn="l" rtl="0">
              <a:spcBef>
                <a:spcPts val="0"/>
              </a:spcBef>
              <a:spcAft>
                <a:spcPts val="0"/>
              </a:spcAft>
              <a:buSzPts val="2300"/>
              <a:buFont typeface="Roboto Slab"/>
              <a:buChar char="●"/>
            </a:pPr>
            <a:r>
              <a:rPr lang="en" sz="2300" dirty="0">
                <a:latin typeface="Roboto Slab"/>
                <a:ea typeface="Roboto Slab"/>
                <a:cs typeface="Roboto Slab"/>
                <a:sym typeface="Roboto Slab"/>
              </a:rPr>
              <a:t>In person</a:t>
            </a:r>
            <a:endParaRPr sz="2300" dirty="0">
              <a:latin typeface="Roboto Slab"/>
              <a:ea typeface="Roboto Slab"/>
              <a:cs typeface="Roboto Slab"/>
              <a:sym typeface="Roboto Slab"/>
            </a:endParaRPr>
          </a:p>
          <a:p>
            <a:pPr marL="457200" lvl="0" indent="-374650" algn="l" rtl="0">
              <a:spcBef>
                <a:spcPts val="0"/>
              </a:spcBef>
              <a:spcAft>
                <a:spcPts val="0"/>
              </a:spcAft>
              <a:buSzPts val="2300"/>
              <a:buFont typeface="Roboto Slab"/>
              <a:buChar char="●"/>
            </a:pPr>
            <a:r>
              <a:rPr lang="en" sz="2300" dirty="0">
                <a:latin typeface="Roboto Slab"/>
                <a:ea typeface="Roboto Slab"/>
                <a:cs typeface="Roboto Slab"/>
                <a:sym typeface="Roboto Slab"/>
              </a:rPr>
              <a:t>Online</a:t>
            </a:r>
            <a:endParaRPr sz="2300" dirty="0">
              <a:latin typeface="Roboto Slab"/>
              <a:ea typeface="Roboto Slab"/>
              <a:cs typeface="Roboto Slab"/>
              <a:sym typeface="Roboto Slab"/>
            </a:endParaRPr>
          </a:p>
          <a:p>
            <a:pPr marL="914400" lvl="1" indent="-349250" algn="l" rtl="0">
              <a:spcBef>
                <a:spcPts val="0"/>
              </a:spcBef>
              <a:spcAft>
                <a:spcPts val="0"/>
              </a:spcAft>
              <a:buSzPts val="1900"/>
              <a:buFont typeface="Roboto Slab"/>
              <a:buChar char="○"/>
            </a:pPr>
            <a:r>
              <a:rPr lang="en" sz="1900" dirty="0">
                <a:latin typeface="Roboto Slab"/>
                <a:ea typeface="Roboto Slab"/>
                <a:cs typeface="Roboto Slab"/>
                <a:sym typeface="Roboto Slab"/>
              </a:rPr>
              <a:t>Synchronous</a:t>
            </a:r>
            <a:endParaRPr sz="1900" dirty="0">
              <a:latin typeface="Roboto Slab"/>
              <a:ea typeface="Roboto Slab"/>
              <a:cs typeface="Roboto Slab"/>
              <a:sym typeface="Roboto Slab"/>
            </a:endParaRPr>
          </a:p>
          <a:p>
            <a:pPr marL="914400" lvl="1" indent="-349250" algn="l" rtl="0">
              <a:spcBef>
                <a:spcPts val="0"/>
              </a:spcBef>
              <a:spcAft>
                <a:spcPts val="0"/>
              </a:spcAft>
              <a:buSzPts val="1900"/>
              <a:buFont typeface="Roboto Slab"/>
              <a:buChar char="○"/>
            </a:pPr>
            <a:r>
              <a:rPr lang="en" sz="1900" dirty="0">
                <a:latin typeface="Roboto Slab"/>
                <a:ea typeface="Roboto Slab"/>
                <a:cs typeface="Roboto Slab"/>
                <a:sym typeface="Roboto Slab"/>
              </a:rPr>
              <a:t>Asynchronous</a:t>
            </a:r>
            <a:endParaRPr sz="1900" dirty="0">
              <a:latin typeface="Roboto Slab"/>
              <a:ea typeface="Roboto Slab"/>
              <a:cs typeface="Roboto Slab"/>
              <a:sym typeface="Roboto Slab"/>
            </a:endParaRPr>
          </a:p>
          <a:p>
            <a:pPr marL="457200" lvl="0" indent="-374650" algn="l" rtl="0">
              <a:spcBef>
                <a:spcPts val="0"/>
              </a:spcBef>
              <a:spcAft>
                <a:spcPts val="0"/>
              </a:spcAft>
              <a:buSzPts val="2300"/>
              <a:buFont typeface="Roboto Slab"/>
              <a:buChar char="●"/>
            </a:pPr>
            <a:r>
              <a:rPr lang="en" sz="2300" dirty="0">
                <a:latin typeface="Roboto Slab"/>
                <a:ea typeface="Roboto Slab"/>
                <a:cs typeface="Roboto Slab"/>
                <a:sym typeface="Roboto Slab"/>
              </a:rPr>
              <a:t>Hybrid</a:t>
            </a:r>
            <a:endParaRPr sz="2300"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
                                            <p:txEl>
                                              <p:pRg st="0" end="0"/>
                                            </p:txEl>
                                          </p:spTgt>
                                        </p:tgtEl>
                                        <p:attrNameLst>
                                          <p:attrName>style.visibility</p:attrName>
                                        </p:attrNameLst>
                                      </p:cBhvr>
                                      <p:to>
                                        <p:strVal val="visible"/>
                                      </p:to>
                                    </p:set>
                                    <p:animEffect transition="in" filter="fade">
                                      <p:cBhvr>
                                        <p:cTn id="7" dur="500"/>
                                        <p:tgtEl>
                                          <p:spTgt spid="2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5">
                                            <p:txEl>
                                              <p:pRg st="1" end="1"/>
                                            </p:txEl>
                                          </p:spTgt>
                                        </p:tgtEl>
                                        <p:attrNameLst>
                                          <p:attrName>style.visibility</p:attrName>
                                        </p:attrNameLst>
                                      </p:cBhvr>
                                      <p:to>
                                        <p:strVal val="visible"/>
                                      </p:to>
                                    </p:set>
                                    <p:animEffect transition="in" filter="fade">
                                      <p:cBhvr>
                                        <p:cTn id="12" dur="500"/>
                                        <p:tgtEl>
                                          <p:spTgt spid="2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35">
                                            <p:txEl>
                                              <p:pRg st="2" end="2"/>
                                            </p:txEl>
                                          </p:spTgt>
                                        </p:tgtEl>
                                        <p:attrNameLst>
                                          <p:attrName>style.visibility</p:attrName>
                                        </p:attrNameLst>
                                      </p:cBhvr>
                                      <p:to>
                                        <p:strVal val="visible"/>
                                      </p:to>
                                    </p:set>
                                    <p:animEffect transition="in" filter="fade">
                                      <p:cBhvr>
                                        <p:cTn id="17" dur="500"/>
                                        <p:tgtEl>
                                          <p:spTgt spid="2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35">
                                            <p:txEl>
                                              <p:pRg st="3" end="3"/>
                                            </p:txEl>
                                          </p:spTgt>
                                        </p:tgtEl>
                                        <p:attrNameLst>
                                          <p:attrName>style.visibility</p:attrName>
                                        </p:attrNameLst>
                                      </p:cBhvr>
                                      <p:to>
                                        <p:strVal val="visible"/>
                                      </p:to>
                                    </p:set>
                                    <p:animEffect transition="in" filter="fade">
                                      <p:cBhvr>
                                        <p:cTn id="22" dur="500"/>
                                        <p:tgtEl>
                                          <p:spTgt spid="23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35">
                                            <p:txEl>
                                              <p:pRg st="4" end="4"/>
                                            </p:txEl>
                                          </p:spTgt>
                                        </p:tgtEl>
                                        <p:attrNameLst>
                                          <p:attrName>style.visibility</p:attrName>
                                        </p:attrNameLst>
                                      </p:cBhvr>
                                      <p:to>
                                        <p:strVal val="visible"/>
                                      </p:to>
                                    </p:set>
                                    <p:animEffect transition="in" filter="fade">
                                      <p:cBhvr>
                                        <p:cTn id="27" dur="500"/>
                                        <p:tgtEl>
                                          <p:spTgt spid="2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1"/>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Modalities</a:t>
            </a:r>
            <a:endParaRPr b="1">
              <a:solidFill>
                <a:schemeClr val="accent5"/>
              </a:solidFill>
            </a:endParaRPr>
          </a:p>
        </p:txBody>
      </p:sp>
      <p:sp>
        <p:nvSpPr>
          <p:cNvPr id="241" name="Google Shape;241;p41"/>
          <p:cNvSpPr txBox="1">
            <a:spLocks noGrp="1"/>
          </p:cNvSpPr>
          <p:nvPr>
            <p:ph type="body" idx="1"/>
          </p:nvPr>
        </p:nvSpPr>
        <p:spPr>
          <a:prstGeom prst="rect">
            <a:avLst/>
          </a:prstGeom>
        </p:spPr>
        <p:txBody>
          <a:bodyPr spcFirstLastPara="1" wrap="square" lIns="91425" tIns="91425" rIns="91425" bIns="91425" anchor="t" anchorCtr="0">
            <a:normAutofit/>
          </a:bodyPr>
          <a:lstStyle/>
          <a:p>
            <a:pPr marL="457200" lvl="0" indent="-311150" algn="l" rtl="0">
              <a:spcBef>
                <a:spcPts val="0"/>
              </a:spcBef>
              <a:spcAft>
                <a:spcPts val="0"/>
              </a:spcAft>
              <a:buSzPts val="1300"/>
              <a:buFont typeface="Roboto Slab"/>
              <a:buChar char="-"/>
            </a:pPr>
            <a:r>
              <a:rPr lang="en" sz="1300" dirty="0">
                <a:latin typeface="Roboto Slab"/>
                <a:ea typeface="Roboto Slab"/>
                <a:cs typeface="Roboto Slab"/>
                <a:sym typeface="Roboto Slab"/>
              </a:rPr>
              <a:t>Which class is fully in person?</a:t>
            </a:r>
            <a:endParaRPr sz="1300" dirty="0">
              <a:latin typeface="Roboto Slab"/>
              <a:ea typeface="Roboto Slab"/>
              <a:cs typeface="Roboto Slab"/>
              <a:sym typeface="Roboto Slab"/>
            </a:endParaRPr>
          </a:p>
          <a:p>
            <a:pPr marL="457200" lvl="0" indent="-311150" algn="l" rtl="0">
              <a:spcBef>
                <a:spcPts val="1000"/>
              </a:spcBef>
              <a:spcAft>
                <a:spcPts val="0"/>
              </a:spcAft>
              <a:buSzPts val="1300"/>
              <a:buFont typeface="Roboto Slab"/>
              <a:buChar char="-"/>
            </a:pPr>
            <a:r>
              <a:rPr lang="en" sz="1300" dirty="0">
                <a:latin typeface="Roboto Slab"/>
                <a:ea typeface="Roboto Slab"/>
                <a:cs typeface="Roboto Slab"/>
                <a:sym typeface="Roboto Slab"/>
              </a:rPr>
              <a:t>Which class is Online, Synchronous?</a:t>
            </a:r>
            <a:endParaRPr sz="1300" dirty="0">
              <a:latin typeface="Roboto Slab"/>
              <a:ea typeface="Roboto Slab"/>
              <a:cs typeface="Roboto Slab"/>
              <a:sym typeface="Roboto Slab"/>
            </a:endParaRPr>
          </a:p>
          <a:p>
            <a:pPr marL="457200" lvl="0" indent="-311150" algn="l" rtl="0">
              <a:spcBef>
                <a:spcPts val="1000"/>
              </a:spcBef>
              <a:spcAft>
                <a:spcPts val="0"/>
              </a:spcAft>
              <a:buSzPts val="1300"/>
              <a:buFont typeface="Roboto Slab"/>
              <a:buChar char="-"/>
            </a:pPr>
            <a:r>
              <a:rPr lang="en" sz="1300" dirty="0">
                <a:latin typeface="Roboto Slab"/>
                <a:ea typeface="Roboto Slab"/>
                <a:cs typeface="Roboto Slab"/>
                <a:sym typeface="Roboto Slab"/>
              </a:rPr>
              <a:t>Which class is Online, Asynchronous?</a:t>
            </a:r>
            <a:endParaRPr sz="1300" dirty="0">
              <a:latin typeface="Roboto Slab"/>
              <a:ea typeface="Roboto Slab"/>
              <a:cs typeface="Roboto Slab"/>
              <a:sym typeface="Roboto Slab"/>
            </a:endParaRPr>
          </a:p>
          <a:p>
            <a:pPr marL="457200" lvl="0" indent="-311150" algn="l" rtl="0">
              <a:spcBef>
                <a:spcPts val="1000"/>
              </a:spcBef>
              <a:spcAft>
                <a:spcPts val="1000"/>
              </a:spcAft>
              <a:buSzPts val="1300"/>
              <a:buFont typeface="Roboto Slab"/>
              <a:buChar char="-"/>
            </a:pPr>
            <a:r>
              <a:rPr lang="en" sz="1300" dirty="0">
                <a:latin typeface="Roboto Slab"/>
                <a:ea typeface="Roboto Slab"/>
                <a:cs typeface="Roboto Slab"/>
                <a:sym typeface="Roboto Slab"/>
              </a:rPr>
              <a:t>Which class is Hybrid?</a:t>
            </a:r>
            <a:endParaRPr sz="1300" dirty="0">
              <a:latin typeface="Roboto Slab"/>
              <a:ea typeface="Roboto Slab"/>
              <a:cs typeface="Roboto Slab"/>
              <a:sym typeface="Roboto Slab"/>
            </a:endParaRPr>
          </a:p>
        </p:txBody>
      </p:sp>
      <p:pic>
        <p:nvPicPr>
          <p:cNvPr id="242" name="Google Shape;242;p41"/>
          <p:cNvPicPr preferRelativeResize="0"/>
          <p:nvPr/>
        </p:nvPicPr>
        <p:blipFill>
          <a:blip r:embed="rId3">
            <a:alphaModFix/>
          </a:blip>
          <a:stretch>
            <a:fillRect/>
          </a:stretch>
        </p:blipFill>
        <p:spPr>
          <a:xfrm>
            <a:off x="3577400" y="627188"/>
            <a:ext cx="5391750" cy="38891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1">
                                            <p:txEl>
                                              <p:pRg st="0" end="0"/>
                                            </p:txEl>
                                          </p:spTgt>
                                        </p:tgtEl>
                                        <p:attrNameLst>
                                          <p:attrName>style.visibility</p:attrName>
                                        </p:attrNameLst>
                                      </p:cBhvr>
                                      <p:to>
                                        <p:strVal val="visible"/>
                                      </p:to>
                                    </p:set>
                                    <p:animEffect transition="in" filter="fade">
                                      <p:cBhvr>
                                        <p:cTn id="7" dur="500"/>
                                        <p:tgtEl>
                                          <p:spTgt spid="24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1">
                                            <p:txEl>
                                              <p:pRg st="1" end="1"/>
                                            </p:txEl>
                                          </p:spTgt>
                                        </p:tgtEl>
                                        <p:attrNameLst>
                                          <p:attrName>style.visibility</p:attrName>
                                        </p:attrNameLst>
                                      </p:cBhvr>
                                      <p:to>
                                        <p:strVal val="visible"/>
                                      </p:to>
                                    </p:set>
                                    <p:animEffect transition="in" filter="fade">
                                      <p:cBhvr>
                                        <p:cTn id="12" dur="500"/>
                                        <p:tgtEl>
                                          <p:spTgt spid="24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1">
                                            <p:txEl>
                                              <p:pRg st="2" end="2"/>
                                            </p:txEl>
                                          </p:spTgt>
                                        </p:tgtEl>
                                        <p:attrNameLst>
                                          <p:attrName>style.visibility</p:attrName>
                                        </p:attrNameLst>
                                      </p:cBhvr>
                                      <p:to>
                                        <p:strVal val="visible"/>
                                      </p:to>
                                    </p:set>
                                    <p:animEffect transition="in" filter="fade">
                                      <p:cBhvr>
                                        <p:cTn id="17" dur="500"/>
                                        <p:tgtEl>
                                          <p:spTgt spid="24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41">
                                            <p:txEl>
                                              <p:pRg st="3" end="3"/>
                                            </p:txEl>
                                          </p:spTgt>
                                        </p:tgtEl>
                                        <p:attrNameLst>
                                          <p:attrName>style.visibility</p:attrName>
                                        </p:attrNameLst>
                                      </p:cBhvr>
                                      <p:to>
                                        <p:strVal val="visible"/>
                                      </p:to>
                                    </p:set>
                                    <p:animEffect transition="in" filter="fade">
                                      <p:cBhvr>
                                        <p:cTn id="22" dur="500"/>
                                        <p:tgtEl>
                                          <p:spTgt spid="24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pic>
        <p:nvPicPr>
          <p:cNvPr id="247" name="Google Shape;247;p42"/>
          <p:cNvPicPr preferRelativeResize="0"/>
          <p:nvPr/>
        </p:nvPicPr>
        <p:blipFill>
          <a:blip r:embed="rId3">
            <a:alphaModFix/>
          </a:blip>
          <a:stretch>
            <a:fillRect/>
          </a:stretch>
        </p:blipFill>
        <p:spPr>
          <a:xfrm>
            <a:off x="51125" y="555025"/>
            <a:ext cx="5643301" cy="1891834"/>
          </a:xfrm>
          <a:prstGeom prst="rect">
            <a:avLst/>
          </a:prstGeom>
          <a:noFill/>
          <a:ln>
            <a:noFill/>
          </a:ln>
        </p:spPr>
      </p:pic>
      <p:pic>
        <p:nvPicPr>
          <p:cNvPr id="248" name="Google Shape;248;p42"/>
          <p:cNvPicPr preferRelativeResize="0"/>
          <p:nvPr/>
        </p:nvPicPr>
        <p:blipFill>
          <a:blip r:embed="rId4">
            <a:alphaModFix/>
          </a:blip>
          <a:stretch>
            <a:fillRect/>
          </a:stretch>
        </p:blipFill>
        <p:spPr>
          <a:xfrm>
            <a:off x="51125" y="2677718"/>
            <a:ext cx="5643300" cy="2096083"/>
          </a:xfrm>
          <a:prstGeom prst="rect">
            <a:avLst/>
          </a:prstGeom>
          <a:noFill/>
          <a:ln>
            <a:noFill/>
          </a:ln>
        </p:spPr>
      </p:pic>
      <p:pic>
        <p:nvPicPr>
          <p:cNvPr id="249" name="Google Shape;249;p42"/>
          <p:cNvPicPr preferRelativeResize="0"/>
          <p:nvPr/>
        </p:nvPicPr>
        <p:blipFill>
          <a:blip r:embed="rId5">
            <a:alphaModFix/>
          </a:blip>
          <a:stretch>
            <a:fillRect/>
          </a:stretch>
        </p:blipFill>
        <p:spPr>
          <a:xfrm>
            <a:off x="5808875" y="1348775"/>
            <a:ext cx="3258925" cy="2573675"/>
          </a:xfrm>
          <a:prstGeom prst="rect">
            <a:avLst/>
          </a:prstGeom>
          <a:noFill/>
          <a:ln>
            <a:noFill/>
          </a:ln>
        </p:spPr>
      </p:pic>
      <p:sp>
        <p:nvSpPr>
          <p:cNvPr id="250" name="Google Shape;250;p42"/>
          <p:cNvSpPr/>
          <p:nvPr/>
        </p:nvSpPr>
        <p:spPr>
          <a:xfrm>
            <a:off x="6119825" y="170275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1" name="Google Shape;251;p42"/>
          <p:cNvSpPr/>
          <p:nvPr/>
        </p:nvSpPr>
        <p:spPr>
          <a:xfrm>
            <a:off x="6119825" y="231510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52" name="Google Shape;252;p42"/>
          <p:cNvCxnSpPr/>
          <p:nvPr/>
        </p:nvCxnSpPr>
        <p:spPr>
          <a:xfrm rot="10800000">
            <a:off x="5405215" y="1761521"/>
            <a:ext cx="714600" cy="187500"/>
          </a:xfrm>
          <a:prstGeom prst="straightConnector1">
            <a:avLst/>
          </a:prstGeom>
          <a:noFill/>
          <a:ln w="38100" cap="flat" cmpd="sng">
            <a:solidFill>
              <a:schemeClr val="accent5"/>
            </a:solidFill>
            <a:prstDash val="solid"/>
            <a:round/>
            <a:headEnd type="none" w="med" len="med"/>
            <a:tailEnd type="triangle" w="med" len="med"/>
          </a:ln>
        </p:spPr>
      </p:cxnSp>
      <p:cxnSp>
        <p:nvCxnSpPr>
          <p:cNvPr id="253" name="Google Shape;253;p42"/>
          <p:cNvCxnSpPr>
            <a:stCxn id="251" idx="3"/>
          </p:cNvCxnSpPr>
          <p:nvPr/>
        </p:nvCxnSpPr>
        <p:spPr>
          <a:xfrm flipH="1">
            <a:off x="5374990" y="2753229"/>
            <a:ext cx="927600" cy="769800"/>
          </a:xfrm>
          <a:prstGeom prst="straightConnector1">
            <a:avLst/>
          </a:prstGeom>
          <a:noFill/>
          <a:ln w="38100" cap="flat" cmpd="sng">
            <a:solidFill>
              <a:schemeClr val="accent5"/>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7"/>
                                        </p:tgtEl>
                                        <p:attrNameLst>
                                          <p:attrName>style.visibility</p:attrName>
                                        </p:attrNameLst>
                                      </p:cBhvr>
                                      <p:to>
                                        <p:strVal val="visible"/>
                                      </p:to>
                                    </p:set>
                                    <p:animEffect transition="in" filter="fade">
                                      <p:cBhvr>
                                        <p:cTn id="7" dur="500"/>
                                        <p:tgtEl>
                                          <p:spTgt spid="24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8"/>
                                        </p:tgtEl>
                                        <p:attrNameLst>
                                          <p:attrName>style.visibility</p:attrName>
                                        </p:attrNameLst>
                                      </p:cBhvr>
                                      <p:to>
                                        <p:strVal val="visible"/>
                                      </p:to>
                                    </p:set>
                                    <p:animEffect transition="in" filter="fade">
                                      <p:cBhvr>
                                        <p:cTn id="12" dur="500"/>
                                        <p:tgtEl>
                                          <p:spTgt spid="2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9"/>
                                        </p:tgtEl>
                                        <p:attrNameLst>
                                          <p:attrName>style.visibility</p:attrName>
                                        </p:attrNameLst>
                                      </p:cBhvr>
                                      <p:to>
                                        <p:strVal val="visible"/>
                                      </p:to>
                                    </p:set>
                                    <p:animEffect transition="in" filter="fade">
                                      <p:cBhvr>
                                        <p:cTn id="17" dur="500"/>
                                        <p:tgtEl>
                                          <p:spTgt spid="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pic>
        <p:nvPicPr>
          <p:cNvPr id="258" name="Google Shape;258;p43"/>
          <p:cNvPicPr preferRelativeResize="0"/>
          <p:nvPr/>
        </p:nvPicPr>
        <p:blipFill>
          <a:blip r:embed="rId3">
            <a:alphaModFix/>
          </a:blip>
          <a:stretch>
            <a:fillRect/>
          </a:stretch>
        </p:blipFill>
        <p:spPr>
          <a:xfrm>
            <a:off x="5808875" y="1348775"/>
            <a:ext cx="3258925" cy="2573675"/>
          </a:xfrm>
          <a:prstGeom prst="rect">
            <a:avLst/>
          </a:prstGeom>
          <a:noFill/>
          <a:ln>
            <a:noFill/>
          </a:ln>
        </p:spPr>
      </p:pic>
      <p:pic>
        <p:nvPicPr>
          <p:cNvPr id="259" name="Google Shape;259;p43"/>
          <p:cNvPicPr preferRelativeResize="0"/>
          <p:nvPr/>
        </p:nvPicPr>
        <p:blipFill>
          <a:blip r:embed="rId4">
            <a:alphaModFix/>
          </a:blip>
          <a:stretch>
            <a:fillRect/>
          </a:stretch>
        </p:blipFill>
        <p:spPr>
          <a:xfrm>
            <a:off x="152400" y="304800"/>
            <a:ext cx="5580275" cy="2164423"/>
          </a:xfrm>
          <a:prstGeom prst="rect">
            <a:avLst/>
          </a:prstGeom>
          <a:noFill/>
          <a:ln>
            <a:noFill/>
          </a:ln>
        </p:spPr>
      </p:pic>
      <p:pic>
        <p:nvPicPr>
          <p:cNvPr id="260" name="Google Shape;260;p43"/>
          <p:cNvPicPr preferRelativeResize="0"/>
          <p:nvPr/>
        </p:nvPicPr>
        <p:blipFill>
          <a:blip r:embed="rId5">
            <a:alphaModFix/>
          </a:blip>
          <a:stretch>
            <a:fillRect/>
          </a:stretch>
        </p:blipFill>
        <p:spPr>
          <a:xfrm>
            <a:off x="152400" y="2850223"/>
            <a:ext cx="5580275" cy="1852210"/>
          </a:xfrm>
          <a:prstGeom prst="rect">
            <a:avLst/>
          </a:prstGeom>
          <a:noFill/>
          <a:ln>
            <a:noFill/>
          </a:ln>
        </p:spPr>
      </p:pic>
      <p:sp>
        <p:nvSpPr>
          <p:cNvPr id="261" name="Google Shape;261;p43"/>
          <p:cNvSpPr/>
          <p:nvPr/>
        </p:nvSpPr>
        <p:spPr>
          <a:xfrm>
            <a:off x="6119825" y="3361850"/>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2" name="Google Shape;262;p43"/>
          <p:cNvSpPr/>
          <p:nvPr/>
        </p:nvSpPr>
        <p:spPr>
          <a:xfrm>
            <a:off x="6119825" y="2850225"/>
            <a:ext cx="1248000" cy="513300"/>
          </a:xfrm>
          <a:prstGeom prst="ellipse">
            <a:avLst/>
          </a:prstGeom>
          <a:noFill/>
          <a:ln w="38100" cap="flat" cmpd="sng">
            <a:solidFill>
              <a:schemeClr val="accent5"/>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63" name="Google Shape;263;p43"/>
          <p:cNvCxnSpPr>
            <a:stCxn id="262" idx="1"/>
          </p:cNvCxnSpPr>
          <p:nvPr/>
        </p:nvCxnSpPr>
        <p:spPr>
          <a:xfrm rot="10800000">
            <a:off x="5606590" y="2214396"/>
            <a:ext cx="696000" cy="711000"/>
          </a:xfrm>
          <a:prstGeom prst="straightConnector1">
            <a:avLst/>
          </a:prstGeom>
          <a:noFill/>
          <a:ln w="38100" cap="flat" cmpd="sng">
            <a:solidFill>
              <a:schemeClr val="accent5"/>
            </a:solidFill>
            <a:prstDash val="solid"/>
            <a:round/>
            <a:headEnd type="none" w="med" len="med"/>
            <a:tailEnd type="triangle" w="med" len="med"/>
          </a:ln>
        </p:spPr>
      </p:cxnSp>
      <p:cxnSp>
        <p:nvCxnSpPr>
          <p:cNvPr id="264" name="Google Shape;264;p43"/>
          <p:cNvCxnSpPr>
            <a:stCxn id="261" idx="3"/>
          </p:cNvCxnSpPr>
          <p:nvPr/>
        </p:nvCxnSpPr>
        <p:spPr>
          <a:xfrm rot="10800000">
            <a:off x="5279590" y="3764579"/>
            <a:ext cx="1023000" cy="35400"/>
          </a:xfrm>
          <a:prstGeom prst="straightConnector1">
            <a:avLst/>
          </a:prstGeom>
          <a:noFill/>
          <a:ln w="38100" cap="flat" cmpd="sng">
            <a:solidFill>
              <a:schemeClr val="accent5"/>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9"/>
                                        </p:tgtEl>
                                        <p:attrNameLst>
                                          <p:attrName>style.visibility</p:attrName>
                                        </p:attrNameLst>
                                      </p:cBhvr>
                                      <p:to>
                                        <p:strVal val="visible"/>
                                      </p:to>
                                    </p:set>
                                    <p:animEffect transition="in" filter="fade">
                                      <p:cBhvr>
                                        <p:cTn id="7" dur="500"/>
                                        <p:tgtEl>
                                          <p:spTgt spid="25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0"/>
                                        </p:tgtEl>
                                        <p:attrNameLst>
                                          <p:attrName>style.visibility</p:attrName>
                                        </p:attrNameLst>
                                      </p:cBhvr>
                                      <p:to>
                                        <p:strVal val="visible"/>
                                      </p:to>
                                    </p:set>
                                    <p:animEffect transition="in" filter="fade">
                                      <p:cBhvr>
                                        <p:cTn id="12" dur="500"/>
                                        <p:tgtEl>
                                          <p:spTgt spid="26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8"/>
                                        </p:tgtEl>
                                        <p:attrNameLst>
                                          <p:attrName>style.visibility</p:attrName>
                                        </p:attrNameLst>
                                      </p:cBhvr>
                                      <p:to>
                                        <p:strVal val="visible"/>
                                      </p:to>
                                    </p:set>
                                    <p:animEffect transition="in" filter="fade">
                                      <p:cBhvr>
                                        <p:cTn id="17" dur="500"/>
                                        <p:tgtEl>
                                          <p:spTgt spid="2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6"/>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b="1">
                <a:solidFill>
                  <a:schemeClr val="accent5"/>
                </a:solidFill>
              </a:rPr>
              <a:t>Learning Etiquette + Engagement</a:t>
            </a:r>
            <a:endParaRPr b="1">
              <a:solidFill>
                <a:schemeClr val="accent5"/>
              </a:solidFill>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37"/>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Classroom Learning: Etiquette + Engagement</a:t>
            </a:r>
            <a:endParaRPr/>
          </a:p>
        </p:txBody>
      </p:sp>
      <p:sp>
        <p:nvSpPr>
          <p:cNvPr id="218" name="Google Shape;218;p37"/>
          <p:cNvSpPr txBox="1">
            <a:spLocks noGrp="1"/>
          </p:cNvSpPr>
          <p:nvPr>
            <p:ph type="body" idx="1"/>
          </p:nvPr>
        </p:nvSpPr>
        <p:spPr>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Prepared to participate</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Ready to take notes</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Asking and answering questions</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Addressing your professors</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Active learning doesn’t always mean speaking up</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Choose your seat wisely (when in person!)</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Headphones off/out (again, in person)</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Phones on silent and put away</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Arriving late and leaving early</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Excusing yourself during class</a:t>
            </a:r>
            <a:endParaRPr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8">
                                            <p:txEl>
                                              <p:pRg st="0" end="0"/>
                                            </p:txEl>
                                          </p:spTgt>
                                        </p:tgtEl>
                                        <p:attrNameLst>
                                          <p:attrName>style.visibility</p:attrName>
                                        </p:attrNameLst>
                                      </p:cBhvr>
                                      <p:to>
                                        <p:strVal val="visible"/>
                                      </p:to>
                                    </p:set>
                                    <p:animEffect transition="in" filter="fade">
                                      <p:cBhvr>
                                        <p:cTn id="7" dur="500"/>
                                        <p:tgtEl>
                                          <p:spTgt spid="21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8">
                                            <p:txEl>
                                              <p:pRg st="1" end="1"/>
                                            </p:txEl>
                                          </p:spTgt>
                                        </p:tgtEl>
                                        <p:attrNameLst>
                                          <p:attrName>style.visibility</p:attrName>
                                        </p:attrNameLst>
                                      </p:cBhvr>
                                      <p:to>
                                        <p:strVal val="visible"/>
                                      </p:to>
                                    </p:set>
                                    <p:animEffect transition="in" filter="fade">
                                      <p:cBhvr>
                                        <p:cTn id="12" dur="500"/>
                                        <p:tgtEl>
                                          <p:spTgt spid="21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8">
                                            <p:txEl>
                                              <p:pRg st="2" end="2"/>
                                            </p:txEl>
                                          </p:spTgt>
                                        </p:tgtEl>
                                        <p:attrNameLst>
                                          <p:attrName>style.visibility</p:attrName>
                                        </p:attrNameLst>
                                      </p:cBhvr>
                                      <p:to>
                                        <p:strVal val="visible"/>
                                      </p:to>
                                    </p:set>
                                    <p:animEffect transition="in" filter="fade">
                                      <p:cBhvr>
                                        <p:cTn id="17" dur="500"/>
                                        <p:tgtEl>
                                          <p:spTgt spid="21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8">
                                            <p:txEl>
                                              <p:pRg st="3" end="3"/>
                                            </p:txEl>
                                          </p:spTgt>
                                        </p:tgtEl>
                                        <p:attrNameLst>
                                          <p:attrName>style.visibility</p:attrName>
                                        </p:attrNameLst>
                                      </p:cBhvr>
                                      <p:to>
                                        <p:strVal val="visible"/>
                                      </p:to>
                                    </p:set>
                                    <p:animEffect transition="in" filter="fade">
                                      <p:cBhvr>
                                        <p:cTn id="22" dur="500"/>
                                        <p:tgtEl>
                                          <p:spTgt spid="21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8">
                                            <p:txEl>
                                              <p:pRg st="4" end="4"/>
                                            </p:txEl>
                                          </p:spTgt>
                                        </p:tgtEl>
                                        <p:attrNameLst>
                                          <p:attrName>style.visibility</p:attrName>
                                        </p:attrNameLst>
                                      </p:cBhvr>
                                      <p:to>
                                        <p:strVal val="visible"/>
                                      </p:to>
                                    </p:set>
                                    <p:animEffect transition="in" filter="fade">
                                      <p:cBhvr>
                                        <p:cTn id="27" dur="500"/>
                                        <p:tgtEl>
                                          <p:spTgt spid="21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18">
                                            <p:txEl>
                                              <p:pRg st="5" end="5"/>
                                            </p:txEl>
                                          </p:spTgt>
                                        </p:tgtEl>
                                        <p:attrNameLst>
                                          <p:attrName>style.visibility</p:attrName>
                                        </p:attrNameLst>
                                      </p:cBhvr>
                                      <p:to>
                                        <p:strVal val="visible"/>
                                      </p:to>
                                    </p:set>
                                    <p:animEffect transition="in" filter="fade">
                                      <p:cBhvr>
                                        <p:cTn id="32" dur="500"/>
                                        <p:tgtEl>
                                          <p:spTgt spid="21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18">
                                            <p:txEl>
                                              <p:pRg st="6" end="6"/>
                                            </p:txEl>
                                          </p:spTgt>
                                        </p:tgtEl>
                                        <p:attrNameLst>
                                          <p:attrName>style.visibility</p:attrName>
                                        </p:attrNameLst>
                                      </p:cBhvr>
                                      <p:to>
                                        <p:strVal val="visible"/>
                                      </p:to>
                                    </p:set>
                                    <p:animEffect transition="in" filter="fade">
                                      <p:cBhvr>
                                        <p:cTn id="37" dur="500"/>
                                        <p:tgtEl>
                                          <p:spTgt spid="218">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18">
                                            <p:txEl>
                                              <p:pRg st="7" end="7"/>
                                            </p:txEl>
                                          </p:spTgt>
                                        </p:tgtEl>
                                        <p:attrNameLst>
                                          <p:attrName>style.visibility</p:attrName>
                                        </p:attrNameLst>
                                      </p:cBhvr>
                                      <p:to>
                                        <p:strVal val="visible"/>
                                      </p:to>
                                    </p:set>
                                    <p:animEffect transition="in" filter="fade">
                                      <p:cBhvr>
                                        <p:cTn id="42" dur="500"/>
                                        <p:tgtEl>
                                          <p:spTgt spid="218">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18">
                                            <p:txEl>
                                              <p:pRg st="8" end="8"/>
                                            </p:txEl>
                                          </p:spTgt>
                                        </p:tgtEl>
                                        <p:attrNameLst>
                                          <p:attrName>style.visibility</p:attrName>
                                        </p:attrNameLst>
                                      </p:cBhvr>
                                      <p:to>
                                        <p:strVal val="visible"/>
                                      </p:to>
                                    </p:set>
                                    <p:animEffect transition="in" filter="fade">
                                      <p:cBhvr>
                                        <p:cTn id="47" dur="500"/>
                                        <p:tgtEl>
                                          <p:spTgt spid="218">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218">
                                            <p:txEl>
                                              <p:pRg st="9" end="9"/>
                                            </p:txEl>
                                          </p:spTgt>
                                        </p:tgtEl>
                                        <p:attrNameLst>
                                          <p:attrName>style.visibility</p:attrName>
                                        </p:attrNameLst>
                                      </p:cBhvr>
                                      <p:to>
                                        <p:strVal val="visible"/>
                                      </p:to>
                                    </p:set>
                                    <p:animEffect transition="in" filter="fade">
                                      <p:cBhvr>
                                        <p:cTn id="52" dur="500"/>
                                        <p:tgtEl>
                                          <p:spTgt spid="21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38"/>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Online Learning: Etiquette + Engagement</a:t>
            </a:r>
            <a:endParaRPr b="1">
              <a:solidFill>
                <a:schemeClr val="accent5"/>
              </a:solidFill>
            </a:endParaRPr>
          </a:p>
        </p:txBody>
      </p:sp>
      <p:sp>
        <p:nvSpPr>
          <p:cNvPr id="224" name="Google Shape;224;p38"/>
          <p:cNvSpPr txBox="1">
            <a:spLocks noGrp="1"/>
          </p:cNvSpPr>
          <p:nvPr>
            <p:ph type="body" idx="1"/>
          </p:nvPr>
        </p:nvSpPr>
        <p:spPr>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 dirty="0">
                <a:latin typeface="Roboto Slab"/>
                <a:ea typeface="Roboto Slab"/>
                <a:cs typeface="Roboto Slab"/>
                <a:sym typeface="Roboto Slab"/>
              </a:rPr>
              <a:t>Everything from Classroom Learning plus…</a:t>
            </a:r>
            <a:endParaRPr dirty="0">
              <a:latin typeface="Roboto Slab"/>
              <a:ea typeface="Roboto Slab"/>
              <a:cs typeface="Roboto Slab"/>
              <a:sym typeface="Roboto Slab"/>
            </a:endParaRPr>
          </a:p>
          <a:p>
            <a:pPr marL="457200" lvl="0" indent="-342900" algn="l" rtl="0">
              <a:spcBef>
                <a:spcPts val="1200"/>
              </a:spcBef>
              <a:spcAft>
                <a:spcPts val="0"/>
              </a:spcAft>
              <a:buSzPts val="1800"/>
              <a:buFont typeface="Roboto Slab"/>
              <a:buChar char="-"/>
            </a:pPr>
            <a:r>
              <a:rPr lang="en" dirty="0">
                <a:latin typeface="Roboto Slab"/>
                <a:ea typeface="Roboto Slab"/>
                <a:cs typeface="Roboto Slab"/>
                <a:sym typeface="Roboto Slab"/>
              </a:rPr>
              <a:t>Camera on? Sure!</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Camera off? That’s fine too.</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Mute your microphone, not your voice!</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Chatting to stay connected throughout class.</a:t>
            </a:r>
            <a:endParaRPr dirty="0">
              <a:latin typeface="Roboto Slab"/>
              <a:ea typeface="Roboto Slab"/>
              <a:cs typeface="Roboto Slab"/>
              <a:sym typeface="Roboto Slab"/>
            </a:endParaRPr>
          </a:p>
          <a:p>
            <a:pPr marL="457200" lvl="0" indent="-342900" algn="l" rtl="0">
              <a:spcBef>
                <a:spcPts val="0"/>
              </a:spcBef>
              <a:spcAft>
                <a:spcPts val="0"/>
              </a:spcAft>
              <a:buSzPts val="1800"/>
              <a:buFont typeface="Roboto Slab"/>
              <a:buChar char="-"/>
            </a:pPr>
            <a:r>
              <a:rPr lang="en" dirty="0">
                <a:latin typeface="Roboto Slab"/>
                <a:ea typeface="Roboto Slab"/>
                <a:cs typeface="Roboto Slab"/>
                <a:sym typeface="Roboto Slab"/>
              </a:rPr>
              <a:t>Breakout Rooms</a:t>
            </a:r>
            <a:endParaRPr dirty="0">
              <a:latin typeface="Roboto Slab"/>
              <a:ea typeface="Roboto Slab"/>
              <a:cs typeface="Roboto Slab"/>
              <a:sym typeface="Roboto Slab"/>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4">
                                            <p:txEl>
                                              <p:pRg st="1" end="1"/>
                                            </p:txEl>
                                          </p:spTgt>
                                        </p:tgtEl>
                                        <p:attrNameLst>
                                          <p:attrName>style.visibility</p:attrName>
                                        </p:attrNameLst>
                                      </p:cBhvr>
                                      <p:to>
                                        <p:strVal val="visible"/>
                                      </p:to>
                                    </p:set>
                                    <p:animEffect transition="in" filter="fade">
                                      <p:cBhvr>
                                        <p:cTn id="7" dur="500"/>
                                        <p:tgtEl>
                                          <p:spTgt spid="22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4">
                                            <p:txEl>
                                              <p:pRg st="2" end="2"/>
                                            </p:txEl>
                                          </p:spTgt>
                                        </p:tgtEl>
                                        <p:attrNameLst>
                                          <p:attrName>style.visibility</p:attrName>
                                        </p:attrNameLst>
                                      </p:cBhvr>
                                      <p:to>
                                        <p:strVal val="visible"/>
                                      </p:to>
                                    </p:set>
                                    <p:animEffect transition="in" filter="fade">
                                      <p:cBhvr>
                                        <p:cTn id="12" dur="500"/>
                                        <p:tgtEl>
                                          <p:spTgt spid="22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24">
                                            <p:txEl>
                                              <p:pRg st="3" end="3"/>
                                            </p:txEl>
                                          </p:spTgt>
                                        </p:tgtEl>
                                        <p:attrNameLst>
                                          <p:attrName>style.visibility</p:attrName>
                                        </p:attrNameLst>
                                      </p:cBhvr>
                                      <p:to>
                                        <p:strVal val="visible"/>
                                      </p:to>
                                    </p:set>
                                    <p:animEffect transition="in" filter="fade">
                                      <p:cBhvr>
                                        <p:cTn id="17" dur="500"/>
                                        <p:tgtEl>
                                          <p:spTgt spid="22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24">
                                            <p:txEl>
                                              <p:pRg st="4" end="4"/>
                                            </p:txEl>
                                          </p:spTgt>
                                        </p:tgtEl>
                                        <p:attrNameLst>
                                          <p:attrName>style.visibility</p:attrName>
                                        </p:attrNameLst>
                                      </p:cBhvr>
                                      <p:to>
                                        <p:strVal val="visible"/>
                                      </p:to>
                                    </p:set>
                                    <p:animEffect transition="in" filter="fade">
                                      <p:cBhvr>
                                        <p:cTn id="22" dur="500"/>
                                        <p:tgtEl>
                                          <p:spTgt spid="22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24">
                                            <p:txEl>
                                              <p:pRg st="5" end="5"/>
                                            </p:txEl>
                                          </p:spTgt>
                                        </p:tgtEl>
                                        <p:attrNameLst>
                                          <p:attrName>style.visibility</p:attrName>
                                        </p:attrNameLst>
                                      </p:cBhvr>
                                      <p:to>
                                        <p:strVal val="visible"/>
                                      </p:to>
                                    </p:set>
                                    <p:animEffect transition="in" filter="fade">
                                      <p:cBhvr>
                                        <p:cTn id="27" dur="500"/>
                                        <p:tgtEl>
                                          <p:spTgt spid="22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4"/>
          <p:cNvSpPr txBox="1">
            <a:spLocks noGrp="1"/>
          </p:cNvSpPr>
          <p:nvPr>
            <p:ph type="title"/>
          </p:nvPr>
        </p:nvSpPr>
        <p:spPr>
          <a:prstGeom prst="rect">
            <a:avLst/>
          </a:prstGeom>
        </p:spPr>
        <p:txBody>
          <a:bodyPr spcFirstLastPara="1" wrap="square" lIns="91425" tIns="91425" rIns="91425" bIns="91425" anchor="b" anchorCtr="0">
            <a:normAutofit fontScale="90000"/>
          </a:bodyPr>
          <a:lstStyle/>
          <a:p>
            <a:pPr marL="0" lvl="0" indent="0" algn="l" rtl="0">
              <a:spcBef>
                <a:spcPts val="0"/>
              </a:spcBef>
              <a:spcAft>
                <a:spcPts val="0"/>
              </a:spcAft>
              <a:buNone/>
            </a:pPr>
            <a:r>
              <a:rPr lang="en" b="1" dirty="0">
                <a:solidFill>
                  <a:schemeClr val="accent5"/>
                </a:solidFill>
              </a:rPr>
              <a:t>Schedule Issues? CUNYfirst Issues? Communication Issues?</a:t>
            </a:r>
            <a:endParaRPr b="1" dirty="0">
              <a:solidFill>
                <a:schemeClr val="accent5"/>
              </a:solidFill>
            </a:endParaRPr>
          </a:p>
        </p:txBody>
      </p:sp>
      <p:sp>
        <p:nvSpPr>
          <p:cNvPr id="270" name="Google Shape;270;p44"/>
          <p:cNvSpPr txBox="1">
            <a:spLocks noGrp="1"/>
          </p:cNvSpPr>
          <p:nvPr>
            <p:ph type="body" idx="1"/>
          </p:nvPr>
        </p:nvSpPr>
        <p:spPr>
          <a:xfrm>
            <a:off x="387900" y="2064599"/>
            <a:ext cx="8368200" cy="3078900"/>
          </a:xfrm>
          <a:prstGeom prst="rect">
            <a:avLst/>
          </a:prstGeom>
        </p:spPr>
        <p:txBody>
          <a:bodyPr spcFirstLastPara="1" wrap="square" lIns="91425" tIns="91425" rIns="91425" bIns="91425" anchor="t" anchorCtr="0">
            <a:normAutofit/>
          </a:bodyPr>
          <a:lstStyle/>
          <a:p>
            <a:pPr marL="0" lvl="0" indent="0" algn="l" rtl="0">
              <a:spcBef>
                <a:spcPts val="0"/>
              </a:spcBef>
              <a:spcAft>
                <a:spcPts val="1200"/>
              </a:spcAft>
              <a:buNone/>
            </a:pPr>
            <a:r>
              <a:rPr lang="en" dirty="0">
                <a:latin typeface="Roboto Slab"/>
                <a:ea typeface="Roboto Slab"/>
                <a:cs typeface="Roboto Slab"/>
                <a:sym typeface="Roboto Slab"/>
              </a:rPr>
              <a:t>Stay at the end of the session today for help with your schedule or other problems.</a:t>
            </a:r>
            <a:endParaRPr dirty="0">
              <a:latin typeface="Roboto Slab"/>
              <a:ea typeface="Roboto Slab"/>
              <a:cs typeface="Roboto Slab"/>
              <a:sym typeface="Roboto Slab"/>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62"/>
          <p:cNvSpPr txBox="1">
            <a:spLocks noGrp="1"/>
          </p:cNvSpPr>
          <p:nvPr>
            <p:ph type="title"/>
          </p:nvPr>
        </p:nvSpPr>
        <p:spPr>
          <a:xfrm>
            <a:off x="460950" y="2686775"/>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6"/>
                </a:solidFill>
              </a:rPr>
              <a:t>Mark your calendars…</a:t>
            </a:r>
            <a:endParaRPr b="1">
              <a:solidFill>
                <a:schemeClr val="accent6"/>
              </a:solidFill>
            </a:endParaRPr>
          </a:p>
          <a:p>
            <a:pPr marL="0" lvl="0" indent="0" algn="ctr" rtl="0">
              <a:lnSpc>
                <a:spcPct val="100000"/>
              </a:lnSpc>
              <a:spcBef>
                <a:spcPts val="0"/>
              </a:spcBef>
              <a:spcAft>
                <a:spcPts val="0"/>
              </a:spcAft>
              <a:buSzPct val="111111"/>
              <a:buNone/>
            </a:pPr>
            <a:endParaRPr b="1">
              <a:solidFill>
                <a:schemeClr val="accent5"/>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16"/>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b="1">
                <a:solidFill>
                  <a:schemeClr val="accent5"/>
                </a:solidFill>
              </a:rPr>
              <a:t>Introductions</a:t>
            </a:r>
            <a:endParaRPr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60"/>
        <p:cNvGrpSpPr/>
        <p:nvPr/>
      </p:nvGrpSpPr>
      <p:grpSpPr>
        <a:xfrm>
          <a:off x="0" y="0"/>
          <a:ext cx="0" cy="0"/>
          <a:chOff x="0" y="0"/>
          <a:chExt cx="0" cy="0"/>
        </a:xfrm>
      </p:grpSpPr>
      <p:sp>
        <p:nvSpPr>
          <p:cNvPr id="361" name="Google Shape;361;p63"/>
          <p:cNvSpPr txBox="1">
            <a:spLocks noGrp="1"/>
          </p:cNvSpPr>
          <p:nvPr>
            <p:ph type="title"/>
          </p:nvPr>
        </p:nvSpPr>
        <p:spPr>
          <a:xfrm>
            <a:off x="460950" y="1508675"/>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Department Connect Day</a:t>
            </a:r>
            <a:endParaRPr b="1">
              <a:solidFill>
                <a:schemeClr val="accent5"/>
              </a:solidFill>
            </a:endParaRPr>
          </a:p>
          <a:p>
            <a:pPr marL="0" lvl="0" indent="0" algn="ctr" rtl="0">
              <a:lnSpc>
                <a:spcPct val="100000"/>
              </a:lnSpc>
              <a:spcBef>
                <a:spcPts val="0"/>
              </a:spcBef>
              <a:spcAft>
                <a:spcPts val="0"/>
              </a:spcAft>
              <a:buSzPct val="111111"/>
              <a:buNone/>
            </a:pPr>
            <a:endParaRPr b="1">
              <a:solidFill>
                <a:schemeClr val="accent5"/>
              </a:solidFill>
            </a:endParaRPr>
          </a:p>
        </p:txBody>
      </p:sp>
      <p:sp>
        <p:nvSpPr>
          <p:cNvPr id="362" name="Google Shape;362;p63"/>
          <p:cNvSpPr txBox="1"/>
          <p:nvPr/>
        </p:nvSpPr>
        <p:spPr>
          <a:xfrm>
            <a:off x="710200" y="2571750"/>
            <a:ext cx="7526400" cy="1723800"/>
          </a:xfrm>
          <a:prstGeom prst="rect">
            <a:avLst/>
          </a:prstGeom>
          <a:noFill/>
          <a:ln>
            <a:noFill/>
          </a:ln>
        </p:spPr>
        <p:txBody>
          <a:bodyPr spcFirstLastPara="1" wrap="square" lIns="91425" tIns="91425" rIns="91425" bIns="91425" anchor="b" anchorCtr="0">
            <a:spAutoFit/>
          </a:bodyPr>
          <a:lstStyle/>
          <a:p>
            <a:pPr marL="0" lvl="0" indent="0" algn="l" rtl="0">
              <a:spcBef>
                <a:spcPts val="0"/>
              </a:spcBef>
              <a:spcAft>
                <a:spcPts val="0"/>
              </a:spcAft>
              <a:buNone/>
            </a:pPr>
            <a:r>
              <a:rPr lang="en" sz="2500">
                <a:solidFill>
                  <a:schemeClr val="dk1"/>
                </a:solidFill>
                <a:latin typeface="Roboto"/>
                <a:ea typeface="Roboto"/>
                <a:cs typeface="Roboto"/>
                <a:sym typeface="Roboto"/>
              </a:rPr>
              <a:t>Connect Day for Fall 2023 takes place on August 31.</a:t>
            </a:r>
            <a:endParaRPr sz="2500">
              <a:solidFill>
                <a:schemeClr val="dk1"/>
              </a:solidFill>
              <a:latin typeface="Roboto"/>
              <a:ea typeface="Roboto"/>
              <a:cs typeface="Roboto"/>
              <a:sym typeface="Roboto"/>
            </a:endParaRPr>
          </a:p>
          <a:p>
            <a:pPr marL="0" lvl="0" indent="0" algn="l" rtl="0">
              <a:spcBef>
                <a:spcPts val="0"/>
              </a:spcBef>
              <a:spcAft>
                <a:spcPts val="0"/>
              </a:spcAft>
              <a:buNone/>
            </a:pPr>
            <a:endParaRPr sz="2500">
              <a:solidFill>
                <a:schemeClr val="dk1"/>
              </a:solidFill>
              <a:latin typeface="Roboto"/>
              <a:ea typeface="Roboto"/>
              <a:cs typeface="Roboto"/>
              <a:sym typeface="Roboto"/>
            </a:endParaRPr>
          </a:p>
          <a:p>
            <a:pPr marL="0" lvl="0" indent="0" algn="l" rtl="0">
              <a:spcBef>
                <a:spcPts val="0"/>
              </a:spcBef>
              <a:spcAft>
                <a:spcPts val="0"/>
              </a:spcAft>
              <a:buNone/>
            </a:pPr>
            <a:r>
              <a:rPr lang="en" sz="2500">
                <a:solidFill>
                  <a:schemeClr val="dk1"/>
                </a:solidFill>
                <a:latin typeface="Roboto"/>
                <a:ea typeface="Roboto"/>
                <a:cs typeface="Roboto"/>
                <a:sym typeface="Roboto"/>
              </a:rPr>
              <a:t>You can find more information on Connect Day </a:t>
            </a:r>
            <a:r>
              <a:rPr lang="en" sz="2500" u="sng">
                <a:solidFill>
                  <a:schemeClr val="accent6"/>
                </a:solidFill>
                <a:latin typeface="Roboto"/>
                <a:ea typeface="Roboto"/>
                <a:cs typeface="Roboto"/>
                <a:sym typeface="Roboto"/>
                <a:hlinkClick r:id="rId3">
                  <a:extLst>
                    <a:ext uri="{A12FA001-AC4F-418D-AE19-62706E023703}">
                      <ahyp:hlinkClr xmlns:ahyp="http://schemas.microsoft.com/office/drawing/2018/hyperlinkcolor" val="tx"/>
                    </a:ext>
                  </a:extLst>
                </a:hlinkClick>
              </a:rPr>
              <a:t>here</a:t>
            </a:r>
            <a:r>
              <a:rPr lang="en" sz="2500">
                <a:solidFill>
                  <a:schemeClr val="dk1"/>
                </a:solidFill>
                <a:latin typeface="Roboto"/>
                <a:ea typeface="Roboto"/>
                <a:cs typeface="Roboto"/>
                <a:sym typeface="Roboto"/>
              </a:rPr>
              <a:t>.</a:t>
            </a:r>
            <a:endParaRPr sz="2500">
              <a:solidFill>
                <a:schemeClr val="dk1"/>
              </a:solidFill>
              <a:latin typeface="Roboto"/>
              <a:ea typeface="Roboto"/>
              <a:cs typeface="Roboto"/>
              <a:sym typeface="Roboto"/>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66"/>
        <p:cNvGrpSpPr/>
        <p:nvPr/>
      </p:nvGrpSpPr>
      <p:grpSpPr>
        <a:xfrm>
          <a:off x="0" y="0"/>
          <a:ext cx="0" cy="0"/>
          <a:chOff x="0" y="0"/>
          <a:chExt cx="0" cy="0"/>
        </a:xfrm>
      </p:grpSpPr>
      <p:sp>
        <p:nvSpPr>
          <p:cNvPr id="367" name="Google Shape;367;p64"/>
          <p:cNvSpPr txBox="1">
            <a:spLocks noGrp="1"/>
          </p:cNvSpPr>
          <p:nvPr>
            <p:ph type="title"/>
          </p:nvPr>
        </p:nvSpPr>
        <p:spPr>
          <a:xfrm>
            <a:off x="460950" y="1262175"/>
            <a:ext cx="8222100" cy="907500"/>
          </a:xfrm>
          <a:prstGeom prst="rect">
            <a:avLst/>
          </a:prstGeom>
          <a:no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b="1">
                <a:solidFill>
                  <a:schemeClr val="accent5"/>
                </a:solidFill>
              </a:rPr>
              <a:t>New Student Orientation</a:t>
            </a:r>
            <a:endParaRPr b="1">
              <a:solidFill>
                <a:schemeClr val="accent5"/>
              </a:solidFill>
            </a:endParaRPr>
          </a:p>
          <a:p>
            <a:pPr marL="0" lvl="0" indent="0" algn="ctr" rtl="0">
              <a:lnSpc>
                <a:spcPct val="100000"/>
              </a:lnSpc>
              <a:spcBef>
                <a:spcPts val="0"/>
              </a:spcBef>
              <a:spcAft>
                <a:spcPts val="0"/>
              </a:spcAft>
              <a:buSzPct val="111111"/>
              <a:buNone/>
            </a:pPr>
            <a:endParaRPr b="1">
              <a:solidFill>
                <a:schemeClr val="accent5"/>
              </a:solidFill>
            </a:endParaRPr>
          </a:p>
        </p:txBody>
      </p:sp>
      <p:sp>
        <p:nvSpPr>
          <p:cNvPr id="368" name="Google Shape;368;p64"/>
          <p:cNvSpPr txBox="1"/>
          <p:nvPr/>
        </p:nvSpPr>
        <p:spPr>
          <a:xfrm>
            <a:off x="400500" y="1717275"/>
            <a:ext cx="8343000" cy="3186300"/>
          </a:xfrm>
          <a:prstGeom prst="rect">
            <a:avLst/>
          </a:prstGeom>
          <a:noFill/>
          <a:ln>
            <a:noFill/>
          </a:ln>
        </p:spPr>
        <p:txBody>
          <a:bodyPr spcFirstLastPara="1" wrap="square" lIns="91425" tIns="91425" rIns="91425" bIns="91425" anchor="b" anchorCtr="0">
            <a:spAutoFit/>
          </a:bodyPr>
          <a:lstStyle/>
          <a:p>
            <a:pPr marL="0" lvl="0" indent="0" algn="l" rtl="0">
              <a:spcBef>
                <a:spcPts val="0"/>
              </a:spcBef>
              <a:spcAft>
                <a:spcPts val="0"/>
              </a:spcAft>
              <a:buNone/>
            </a:pPr>
            <a:r>
              <a:rPr lang="en" sz="2500" dirty="0">
                <a:solidFill>
                  <a:schemeClr val="dk1"/>
                </a:solidFill>
                <a:latin typeface="Roboto"/>
                <a:ea typeface="Roboto"/>
                <a:cs typeface="Roboto"/>
                <a:sym typeface="Roboto"/>
              </a:rPr>
              <a:t>TUESDAY 8/15: School of Arts &amp; Sciences</a:t>
            </a:r>
            <a:endParaRPr sz="2500" dirty="0">
              <a:solidFill>
                <a:schemeClr val="dk1"/>
              </a:solidFill>
              <a:latin typeface="Roboto"/>
              <a:ea typeface="Roboto"/>
              <a:cs typeface="Roboto"/>
              <a:sym typeface="Roboto"/>
            </a:endParaRPr>
          </a:p>
          <a:p>
            <a:pPr marL="0" lvl="0" indent="0" algn="l" rtl="0">
              <a:spcBef>
                <a:spcPts val="1200"/>
              </a:spcBef>
              <a:spcAft>
                <a:spcPts val="0"/>
              </a:spcAft>
              <a:buNone/>
            </a:pPr>
            <a:r>
              <a:rPr lang="en" sz="2500" dirty="0">
                <a:solidFill>
                  <a:schemeClr val="dk1"/>
                </a:solidFill>
                <a:latin typeface="Roboto"/>
                <a:ea typeface="Roboto"/>
                <a:cs typeface="Roboto"/>
                <a:sym typeface="Roboto"/>
              </a:rPr>
              <a:t>WEDNESDAY 8/16: School of Professional Studies</a:t>
            </a:r>
            <a:endParaRPr sz="2500" dirty="0">
              <a:solidFill>
                <a:schemeClr val="dk1"/>
              </a:solidFill>
              <a:latin typeface="Roboto"/>
              <a:ea typeface="Roboto"/>
              <a:cs typeface="Roboto"/>
              <a:sym typeface="Roboto"/>
            </a:endParaRPr>
          </a:p>
          <a:p>
            <a:pPr marL="0" lvl="0" indent="0" algn="l" rtl="0">
              <a:spcBef>
                <a:spcPts val="1200"/>
              </a:spcBef>
              <a:spcAft>
                <a:spcPts val="0"/>
              </a:spcAft>
              <a:buNone/>
            </a:pPr>
            <a:r>
              <a:rPr lang="en" sz="2500" dirty="0">
                <a:solidFill>
                  <a:schemeClr val="dk1"/>
                </a:solidFill>
                <a:latin typeface="Roboto"/>
                <a:ea typeface="Roboto"/>
                <a:cs typeface="Roboto"/>
                <a:sym typeface="Roboto"/>
              </a:rPr>
              <a:t>THURSDAY 8/17: School of Technology &amp; Design</a:t>
            </a:r>
            <a:endParaRPr sz="2500" dirty="0">
              <a:solidFill>
                <a:schemeClr val="dk1"/>
              </a:solidFill>
              <a:latin typeface="Roboto"/>
              <a:ea typeface="Roboto"/>
              <a:cs typeface="Roboto"/>
              <a:sym typeface="Roboto"/>
            </a:endParaRPr>
          </a:p>
          <a:p>
            <a:pPr marL="0" lvl="0" indent="0" algn="l" rtl="0">
              <a:spcBef>
                <a:spcPts val="0"/>
              </a:spcBef>
              <a:spcAft>
                <a:spcPts val="0"/>
              </a:spcAft>
              <a:buNone/>
            </a:pPr>
            <a:endParaRPr sz="2500" dirty="0">
              <a:solidFill>
                <a:schemeClr val="dk1"/>
              </a:solidFill>
              <a:latin typeface="Roboto"/>
              <a:ea typeface="Roboto"/>
              <a:cs typeface="Roboto"/>
              <a:sym typeface="Roboto"/>
            </a:endParaRPr>
          </a:p>
          <a:p>
            <a:pPr marL="0" lvl="0" indent="0" algn="l" rtl="0">
              <a:spcBef>
                <a:spcPts val="0"/>
              </a:spcBef>
              <a:spcAft>
                <a:spcPts val="0"/>
              </a:spcAft>
              <a:buNone/>
            </a:pPr>
            <a:r>
              <a:rPr lang="en" sz="2500" dirty="0">
                <a:solidFill>
                  <a:schemeClr val="dk1"/>
                </a:solidFill>
                <a:latin typeface="Roboto"/>
                <a:ea typeface="Roboto"/>
                <a:cs typeface="Roboto"/>
                <a:sym typeface="Roboto"/>
              </a:rPr>
              <a:t>8:30 a.m.-4:30 p.m. in the Academic Building (285 Jay St.)</a:t>
            </a:r>
            <a:endParaRPr sz="2500" dirty="0">
              <a:solidFill>
                <a:schemeClr val="dk1"/>
              </a:solidFill>
              <a:latin typeface="Roboto"/>
              <a:ea typeface="Roboto"/>
              <a:cs typeface="Roboto"/>
              <a:sym typeface="Roboto"/>
            </a:endParaRPr>
          </a:p>
          <a:p>
            <a:pPr marL="0" lvl="0" indent="0" algn="l" rtl="0">
              <a:spcBef>
                <a:spcPts val="0"/>
              </a:spcBef>
              <a:spcAft>
                <a:spcPts val="0"/>
              </a:spcAft>
              <a:buNone/>
            </a:pPr>
            <a:endParaRPr sz="2500" dirty="0">
              <a:solidFill>
                <a:schemeClr val="dk1"/>
              </a:solidFill>
              <a:latin typeface="Roboto"/>
              <a:ea typeface="Roboto"/>
              <a:cs typeface="Roboto"/>
              <a:sym typeface="Roboto"/>
            </a:endParaRPr>
          </a:p>
          <a:p>
            <a:pPr marL="0" lvl="0" indent="0" algn="l" rtl="0">
              <a:spcBef>
                <a:spcPts val="0"/>
              </a:spcBef>
              <a:spcAft>
                <a:spcPts val="0"/>
              </a:spcAft>
              <a:buNone/>
            </a:pPr>
            <a:r>
              <a:rPr lang="en" sz="2500" dirty="0">
                <a:solidFill>
                  <a:schemeClr val="dk1"/>
                </a:solidFill>
                <a:latin typeface="Roboto"/>
                <a:ea typeface="Roboto"/>
                <a:cs typeface="Roboto"/>
                <a:sym typeface="Roboto"/>
              </a:rPr>
              <a:t>RSVP </a:t>
            </a:r>
            <a:r>
              <a:rPr lang="en" sz="2500" u="sng" dirty="0">
                <a:solidFill>
                  <a:schemeClr val="hlink"/>
                </a:solidFill>
                <a:latin typeface="Roboto"/>
                <a:ea typeface="Roboto"/>
                <a:cs typeface="Roboto"/>
                <a:sym typeface="Roboto"/>
                <a:hlinkClick r:id="rId3"/>
              </a:rPr>
              <a:t>here</a:t>
            </a:r>
            <a:r>
              <a:rPr lang="en" sz="2500" dirty="0">
                <a:solidFill>
                  <a:schemeClr val="dk1"/>
                </a:solidFill>
                <a:latin typeface="Roboto"/>
                <a:ea typeface="Roboto"/>
                <a:cs typeface="Roboto"/>
                <a:sym typeface="Roboto"/>
              </a:rPr>
              <a:t>.</a:t>
            </a:r>
            <a:endParaRPr sz="2500" dirty="0">
              <a:solidFill>
                <a:schemeClr val="dk1"/>
              </a:solidFill>
              <a:latin typeface="Roboto"/>
              <a:ea typeface="Roboto"/>
              <a:cs typeface="Roboto"/>
              <a:sym typeface="Roboto"/>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72"/>
        <p:cNvGrpSpPr/>
        <p:nvPr/>
      </p:nvGrpSpPr>
      <p:grpSpPr>
        <a:xfrm>
          <a:off x="0" y="0"/>
          <a:ext cx="0" cy="0"/>
          <a:chOff x="0" y="0"/>
          <a:chExt cx="0" cy="0"/>
        </a:xfrm>
      </p:grpSpPr>
      <p:sp>
        <p:nvSpPr>
          <p:cNvPr id="373" name="Google Shape;373;p65"/>
          <p:cNvSpPr txBox="1">
            <a:spLocks noGrp="1"/>
          </p:cNvSpPr>
          <p:nvPr>
            <p:ph type="title"/>
          </p:nvPr>
        </p:nvSpPr>
        <p:spPr>
          <a:xfrm>
            <a:off x="460950" y="1374875"/>
            <a:ext cx="8222100" cy="13470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5333"/>
              <a:buNone/>
            </a:pPr>
            <a:r>
              <a:rPr lang="en" sz="4500" b="1" dirty="0">
                <a:solidFill>
                  <a:schemeClr val="accent5"/>
                </a:solidFill>
              </a:rPr>
              <a:t>Let’s take a tour!</a:t>
            </a:r>
            <a:endParaRPr sz="4500" b="1" dirty="0">
              <a:solidFill>
                <a:schemeClr val="accent5"/>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84"/>
        <p:cNvGrpSpPr/>
        <p:nvPr/>
      </p:nvGrpSpPr>
      <p:grpSpPr>
        <a:xfrm>
          <a:off x="0" y="0"/>
          <a:ext cx="0" cy="0"/>
          <a:chOff x="0" y="0"/>
          <a:chExt cx="0" cy="0"/>
        </a:xfrm>
      </p:grpSpPr>
      <p:sp>
        <p:nvSpPr>
          <p:cNvPr id="385" name="Google Shape;385;p67"/>
          <p:cNvSpPr txBox="1">
            <a:spLocks noGrp="1"/>
          </p:cNvSpPr>
          <p:nvPr>
            <p:ph type="title"/>
          </p:nvPr>
        </p:nvSpPr>
        <p:spPr>
          <a:xfrm>
            <a:off x="277200" y="1583850"/>
            <a:ext cx="4045200" cy="1482300"/>
          </a:xfrm>
          <a:prstGeom prst="rect">
            <a:avLst/>
          </a:prstGeom>
          <a:noFill/>
          <a:ln>
            <a:noFill/>
          </a:ln>
        </p:spPr>
        <p:txBody>
          <a:bodyPr spcFirstLastPara="1" wrap="square" lIns="91425" tIns="91425" rIns="91425" bIns="91425" anchor="ctr" anchorCtr="0">
            <a:noAutofit/>
          </a:bodyPr>
          <a:lstStyle/>
          <a:p>
            <a:pPr marL="0" lvl="0" indent="0" algn="ctr" rtl="0">
              <a:lnSpc>
                <a:spcPct val="100000"/>
              </a:lnSpc>
              <a:spcBef>
                <a:spcPts val="0"/>
              </a:spcBef>
              <a:spcAft>
                <a:spcPts val="0"/>
              </a:spcAft>
              <a:buSzPts val="3800"/>
              <a:buNone/>
            </a:pPr>
            <a:r>
              <a:rPr lang="en" sz="4900" b="1">
                <a:solidFill>
                  <a:schemeClr val="accent6"/>
                </a:solidFill>
              </a:rPr>
              <a:t>Recap</a:t>
            </a:r>
            <a:endParaRPr sz="4900" b="1">
              <a:solidFill>
                <a:schemeClr val="accent6"/>
              </a:solidFill>
            </a:endParaRPr>
          </a:p>
        </p:txBody>
      </p:sp>
      <p:sp>
        <p:nvSpPr>
          <p:cNvPr id="386" name="Google Shape;386;p67"/>
          <p:cNvSpPr txBox="1">
            <a:spLocks noGrp="1"/>
          </p:cNvSpPr>
          <p:nvPr>
            <p:ph type="body" idx="2"/>
          </p:nvPr>
        </p:nvSpPr>
        <p:spPr>
          <a:prstGeom prst="rect">
            <a:avLst/>
          </a:prstGeom>
          <a:noFill/>
          <a:ln>
            <a:noFill/>
          </a:ln>
        </p:spPr>
        <p:txBody>
          <a:bodyPr spcFirstLastPara="1" wrap="square" lIns="91425" tIns="91425" rIns="91425" bIns="91425" anchor="ctr" anchorCtr="0">
            <a:normAutofit fontScale="92500" lnSpcReduction="10000"/>
          </a:bodyPr>
          <a:lstStyle/>
          <a:p>
            <a:pPr marL="457200" lvl="0" indent="-342900" algn="l" rtl="0">
              <a:lnSpc>
                <a:spcPct val="115000"/>
              </a:lnSpc>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Introductions</a:t>
            </a:r>
            <a:endParaRPr dirty="0">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CT101 Syllabus + Schedule Review</a:t>
            </a:r>
            <a:endParaRPr dirty="0">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Learning Tools</a:t>
            </a:r>
            <a:endParaRPr dirty="0">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Instructional Modalities</a:t>
            </a:r>
            <a:endParaRPr dirty="0"/>
          </a:p>
          <a:p>
            <a:pPr marL="457200" lvl="0" indent="-342900" algn="l" rtl="0">
              <a:lnSpc>
                <a:spcPct val="115000"/>
              </a:lnSpc>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Classroom Learning: Etiquette + Engagement</a:t>
            </a:r>
            <a:endParaRPr dirty="0">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Online Learning: Etiquette + Engagement</a:t>
            </a:r>
            <a:endParaRPr dirty="0">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Connect Day/Orientation</a:t>
            </a:r>
            <a:endParaRPr dirty="0">
              <a:solidFill>
                <a:schemeClr val="accent5"/>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accent5"/>
              </a:buClr>
              <a:buSzPts val="1800"/>
              <a:buFont typeface="Roboto Slab"/>
              <a:buChar char="★"/>
            </a:pPr>
            <a:r>
              <a:rPr lang="en" dirty="0">
                <a:solidFill>
                  <a:schemeClr val="accent5"/>
                </a:solidFill>
                <a:latin typeface="Roboto Slab"/>
                <a:ea typeface="Roboto Slab"/>
                <a:cs typeface="Roboto Slab"/>
                <a:sym typeface="Roboto Slab"/>
              </a:rPr>
              <a:t>Campus Tour</a:t>
            </a:r>
            <a:endParaRPr dirty="0">
              <a:solidFill>
                <a:schemeClr val="accent5"/>
              </a:solidFill>
              <a:latin typeface="Roboto Slab"/>
              <a:ea typeface="Roboto Slab"/>
              <a:cs typeface="Roboto Slab"/>
              <a:sym typeface="Roboto Slab"/>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90"/>
        <p:cNvGrpSpPr/>
        <p:nvPr/>
      </p:nvGrpSpPr>
      <p:grpSpPr>
        <a:xfrm>
          <a:off x="0" y="0"/>
          <a:ext cx="0" cy="0"/>
          <a:chOff x="0" y="0"/>
          <a:chExt cx="0" cy="0"/>
        </a:xfrm>
      </p:grpSpPr>
      <p:sp>
        <p:nvSpPr>
          <p:cNvPr id="391" name="Google Shape;391;p68"/>
          <p:cNvSpPr txBox="1">
            <a:spLocks noGrp="1"/>
          </p:cNvSpPr>
          <p:nvPr>
            <p:ph type="title"/>
          </p:nvPr>
        </p:nvSpPr>
        <p:spPr>
          <a:prstGeom prst="rect">
            <a:avLst/>
          </a:prstGeom>
          <a:noFill/>
          <a:ln>
            <a:noFill/>
          </a:ln>
        </p:spPr>
        <p:txBody>
          <a:bodyPr spcFirstLastPara="1" wrap="square" lIns="91425" tIns="91425" rIns="91425" bIns="91425" anchor="b" anchorCtr="0">
            <a:normAutofit/>
          </a:bodyPr>
          <a:lstStyle/>
          <a:p>
            <a:pPr marL="0" lvl="0" indent="0" algn="l" rtl="0">
              <a:lnSpc>
                <a:spcPct val="100000"/>
              </a:lnSpc>
              <a:spcBef>
                <a:spcPts val="0"/>
              </a:spcBef>
              <a:spcAft>
                <a:spcPts val="0"/>
              </a:spcAft>
              <a:buSzPts val="3000"/>
              <a:buNone/>
            </a:pPr>
            <a:r>
              <a:rPr lang="en" b="1">
                <a:solidFill>
                  <a:schemeClr val="accent5"/>
                </a:solidFill>
              </a:rPr>
              <a:t>Before Session 2…</a:t>
            </a:r>
            <a:endParaRPr b="1">
              <a:solidFill>
                <a:schemeClr val="accent5"/>
              </a:solidFill>
            </a:endParaRPr>
          </a:p>
        </p:txBody>
      </p:sp>
      <p:sp>
        <p:nvSpPr>
          <p:cNvPr id="392" name="Google Shape;392;p68"/>
          <p:cNvSpPr txBox="1">
            <a:spLocks noGrp="1"/>
          </p:cNvSpPr>
          <p:nvPr>
            <p:ph type="body" idx="1"/>
          </p:nvPr>
        </p:nvSpPr>
        <p:spPr>
          <a:xfrm>
            <a:off x="387900" y="1144125"/>
            <a:ext cx="8368200" cy="3835350"/>
          </a:xfrm>
          <a:prstGeom prst="rect">
            <a:avLst/>
          </a:prstGeom>
          <a:noFill/>
          <a:ln>
            <a:noFill/>
          </a:ln>
        </p:spPr>
        <p:txBody>
          <a:bodyPr spcFirstLastPara="1" wrap="square" lIns="91425" tIns="91425" rIns="91425" bIns="91425" anchor="t" anchorCtr="0">
            <a:noAutofit/>
          </a:bodyPr>
          <a:lstStyle/>
          <a:p>
            <a:pPr marL="457200" lvl="0" indent="-310832" algn="l" rtl="0">
              <a:lnSpc>
                <a:spcPct val="115000"/>
              </a:lnSpc>
              <a:spcBef>
                <a:spcPts val="0"/>
              </a:spcBef>
              <a:spcAft>
                <a:spcPts val="0"/>
              </a:spcAft>
              <a:buSzPct val="100000"/>
              <a:buFont typeface="Roboto Slab"/>
              <a:buChar char="●"/>
            </a:pPr>
            <a:r>
              <a:rPr lang="en" sz="1200" b="1" dirty="0">
                <a:latin typeface="Roboto Slab"/>
                <a:ea typeface="Roboto Slab"/>
                <a:cs typeface="Roboto Slab"/>
                <a:sym typeface="Roboto Slab"/>
              </a:rPr>
              <a:t>Download and review 1101 syllabi (plural of syllabus) posted on OpenLab.</a:t>
            </a:r>
          </a:p>
          <a:p>
            <a:pPr lvl="1" indent="-310832">
              <a:buSzPct val="100000"/>
              <a:buFont typeface="Roboto Slab"/>
              <a:buChar char="●"/>
            </a:pPr>
            <a:r>
              <a:rPr lang="en-US" sz="1200" b="1" dirty="0">
                <a:latin typeface="Roboto Slab"/>
                <a:ea typeface="Roboto Slab"/>
                <a:cs typeface="Roboto Slab"/>
                <a:sym typeface="Roboto Slab"/>
              </a:rPr>
              <a:t>The syllabi can be found on our site underneath Help &amp; Resources &gt; Course Resources</a:t>
            </a:r>
            <a:endParaRPr sz="1200" b="1" dirty="0">
              <a:latin typeface="Roboto Slab"/>
              <a:ea typeface="Roboto Slab"/>
              <a:cs typeface="Roboto Slab"/>
              <a:sym typeface="Roboto Slab"/>
            </a:endParaRPr>
          </a:p>
          <a:p>
            <a:pPr marL="457200" lvl="0" indent="-310832" algn="l" rtl="0">
              <a:lnSpc>
                <a:spcPct val="115000"/>
              </a:lnSpc>
              <a:spcBef>
                <a:spcPts val="0"/>
              </a:spcBef>
              <a:spcAft>
                <a:spcPts val="0"/>
              </a:spcAft>
              <a:buSzPct val="100000"/>
              <a:buFont typeface="Roboto Slab"/>
              <a:buChar char="●"/>
            </a:pPr>
            <a:r>
              <a:rPr lang="en" sz="1200" b="1" dirty="0">
                <a:latin typeface="Roboto Slab"/>
                <a:ea typeface="Roboto Slab"/>
                <a:cs typeface="Roboto Slab"/>
                <a:sym typeface="Roboto Slab"/>
              </a:rPr>
              <a:t>Complete Reflection on OpenLab by replying to Reflection #1 Post.</a:t>
            </a:r>
            <a:endParaRPr sz="1200" b="1" dirty="0">
              <a:latin typeface="Roboto Slab"/>
              <a:ea typeface="Roboto Slab"/>
              <a:cs typeface="Roboto Slab"/>
              <a:sym typeface="Roboto Slab"/>
            </a:endParaRPr>
          </a:p>
          <a:p>
            <a:pPr marL="914400" lvl="1" indent="-310832" algn="l" rtl="0">
              <a:lnSpc>
                <a:spcPct val="115000"/>
              </a:lnSpc>
              <a:spcBef>
                <a:spcPts val="0"/>
              </a:spcBef>
              <a:spcAft>
                <a:spcPts val="0"/>
              </a:spcAft>
              <a:buSzPct val="100000"/>
              <a:buFont typeface="Roboto Slab"/>
              <a:buChar char="○"/>
            </a:pPr>
            <a:r>
              <a:rPr lang="en" sz="1200" dirty="0">
                <a:latin typeface="Roboto Slab"/>
                <a:ea typeface="Roboto Slab"/>
                <a:cs typeface="Roboto Slab"/>
                <a:sym typeface="Roboto Slab"/>
              </a:rPr>
              <a:t>Remember, you must have an account and be logged in to OpenLab to reply to a post.</a:t>
            </a:r>
            <a:endParaRPr sz="1200" dirty="0">
              <a:latin typeface="Roboto Slab"/>
              <a:ea typeface="Roboto Slab"/>
              <a:cs typeface="Roboto Slab"/>
              <a:sym typeface="Roboto Slab"/>
            </a:endParaRPr>
          </a:p>
          <a:p>
            <a:pPr marL="914400" lvl="1" indent="-310832" algn="l" rtl="0">
              <a:lnSpc>
                <a:spcPct val="115000"/>
              </a:lnSpc>
              <a:spcBef>
                <a:spcPts val="0"/>
              </a:spcBef>
              <a:spcAft>
                <a:spcPts val="0"/>
              </a:spcAft>
              <a:buSzPct val="100000"/>
              <a:buFont typeface="Roboto Slab"/>
              <a:buChar char="○"/>
            </a:pPr>
            <a:r>
              <a:rPr lang="en" sz="1200" dirty="0">
                <a:latin typeface="Roboto Slab"/>
                <a:ea typeface="Roboto Slab"/>
                <a:cs typeface="Roboto Slab"/>
                <a:sym typeface="Roboto Slab"/>
              </a:rPr>
              <a:t>How to Respond to a Reflection</a:t>
            </a:r>
            <a:endParaRPr sz="1200" dirty="0">
              <a:latin typeface="Roboto Slab"/>
              <a:ea typeface="Roboto Slab"/>
              <a:cs typeface="Roboto Slab"/>
              <a:sym typeface="Roboto Slab"/>
            </a:endParaRPr>
          </a:p>
          <a:p>
            <a:pPr marL="1371600" lvl="0" indent="-310832" algn="l" rtl="0">
              <a:lnSpc>
                <a:spcPct val="115000"/>
              </a:lnSpc>
              <a:spcBef>
                <a:spcPts val="0"/>
              </a:spcBef>
              <a:spcAft>
                <a:spcPts val="0"/>
              </a:spcAft>
              <a:buSzPct val="100000"/>
              <a:buFont typeface="Roboto Slab"/>
              <a:buAutoNum type="arabicPeriod"/>
            </a:pPr>
            <a:r>
              <a:rPr lang="en" sz="1200" dirty="0">
                <a:latin typeface="Roboto Slab"/>
                <a:ea typeface="Roboto Slab"/>
                <a:cs typeface="Roboto Slab"/>
                <a:sym typeface="Roboto Slab"/>
              </a:rPr>
              <a:t>Read the Reflection post.</a:t>
            </a:r>
            <a:endParaRPr sz="1200" dirty="0">
              <a:latin typeface="Roboto Slab"/>
              <a:ea typeface="Roboto Slab"/>
              <a:cs typeface="Roboto Slab"/>
              <a:sym typeface="Roboto Slab"/>
            </a:endParaRPr>
          </a:p>
          <a:p>
            <a:pPr marL="1371600" lvl="0" indent="-310832" algn="l" rtl="0">
              <a:lnSpc>
                <a:spcPct val="115000"/>
              </a:lnSpc>
              <a:spcBef>
                <a:spcPts val="0"/>
              </a:spcBef>
              <a:spcAft>
                <a:spcPts val="0"/>
              </a:spcAft>
              <a:buSzPct val="100000"/>
              <a:buFont typeface="Roboto Slab"/>
              <a:buAutoNum type="arabicPeriod"/>
            </a:pPr>
            <a:r>
              <a:rPr lang="en" sz="1200" dirty="0">
                <a:latin typeface="Roboto Slab"/>
                <a:ea typeface="Roboto Slab"/>
                <a:cs typeface="Roboto Slab"/>
                <a:sym typeface="Roboto Slab"/>
              </a:rPr>
              <a:t>Click on Comment.</a:t>
            </a:r>
            <a:endParaRPr sz="1200" dirty="0">
              <a:latin typeface="Roboto Slab"/>
              <a:ea typeface="Roboto Slab"/>
              <a:cs typeface="Roboto Slab"/>
              <a:sym typeface="Roboto Slab"/>
            </a:endParaRPr>
          </a:p>
          <a:p>
            <a:pPr marL="1371600" lvl="0" indent="-310832" algn="l" rtl="0">
              <a:lnSpc>
                <a:spcPct val="115000"/>
              </a:lnSpc>
              <a:spcBef>
                <a:spcPts val="0"/>
              </a:spcBef>
              <a:spcAft>
                <a:spcPts val="0"/>
              </a:spcAft>
              <a:buSzPct val="100000"/>
              <a:buFont typeface="Roboto Slab"/>
              <a:buAutoNum type="arabicPeriod"/>
            </a:pPr>
            <a:r>
              <a:rPr lang="en" sz="1200" dirty="0">
                <a:latin typeface="Roboto Slab"/>
                <a:ea typeface="Roboto Slab"/>
                <a:cs typeface="Roboto Slab"/>
                <a:sym typeface="Roboto Slab"/>
              </a:rPr>
              <a:t>Write your comment in the box.</a:t>
            </a:r>
            <a:endParaRPr sz="1200" dirty="0">
              <a:latin typeface="Roboto Slab"/>
              <a:ea typeface="Roboto Slab"/>
              <a:cs typeface="Roboto Slab"/>
              <a:sym typeface="Roboto Slab"/>
            </a:endParaRPr>
          </a:p>
          <a:p>
            <a:pPr marL="1371600" lvl="0" indent="-310832" algn="l" rtl="0">
              <a:lnSpc>
                <a:spcPct val="115000"/>
              </a:lnSpc>
              <a:spcBef>
                <a:spcPts val="0"/>
              </a:spcBef>
              <a:spcAft>
                <a:spcPts val="0"/>
              </a:spcAft>
              <a:buSzPct val="100000"/>
              <a:buFont typeface="Roboto Slab"/>
              <a:buAutoNum type="arabicPeriod"/>
            </a:pPr>
            <a:r>
              <a:rPr lang="en" sz="1200" dirty="0">
                <a:latin typeface="Roboto Slab"/>
                <a:ea typeface="Roboto Slab"/>
                <a:cs typeface="Roboto Slab"/>
                <a:sym typeface="Roboto Slab"/>
              </a:rPr>
              <a:t>Click Post.</a:t>
            </a:r>
            <a:endParaRPr sz="1200" b="1" dirty="0">
              <a:latin typeface="Roboto Slab"/>
              <a:ea typeface="Roboto Slab"/>
              <a:cs typeface="Roboto Slab"/>
              <a:sym typeface="Roboto Slab"/>
            </a:endParaRPr>
          </a:p>
          <a:p>
            <a:pPr marL="914400" lvl="0" indent="0" algn="l" rtl="0">
              <a:lnSpc>
                <a:spcPct val="115000"/>
              </a:lnSpc>
              <a:spcBef>
                <a:spcPts val="0"/>
              </a:spcBef>
              <a:spcAft>
                <a:spcPts val="0"/>
              </a:spcAft>
              <a:buSzPct val="138996"/>
              <a:buNone/>
            </a:pPr>
            <a:r>
              <a:rPr lang="en" sz="1200" b="1" dirty="0">
                <a:solidFill>
                  <a:schemeClr val="accent6"/>
                </a:solidFill>
                <a:latin typeface="Roboto Slab"/>
                <a:ea typeface="Roboto Slab"/>
                <a:cs typeface="Roboto Slab"/>
                <a:sym typeface="Roboto Slab"/>
              </a:rPr>
              <a:t>Reflection #1</a:t>
            </a:r>
            <a:endParaRPr sz="1200" b="1" dirty="0">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200" i="1" dirty="0">
                <a:solidFill>
                  <a:schemeClr val="accent6"/>
                </a:solidFill>
                <a:latin typeface="Roboto Slab"/>
                <a:ea typeface="Roboto Slab"/>
                <a:cs typeface="Roboto Slab"/>
                <a:sym typeface="Roboto Slab"/>
              </a:rPr>
              <a:t>What do you want your classmates to know about you? Consider </a:t>
            </a:r>
            <a:endParaRPr sz="1200" i="1" dirty="0">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200" i="1" dirty="0">
                <a:solidFill>
                  <a:schemeClr val="accent6"/>
                </a:solidFill>
                <a:latin typeface="Roboto Slab"/>
                <a:ea typeface="Roboto Slab"/>
                <a:cs typeface="Roboto Slab"/>
                <a:sym typeface="Roboto Slab"/>
              </a:rPr>
              <a:t>sharing your goals as a college student, why you chose City Tech, </a:t>
            </a:r>
            <a:endParaRPr sz="1200" i="1" dirty="0">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200" i="1" dirty="0">
                <a:solidFill>
                  <a:schemeClr val="accent6"/>
                </a:solidFill>
                <a:latin typeface="Roboto Slab"/>
                <a:ea typeface="Roboto Slab"/>
                <a:cs typeface="Roboto Slab"/>
                <a:sym typeface="Roboto Slab"/>
              </a:rPr>
              <a:t>what you hope to learn in your first semester at City Tech or </a:t>
            </a:r>
            <a:endParaRPr sz="1200" i="1" dirty="0">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200" i="1" dirty="0">
                <a:solidFill>
                  <a:schemeClr val="accent6"/>
                </a:solidFill>
                <a:latin typeface="Roboto Slab"/>
                <a:ea typeface="Roboto Slab"/>
                <a:cs typeface="Roboto Slab"/>
                <a:sym typeface="Roboto Slab"/>
              </a:rPr>
              <a:t>anything important to you.</a:t>
            </a:r>
            <a:endParaRPr sz="1200" i="1" dirty="0">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endParaRPr sz="1200" i="1" dirty="0">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200" i="1" dirty="0">
                <a:solidFill>
                  <a:schemeClr val="accent6"/>
                </a:solidFill>
                <a:latin typeface="Roboto Slab"/>
                <a:ea typeface="Roboto Slab"/>
                <a:cs typeface="Roboto Slab"/>
                <a:sym typeface="Roboto Slab"/>
              </a:rPr>
              <a:t>Read other classmate’s posts and help welcome each other by </a:t>
            </a:r>
            <a:endParaRPr sz="1200" i="1" dirty="0">
              <a:solidFill>
                <a:schemeClr val="accent6"/>
              </a:solidFill>
              <a:latin typeface="Roboto Slab"/>
              <a:ea typeface="Roboto Slab"/>
              <a:cs typeface="Roboto Slab"/>
              <a:sym typeface="Roboto Slab"/>
            </a:endParaRPr>
          </a:p>
          <a:p>
            <a:pPr marL="1828800" lvl="0" indent="0" algn="l" rtl="0">
              <a:lnSpc>
                <a:spcPct val="115000"/>
              </a:lnSpc>
              <a:spcBef>
                <a:spcPts val="0"/>
              </a:spcBef>
              <a:spcAft>
                <a:spcPts val="0"/>
              </a:spcAft>
              <a:buSzPct val="138996"/>
              <a:buNone/>
            </a:pPr>
            <a:r>
              <a:rPr lang="en" sz="1200" i="1" dirty="0">
                <a:solidFill>
                  <a:schemeClr val="accent6"/>
                </a:solidFill>
                <a:latin typeface="Roboto Slab"/>
                <a:ea typeface="Roboto Slab"/>
                <a:cs typeface="Roboto Slab"/>
                <a:sym typeface="Roboto Slab"/>
              </a:rPr>
              <a:t>writing a response.</a:t>
            </a:r>
            <a:endParaRPr sz="1200" dirty="0">
              <a:latin typeface="Roboto Slab"/>
              <a:ea typeface="Roboto Slab"/>
              <a:cs typeface="Roboto Slab"/>
              <a:sym typeface="Roboto Slab"/>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49"/>
          <p:cNvSpPr txBox="1">
            <a:spLocks noGrp="1"/>
          </p:cNvSpPr>
          <p:nvPr>
            <p:ph type="ctrTitle"/>
          </p:nvPr>
        </p:nvSpPr>
        <p:spPr>
          <a:xfrm>
            <a:off x="1680302" y="1419950"/>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4555" b="1"/>
              <a:t>Academic Basics:</a:t>
            </a:r>
            <a:endParaRPr sz="4555" b="1"/>
          </a:p>
          <a:p>
            <a:pPr marL="0" lvl="0" indent="0" algn="ctr" rtl="0">
              <a:spcBef>
                <a:spcPts val="0"/>
              </a:spcBef>
              <a:spcAft>
                <a:spcPts val="0"/>
              </a:spcAft>
              <a:buNone/>
            </a:pPr>
            <a:r>
              <a:rPr lang="en"/>
              <a:t>#WelcomeToCityTech</a:t>
            </a:r>
            <a:endParaRPr/>
          </a:p>
        </p:txBody>
      </p:sp>
      <p:sp>
        <p:nvSpPr>
          <p:cNvPr id="299" name="Google Shape;299;p49"/>
          <p:cNvSpPr txBox="1">
            <a:spLocks noGrp="1"/>
          </p:cNvSpPr>
          <p:nvPr>
            <p:ph type="subTitle" idx="1"/>
          </p:nvPr>
        </p:nvSpPr>
        <p:spPr>
          <a:xfrm>
            <a:off x="1680302" y="3377750"/>
            <a:ext cx="5783400" cy="909000"/>
          </a:xfrm>
          <a:prstGeom prst="rect">
            <a:avLst/>
          </a:prstGeom>
        </p:spPr>
        <p:txBody>
          <a:bodyPr spcFirstLastPara="1" wrap="square" lIns="91425" tIns="91425" rIns="91425" bIns="91425" anchor="t" anchorCtr="0">
            <a:normAutofit/>
          </a:bodyPr>
          <a:lstStyle/>
          <a:p>
            <a:pPr marL="0" lvl="0" indent="0" algn="r" rtl="0">
              <a:spcBef>
                <a:spcPts val="0"/>
              </a:spcBef>
              <a:spcAft>
                <a:spcPts val="0"/>
              </a:spcAft>
              <a:buNone/>
            </a:pPr>
            <a:r>
              <a:rPr lang="en" dirty="0">
                <a:solidFill>
                  <a:schemeClr val="accent6"/>
                </a:solidFill>
              </a:rPr>
              <a:t>Session 1</a:t>
            </a:r>
            <a:endParaRPr dirty="0">
              <a:solidFill>
                <a:schemeClr val="accent6"/>
              </a:solidFill>
            </a:endParaRPr>
          </a:p>
          <a:p>
            <a:pPr marL="0" lvl="0" indent="0" algn="r" rtl="0">
              <a:spcBef>
                <a:spcPts val="0"/>
              </a:spcBef>
              <a:spcAft>
                <a:spcPts val="0"/>
              </a:spcAft>
              <a:buNone/>
            </a:pPr>
            <a:r>
              <a:rPr lang="en" dirty="0">
                <a:solidFill>
                  <a:schemeClr val="accent6"/>
                </a:solidFill>
              </a:rPr>
              <a:t>Professor Jessica Penner</a:t>
            </a:r>
            <a:endParaRPr dirty="0">
              <a:solidFill>
                <a:schemeClr val="accent6"/>
              </a:solidFill>
            </a:endParaRPr>
          </a:p>
        </p:txBody>
      </p:sp>
      <p:grpSp>
        <p:nvGrpSpPr>
          <p:cNvPr id="300" name="Google Shape;300;p49"/>
          <p:cNvGrpSpPr/>
          <p:nvPr/>
        </p:nvGrpSpPr>
        <p:grpSpPr>
          <a:xfrm>
            <a:off x="1" y="4385075"/>
            <a:ext cx="1881900" cy="758425"/>
            <a:chOff x="86851" y="4297675"/>
            <a:chExt cx="1881900" cy="758425"/>
          </a:xfrm>
        </p:grpSpPr>
        <p:pic>
          <p:nvPicPr>
            <p:cNvPr id="301" name="Google Shape;301;p49"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02" name="Google Shape;302;p49"/>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325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Google Shape;93;p17"/>
          <p:cNvSpPr txBox="1">
            <a:spLocks noGrp="1"/>
          </p:cNvSpPr>
          <p:nvPr>
            <p:ph type="title"/>
          </p:nvPr>
        </p:nvSpPr>
        <p:spPr>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800" b="1"/>
              <a:t>Connect with your Professor</a:t>
            </a:r>
            <a:endParaRPr sz="4800" b="1"/>
          </a:p>
        </p:txBody>
      </p:sp>
      <p:sp>
        <p:nvSpPr>
          <p:cNvPr id="94" name="Google Shape;94;p17"/>
          <p:cNvSpPr txBox="1">
            <a:spLocks noGrp="1"/>
          </p:cNvSpPr>
          <p:nvPr>
            <p:ph type="body" idx="1"/>
          </p:nvPr>
        </p:nvSpPr>
        <p:spPr>
          <a:xfrm>
            <a:off x="387900" y="2919450"/>
            <a:ext cx="8368200" cy="1725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2400" dirty="0">
                <a:latin typeface="Roboto Slab"/>
                <a:ea typeface="Roboto Slab"/>
                <a:cs typeface="Roboto Slab"/>
                <a:sym typeface="Roboto Slab"/>
              </a:rPr>
              <a:t>Prof. Jessica Penner</a:t>
            </a:r>
          </a:p>
          <a:p>
            <a:pPr marL="0" lvl="0" indent="0" algn="ctr" rtl="0">
              <a:spcBef>
                <a:spcPts val="0"/>
              </a:spcBef>
              <a:spcAft>
                <a:spcPts val="0"/>
              </a:spcAft>
              <a:buNone/>
            </a:pPr>
            <a:r>
              <a:rPr lang="en" sz="2400" dirty="0">
                <a:latin typeface="Roboto Slab"/>
                <a:ea typeface="Roboto Slab"/>
                <a:cs typeface="Roboto Slab"/>
                <a:sym typeface="Roboto Slab"/>
              </a:rPr>
              <a:t>jpenner@citytech.cuny.edu</a:t>
            </a:r>
            <a:endParaRPr sz="2400" dirty="0">
              <a:latin typeface="Roboto Slab"/>
              <a:ea typeface="Roboto Slab"/>
              <a:cs typeface="Roboto Slab"/>
              <a:sym typeface="Roboto Slab"/>
            </a:endParaRPr>
          </a:p>
          <a:p>
            <a:pPr marL="0" lvl="0" indent="0" algn="ctr" rtl="0">
              <a:spcBef>
                <a:spcPts val="1200"/>
              </a:spcBef>
              <a:spcAft>
                <a:spcPts val="0"/>
              </a:spcAft>
              <a:buNone/>
            </a:pPr>
            <a:endParaRPr sz="2400" dirty="0">
              <a:latin typeface="Roboto Slab"/>
              <a:ea typeface="Roboto Slab"/>
              <a:cs typeface="Roboto Slab"/>
              <a:sym typeface="Roboto Slab"/>
            </a:endParaRPr>
          </a:p>
          <a:p>
            <a:pPr marL="0" lvl="0" indent="0" algn="ctr" rtl="0">
              <a:spcBef>
                <a:spcPts val="1200"/>
              </a:spcBef>
              <a:spcAft>
                <a:spcPts val="0"/>
              </a:spcAft>
              <a:buNone/>
            </a:pPr>
            <a:endParaRPr sz="2405" dirty="0">
              <a:solidFill>
                <a:schemeClr val="accent6"/>
              </a:solidFill>
              <a:latin typeface="Roboto Slab"/>
              <a:ea typeface="Roboto Slab"/>
              <a:cs typeface="Roboto Slab"/>
              <a:sym typeface="Roboto Slab"/>
            </a:endParaRPr>
          </a:p>
          <a:p>
            <a:pPr marL="0" lvl="0" indent="0" algn="ctr" rtl="0">
              <a:spcBef>
                <a:spcPts val="1200"/>
              </a:spcBef>
              <a:spcAft>
                <a:spcPts val="1200"/>
              </a:spcAft>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19"/>
          <p:cNvSpPr txBox="1">
            <a:spLocks noGrp="1"/>
          </p:cNvSpPr>
          <p:nvPr>
            <p:ph type="title"/>
          </p:nvPr>
        </p:nvSpPr>
        <p:spPr>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What is a Peer Mentor?</a:t>
            </a:r>
            <a:endParaRPr b="1">
              <a:solidFill>
                <a:schemeClr val="accent5"/>
              </a:solidFill>
            </a:endParaRPr>
          </a:p>
        </p:txBody>
      </p:sp>
      <p:sp>
        <p:nvSpPr>
          <p:cNvPr id="106" name="Google Shape;106;p19"/>
          <p:cNvSpPr txBox="1">
            <a:spLocks noGrp="1"/>
          </p:cNvSpPr>
          <p:nvPr>
            <p:ph type="body" idx="1"/>
          </p:nvPr>
        </p:nvSpPr>
        <p:spPr>
          <a:xfrm>
            <a:off x="387900" y="1495625"/>
            <a:ext cx="8368200" cy="34986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US" sz="2000" dirty="0">
                <a:latin typeface="Roboto Slab"/>
                <a:ea typeface="Roboto Slab"/>
                <a:cs typeface="Roboto Slab"/>
                <a:sym typeface="Roboto Slab"/>
              </a:rPr>
              <a:t>Peer Mentors are role models who are eager to share their experiences and knowledge to help incoming City Tech students adjust to college life.</a:t>
            </a:r>
          </a:p>
          <a:p>
            <a:pPr marL="0" lvl="0" indent="0" algn="ctr" rtl="0">
              <a:spcBef>
                <a:spcPts val="0"/>
              </a:spcBef>
              <a:spcAft>
                <a:spcPts val="0"/>
              </a:spcAft>
              <a:buNone/>
            </a:pPr>
            <a:endParaRPr lang="en-US" sz="2000" dirty="0">
              <a:latin typeface="Roboto Slab"/>
              <a:ea typeface="Roboto Slab"/>
              <a:cs typeface="Roboto Slab"/>
              <a:sym typeface="Roboto Slab"/>
            </a:endParaRPr>
          </a:p>
          <a:p>
            <a:pPr marL="457200" lvl="0" indent="-355600" algn="ctr" rtl="0">
              <a:spcBef>
                <a:spcPts val="0"/>
              </a:spcBef>
              <a:spcAft>
                <a:spcPts val="0"/>
              </a:spcAft>
              <a:buClr>
                <a:srgbClr val="FFFFFF"/>
              </a:buClr>
              <a:buSzPts val="2000"/>
              <a:buFont typeface="Roboto Slab"/>
              <a:buChar char="-"/>
            </a:pPr>
            <a:r>
              <a:rPr lang="en-US" sz="2000" dirty="0">
                <a:latin typeface="Roboto Slab"/>
                <a:ea typeface="Roboto Slab"/>
                <a:cs typeface="Roboto Slab"/>
                <a:sym typeface="Roboto Slab"/>
              </a:rPr>
              <a:t>Attend CT101 with you every week</a:t>
            </a:r>
          </a:p>
          <a:p>
            <a:pPr marL="457200" lvl="0" indent="-355600" algn="ctr" rtl="0">
              <a:spcBef>
                <a:spcPts val="0"/>
              </a:spcBef>
              <a:spcAft>
                <a:spcPts val="0"/>
              </a:spcAft>
              <a:buClr>
                <a:srgbClr val="FFFFFF"/>
              </a:buClr>
              <a:buSzPts val="2000"/>
              <a:buFont typeface="Roboto Slab"/>
              <a:buChar char="-"/>
            </a:pPr>
            <a:r>
              <a:rPr lang="en-US" sz="2000" dirty="0">
                <a:latin typeface="Roboto Slab"/>
                <a:ea typeface="Roboto Slab"/>
                <a:cs typeface="Roboto Slab"/>
                <a:sym typeface="Roboto Slab"/>
              </a:rPr>
              <a:t>Send you Weekly Updates</a:t>
            </a:r>
          </a:p>
          <a:p>
            <a:pPr marL="457200" lvl="0" indent="-355600" algn="ctr" rtl="0">
              <a:spcBef>
                <a:spcPts val="0"/>
              </a:spcBef>
              <a:spcAft>
                <a:spcPts val="0"/>
              </a:spcAft>
              <a:buClr>
                <a:srgbClr val="FFFFFF"/>
              </a:buClr>
              <a:buSzPts val="2000"/>
              <a:buFont typeface="Roboto Slab"/>
              <a:buChar char="-"/>
            </a:pPr>
            <a:r>
              <a:rPr lang="en-US" sz="2000" dirty="0">
                <a:latin typeface="Roboto Slab"/>
                <a:ea typeface="Roboto Slab"/>
                <a:cs typeface="Roboto Slab"/>
                <a:sym typeface="Roboto Slab"/>
              </a:rPr>
              <a:t>Answer questions via email + office hours</a:t>
            </a:r>
          </a:p>
          <a:p>
            <a:pPr marL="0" lvl="0" indent="0" algn="l" rtl="0">
              <a:spcBef>
                <a:spcPts val="0"/>
              </a:spcBef>
              <a:spcAft>
                <a:spcPts val="1200"/>
              </a:spcAft>
              <a:buNone/>
            </a:pPr>
            <a:endParaRP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6">
                                            <p:txEl>
                                              <p:pRg st="0" end="0"/>
                                            </p:txEl>
                                          </p:spTgt>
                                        </p:tgtEl>
                                        <p:attrNameLst>
                                          <p:attrName>style.visibility</p:attrName>
                                        </p:attrNameLst>
                                      </p:cBhvr>
                                      <p:to>
                                        <p:strVal val="visible"/>
                                      </p:to>
                                    </p:set>
                                    <p:animEffect transition="in" filter="fade">
                                      <p:cBhvr>
                                        <p:cTn id="7" dur="500"/>
                                        <p:tgtEl>
                                          <p:spTgt spid="10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6">
                                            <p:txEl>
                                              <p:pRg st="2" end="2"/>
                                            </p:txEl>
                                          </p:spTgt>
                                        </p:tgtEl>
                                        <p:attrNameLst>
                                          <p:attrName>style.visibility</p:attrName>
                                        </p:attrNameLst>
                                      </p:cBhvr>
                                      <p:to>
                                        <p:strVal val="visible"/>
                                      </p:to>
                                    </p:set>
                                    <p:animEffect transition="in" filter="fade">
                                      <p:cBhvr>
                                        <p:cTn id="12" dur="500"/>
                                        <p:tgtEl>
                                          <p:spTgt spid="10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6">
                                            <p:txEl>
                                              <p:pRg st="3" end="3"/>
                                            </p:txEl>
                                          </p:spTgt>
                                        </p:tgtEl>
                                        <p:attrNameLst>
                                          <p:attrName>style.visibility</p:attrName>
                                        </p:attrNameLst>
                                      </p:cBhvr>
                                      <p:to>
                                        <p:strVal val="visible"/>
                                      </p:to>
                                    </p:set>
                                    <p:animEffect transition="in" filter="fade">
                                      <p:cBhvr>
                                        <p:cTn id="17" dur="500"/>
                                        <p:tgtEl>
                                          <p:spTgt spid="10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06">
                                            <p:txEl>
                                              <p:pRg st="4" end="4"/>
                                            </p:txEl>
                                          </p:spTgt>
                                        </p:tgtEl>
                                        <p:attrNameLst>
                                          <p:attrName>style.visibility</p:attrName>
                                        </p:attrNameLst>
                                      </p:cBhvr>
                                      <p:to>
                                        <p:strVal val="visible"/>
                                      </p:to>
                                    </p:set>
                                    <p:animEffect transition="in" filter="fade">
                                      <p:cBhvr>
                                        <p:cTn id="22" dur="500"/>
                                        <p:tgtEl>
                                          <p:spTgt spid="106">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20"/>
          <p:cNvSpPr txBox="1">
            <a:spLocks noGrp="1"/>
          </p:cNvSpPr>
          <p:nvPr>
            <p:ph type="title"/>
          </p:nvPr>
        </p:nvSpPr>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en-US" sz="4200" b="1" dirty="0"/>
              <a:t>Connect with your </a:t>
            </a:r>
          </a:p>
          <a:p>
            <a:pPr marL="0" lvl="0" indent="0" rtl="0">
              <a:lnSpc>
                <a:spcPct val="90000"/>
              </a:lnSpc>
              <a:spcBef>
                <a:spcPts val="0"/>
              </a:spcBef>
              <a:spcAft>
                <a:spcPts val="0"/>
              </a:spcAft>
              <a:buNone/>
            </a:pPr>
            <a:r>
              <a:rPr lang="en-US" sz="4200" b="1" dirty="0"/>
              <a:t>Peer Mentor</a:t>
            </a:r>
          </a:p>
        </p:txBody>
      </p:sp>
      <p:sp>
        <p:nvSpPr>
          <p:cNvPr id="112" name="Google Shape;112;p20"/>
          <p:cNvSpPr txBox="1">
            <a:spLocks noGrp="1"/>
          </p:cNvSpPr>
          <p:nvPr>
            <p:ph type="body" idx="1"/>
          </p:nvPr>
        </p:nvSpPr>
        <p:spPr/>
        <p:txBody>
          <a:bodyPr spcFirstLastPara="1" wrap="square" lIns="91425" tIns="91425" rIns="91425" bIns="91425" anchor="t" anchorCtr="0">
            <a:normAutofit fontScale="25000" lnSpcReduction="20000"/>
          </a:bodyPr>
          <a:lstStyle/>
          <a:p>
            <a:pPr marL="0" lvl="0" indent="0" rtl="0">
              <a:spcBef>
                <a:spcPts val="0"/>
              </a:spcBef>
              <a:spcAft>
                <a:spcPts val="0"/>
              </a:spcAft>
              <a:buNone/>
            </a:pPr>
            <a:endParaRPr lang="en-US" dirty="0"/>
          </a:p>
          <a:p>
            <a:pPr marL="0" lvl="0" indent="0" rtl="0">
              <a:spcBef>
                <a:spcPts val="1200"/>
              </a:spcBef>
              <a:spcAft>
                <a:spcPts val="1200"/>
              </a:spcAft>
              <a:buNone/>
            </a:pPr>
            <a:r>
              <a:rPr lang="en-US" sz="9800" dirty="0"/>
              <a:t>Jason Birchfield </a:t>
            </a:r>
          </a:p>
          <a:p>
            <a:pPr marL="0" lvl="0" indent="0" rtl="0">
              <a:spcBef>
                <a:spcPts val="1200"/>
              </a:spcBef>
              <a:spcAft>
                <a:spcPts val="1200"/>
              </a:spcAft>
              <a:buNone/>
            </a:pPr>
            <a:r>
              <a:rPr lang="en-US" sz="9800" dirty="0"/>
              <a:t>jason.birchfield@mail.citytech.cuny.edu</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E1CAEB5-52F5-41E7-B1E9-DD0782CC0BF9}"/>
              </a:ext>
            </a:extLst>
          </p:cNvPr>
          <p:cNvSpPr>
            <a:spLocks noGrp="1"/>
          </p:cNvSpPr>
          <p:nvPr>
            <p:ph type="title"/>
          </p:nvPr>
        </p:nvSpPr>
        <p:spPr>
          <a:xfrm>
            <a:off x="4885341" y="273844"/>
            <a:ext cx="3630008" cy="1355479"/>
          </a:xfrm>
        </p:spPr>
        <p:txBody>
          <a:bodyPr spcFirstLastPara="1" vert="horz" wrap="square" lIns="68580" tIns="34290" rIns="68580" bIns="34290" rtlCol="0" anchor="ctr" anchorCtr="0">
            <a:normAutofit/>
          </a:bodyPr>
          <a:lstStyle/>
          <a:p>
            <a:r>
              <a:rPr lang="en-US"/>
              <a:t>Meet My Feet</a:t>
            </a:r>
          </a:p>
        </p:txBody>
      </p:sp>
      <p:sp>
        <p:nvSpPr>
          <p:cNvPr id="6" name="TextBox 5">
            <a:extLst>
              <a:ext uri="{FF2B5EF4-FFF2-40B4-BE49-F238E27FC236}">
                <a16:creationId xmlns:a16="http://schemas.microsoft.com/office/drawing/2014/main" id="{F78B41A0-EB47-439B-895C-5B49E6DC3786}"/>
              </a:ext>
            </a:extLst>
          </p:cNvPr>
          <p:cNvSpPr txBox="1"/>
          <p:nvPr/>
        </p:nvSpPr>
        <p:spPr>
          <a:xfrm>
            <a:off x="4885341" y="1378744"/>
            <a:ext cx="3927922" cy="3253979"/>
          </a:xfrm>
          <a:prstGeom prst="rect">
            <a:avLst/>
          </a:prstGeom>
        </p:spPr>
        <p:txBody>
          <a:bodyPr vert="horz" lIns="68580" tIns="34290" rIns="68580" bIns="34290" rtlCol="0">
            <a:noAutofit/>
          </a:bodyPr>
          <a:lstStyle/>
          <a:p>
            <a:pPr>
              <a:lnSpc>
                <a:spcPct val="90000"/>
              </a:lnSpc>
              <a:spcAft>
                <a:spcPts val="450"/>
              </a:spcAft>
            </a:pPr>
            <a:r>
              <a:rPr lang="en-US" sz="1500" dirty="0">
                <a:solidFill>
                  <a:schemeClr val="tx1"/>
                </a:solidFill>
              </a:rPr>
              <a:t>What did you learn about me?</a:t>
            </a:r>
          </a:p>
          <a:p>
            <a:pPr>
              <a:lnSpc>
                <a:spcPct val="90000"/>
              </a:lnSpc>
              <a:spcAft>
                <a:spcPts val="450"/>
              </a:spcAft>
            </a:pPr>
            <a:r>
              <a:rPr lang="en-US" sz="1500" dirty="0">
                <a:solidFill>
                  <a:schemeClr val="tx1"/>
                </a:solidFill>
              </a:rPr>
              <a:t>What questions do you have?</a:t>
            </a:r>
          </a:p>
          <a:p>
            <a:pPr>
              <a:lnSpc>
                <a:spcPct val="90000"/>
              </a:lnSpc>
              <a:spcAft>
                <a:spcPts val="450"/>
              </a:spcAft>
            </a:pPr>
            <a:endParaRPr lang="en-US" sz="1500" dirty="0">
              <a:solidFill>
                <a:schemeClr val="tx1"/>
              </a:solidFill>
            </a:endParaRPr>
          </a:p>
          <a:p>
            <a:pPr>
              <a:lnSpc>
                <a:spcPct val="90000"/>
              </a:lnSpc>
              <a:spcAft>
                <a:spcPts val="450"/>
              </a:spcAft>
            </a:pPr>
            <a:r>
              <a:rPr lang="en-US" sz="1500" dirty="0">
                <a:solidFill>
                  <a:schemeClr val="tx1"/>
                </a:solidFill>
              </a:rPr>
              <a:t>In a moment, I’m going to group you with other students.</a:t>
            </a:r>
          </a:p>
          <a:p>
            <a:pPr>
              <a:lnSpc>
                <a:spcPct val="90000"/>
              </a:lnSpc>
              <a:spcAft>
                <a:spcPts val="450"/>
              </a:spcAft>
            </a:pPr>
            <a:endParaRPr lang="en-US" sz="1500" dirty="0">
              <a:solidFill>
                <a:schemeClr val="tx1"/>
              </a:solidFill>
            </a:endParaRPr>
          </a:p>
          <a:p>
            <a:pPr>
              <a:lnSpc>
                <a:spcPct val="90000"/>
              </a:lnSpc>
              <a:spcAft>
                <a:spcPts val="450"/>
              </a:spcAft>
            </a:pPr>
            <a:r>
              <a:rPr lang="en-US" sz="1500" dirty="0">
                <a:solidFill>
                  <a:schemeClr val="tx1"/>
                </a:solidFill>
              </a:rPr>
              <a:t>Share a brief story about your shoes.</a:t>
            </a:r>
          </a:p>
          <a:p>
            <a:pPr>
              <a:lnSpc>
                <a:spcPct val="90000"/>
              </a:lnSpc>
              <a:spcAft>
                <a:spcPts val="450"/>
              </a:spcAft>
            </a:pPr>
            <a:endParaRPr lang="en-US" sz="1500" dirty="0">
              <a:solidFill>
                <a:schemeClr val="tx1"/>
              </a:solidFill>
            </a:endParaRPr>
          </a:p>
          <a:p>
            <a:pPr>
              <a:lnSpc>
                <a:spcPct val="90000"/>
              </a:lnSpc>
              <a:spcAft>
                <a:spcPts val="450"/>
              </a:spcAft>
            </a:pPr>
            <a:r>
              <a:rPr lang="en-US" sz="1500" dirty="0">
                <a:solidFill>
                  <a:schemeClr val="tx1"/>
                </a:solidFill>
              </a:rPr>
              <a:t>After listening to each person’s story, be sure to talk about what you learned and ask questions!</a:t>
            </a:r>
          </a:p>
          <a:p>
            <a:pPr>
              <a:lnSpc>
                <a:spcPct val="90000"/>
              </a:lnSpc>
              <a:spcAft>
                <a:spcPts val="450"/>
              </a:spcAft>
            </a:pPr>
            <a:endParaRPr lang="en-US" sz="1500" dirty="0">
              <a:solidFill>
                <a:schemeClr val="tx1"/>
              </a:solidFill>
            </a:endParaRPr>
          </a:p>
          <a:p>
            <a:pPr>
              <a:lnSpc>
                <a:spcPct val="90000"/>
              </a:lnSpc>
              <a:spcAft>
                <a:spcPts val="450"/>
              </a:spcAft>
            </a:pPr>
            <a:r>
              <a:rPr lang="en-US" sz="1500" dirty="0">
                <a:solidFill>
                  <a:schemeClr val="tx1"/>
                </a:solidFill>
              </a:rPr>
              <a:t>You’ll get ~10 minutes, total!</a:t>
            </a:r>
          </a:p>
          <a:p>
            <a:pPr>
              <a:lnSpc>
                <a:spcPct val="90000"/>
              </a:lnSpc>
              <a:spcAft>
                <a:spcPts val="450"/>
              </a:spcAft>
            </a:pPr>
            <a:endParaRPr lang="en-US" sz="1500" dirty="0">
              <a:solidFill>
                <a:schemeClr val="tx1"/>
              </a:solidFill>
            </a:endParaRPr>
          </a:p>
          <a:p>
            <a:pPr>
              <a:lnSpc>
                <a:spcPct val="90000"/>
              </a:lnSpc>
              <a:spcAft>
                <a:spcPts val="450"/>
              </a:spcAft>
            </a:pPr>
            <a:endParaRPr lang="en-US" sz="1500" dirty="0">
              <a:solidFill>
                <a:schemeClr val="tx1"/>
              </a:solidFill>
            </a:endParaRPr>
          </a:p>
        </p:txBody>
      </p:sp>
      <p:pic>
        <p:nvPicPr>
          <p:cNvPr id="2" name="Picture 1">
            <a:extLst>
              <a:ext uri="{FF2B5EF4-FFF2-40B4-BE49-F238E27FC236}">
                <a16:creationId xmlns:a16="http://schemas.microsoft.com/office/drawing/2014/main" id="{A95A07B2-33CD-FB0F-CBBE-4854D3B4AF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987" r="28121"/>
          <a:stretch/>
        </p:blipFill>
        <p:spPr bwMode="auto">
          <a:xfrm>
            <a:off x="15" y="7"/>
            <a:ext cx="4587412" cy="5143493"/>
          </a:xfrm>
          <a:custGeom>
            <a:avLst/>
            <a:gdLst/>
            <a:ahLst/>
            <a:cxnLst/>
            <a:rect l="l" t="t" r="r" b="b"/>
            <a:pathLst>
              <a:path w="6116569" h="6879321">
                <a:moveTo>
                  <a:pt x="0" y="0"/>
                </a:moveTo>
                <a:lnTo>
                  <a:pt x="2935851" y="0"/>
                </a:lnTo>
                <a:cubicBezTo>
                  <a:pt x="3035710" y="10660"/>
                  <a:pt x="3138421" y="17767"/>
                  <a:pt x="3238280" y="31980"/>
                </a:cubicBezTo>
                <a:cubicBezTo>
                  <a:pt x="3817462" y="106602"/>
                  <a:pt x="3127009" y="277163"/>
                  <a:pt x="3660541" y="550772"/>
                </a:cubicBezTo>
                <a:cubicBezTo>
                  <a:pt x="3706191" y="575645"/>
                  <a:pt x="3757546" y="579199"/>
                  <a:pt x="3808902" y="589860"/>
                </a:cubicBezTo>
                <a:cubicBezTo>
                  <a:pt x="4008620" y="625393"/>
                  <a:pt x="4211192" y="618286"/>
                  <a:pt x="4413762" y="625393"/>
                </a:cubicBezTo>
                <a:cubicBezTo>
                  <a:pt x="4465118" y="628946"/>
                  <a:pt x="4525033" y="625393"/>
                  <a:pt x="4567830" y="721333"/>
                </a:cubicBezTo>
                <a:cubicBezTo>
                  <a:pt x="4425175" y="724888"/>
                  <a:pt x="4305344" y="731994"/>
                  <a:pt x="4171247" y="792401"/>
                </a:cubicBezTo>
                <a:cubicBezTo>
                  <a:pt x="4239722" y="859916"/>
                  <a:pt x="4322462" y="795955"/>
                  <a:pt x="4376671" y="842148"/>
                </a:cubicBezTo>
                <a:cubicBezTo>
                  <a:pt x="4428027" y="888342"/>
                  <a:pt x="4470824" y="891896"/>
                  <a:pt x="4527887" y="813722"/>
                </a:cubicBezTo>
                <a:cubicBezTo>
                  <a:pt x="4556417" y="774634"/>
                  <a:pt x="4604920" y="778187"/>
                  <a:pt x="4633452" y="799508"/>
                </a:cubicBezTo>
                <a:cubicBezTo>
                  <a:pt x="4781813" y="913216"/>
                  <a:pt x="4778960" y="909662"/>
                  <a:pt x="4947293" y="870576"/>
                </a:cubicBezTo>
                <a:cubicBezTo>
                  <a:pt x="5055712" y="845701"/>
                  <a:pt x="5166983" y="806615"/>
                  <a:pt x="5263988" y="820828"/>
                </a:cubicBezTo>
                <a:cubicBezTo>
                  <a:pt x="5275401" y="867022"/>
                  <a:pt x="5263988" y="888342"/>
                  <a:pt x="5249723" y="895449"/>
                </a:cubicBezTo>
                <a:cubicBezTo>
                  <a:pt x="5021475" y="1005604"/>
                  <a:pt x="4975825" y="1122864"/>
                  <a:pt x="4744723" y="1197485"/>
                </a:cubicBezTo>
                <a:cubicBezTo>
                  <a:pt x="4724751" y="1268552"/>
                  <a:pt x="4807491" y="1275660"/>
                  <a:pt x="4767548" y="1346727"/>
                </a:cubicBezTo>
                <a:cubicBezTo>
                  <a:pt x="4693367" y="1407134"/>
                  <a:pt x="4610627" y="1346727"/>
                  <a:pt x="4539299" y="1421348"/>
                </a:cubicBezTo>
                <a:cubicBezTo>
                  <a:pt x="4550712" y="1471094"/>
                  <a:pt x="4610627" y="1432008"/>
                  <a:pt x="4607773" y="1485309"/>
                </a:cubicBezTo>
                <a:cubicBezTo>
                  <a:pt x="4604920" y="1517288"/>
                  <a:pt x="4593508" y="1527948"/>
                  <a:pt x="4579242" y="1535055"/>
                </a:cubicBezTo>
                <a:cubicBezTo>
                  <a:pt x="4776107" y="1538608"/>
                  <a:pt x="5383820" y="1574142"/>
                  <a:pt x="5278255" y="1609676"/>
                </a:cubicBezTo>
                <a:cubicBezTo>
                  <a:pt x="5418057" y="1698511"/>
                  <a:pt x="5623481" y="1609676"/>
                  <a:pt x="5771843" y="1630997"/>
                </a:cubicBezTo>
                <a:cubicBezTo>
                  <a:pt x="5925911" y="1652316"/>
                  <a:pt x="6171278" y="1719830"/>
                  <a:pt x="6105656" y="1748257"/>
                </a:cubicBezTo>
                <a:cubicBezTo>
                  <a:pt x="6031475" y="1780238"/>
                  <a:pt x="5766136" y="2146235"/>
                  <a:pt x="5691955" y="2167555"/>
                </a:cubicBezTo>
                <a:cubicBezTo>
                  <a:pt x="5606362" y="2188875"/>
                  <a:pt x="5589243" y="2217302"/>
                  <a:pt x="5475118" y="2348776"/>
                </a:cubicBezTo>
                <a:cubicBezTo>
                  <a:pt x="5398085" y="2437610"/>
                  <a:pt x="5709074" y="2238623"/>
                  <a:pt x="5826051" y="2291922"/>
                </a:cubicBezTo>
                <a:cubicBezTo>
                  <a:pt x="5868848" y="2309690"/>
                  <a:pt x="5552153" y="2554872"/>
                  <a:pt x="5552153" y="2597513"/>
                </a:cubicBezTo>
                <a:cubicBezTo>
                  <a:pt x="5549300" y="2640153"/>
                  <a:pt x="5577831" y="2647260"/>
                  <a:pt x="5603508" y="2647260"/>
                </a:cubicBezTo>
                <a:cubicBezTo>
                  <a:pt x="5660571" y="2647260"/>
                  <a:pt x="5640599" y="2686346"/>
                  <a:pt x="5700515" y="2679240"/>
                </a:cubicBezTo>
                <a:cubicBezTo>
                  <a:pt x="5523622" y="2800055"/>
                  <a:pt x="5418057" y="2778734"/>
                  <a:pt x="5246870" y="2888889"/>
                </a:cubicBezTo>
                <a:cubicBezTo>
                  <a:pt x="5164130" y="2942189"/>
                  <a:pt x="4921615" y="3119857"/>
                  <a:pt x="4836022" y="3169605"/>
                </a:cubicBezTo>
                <a:cubicBezTo>
                  <a:pt x="4801785" y="3187371"/>
                  <a:pt x="4758988" y="3173158"/>
                  <a:pt x="4736163" y="3233565"/>
                </a:cubicBezTo>
                <a:cubicBezTo>
                  <a:pt x="4770400" y="3279759"/>
                  <a:pt x="4816050" y="3254885"/>
                  <a:pt x="4853141" y="3233565"/>
                </a:cubicBezTo>
                <a:cubicBezTo>
                  <a:pt x="4944440" y="3176711"/>
                  <a:pt x="4935881" y="3190925"/>
                  <a:pt x="4944440" y="3226459"/>
                </a:cubicBezTo>
                <a:cubicBezTo>
                  <a:pt x="4972972" y="3350827"/>
                  <a:pt x="5044300" y="3308186"/>
                  <a:pt x="5109921" y="3283313"/>
                </a:cubicBezTo>
                <a:cubicBezTo>
                  <a:pt x="5303932" y="3208692"/>
                  <a:pt x="5500797" y="3215799"/>
                  <a:pt x="5694809" y="3141178"/>
                </a:cubicBezTo>
                <a:cubicBezTo>
                  <a:pt x="5714781" y="3134070"/>
                  <a:pt x="5612068" y="3283313"/>
                  <a:pt x="5566419" y="3301079"/>
                </a:cubicBezTo>
                <a:cubicBezTo>
                  <a:pt x="5515063" y="3322399"/>
                  <a:pt x="5452294" y="3311739"/>
                  <a:pt x="5415203" y="3397020"/>
                </a:cubicBezTo>
                <a:cubicBezTo>
                  <a:pt x="5477972" y="3414787"/>
                  <a:pt x="5552153" y="3372147"/>
                  <a:pt x="5612068" y="3432554"/>
                </a:cubicBezTo>
                <a:cubicBezTo>
                  <a:pt x="5469413" y="3528494"/>
                  <a:pt x="5329610" y="3535601"/>
                  <a:pt x="5206927" y="3599562"/>
                </a:cubicBezTo>
                <a:cubicBezTo>
                  <a:pt x="5192661" y="3706163"/>
                  <a:pt x="5272548" y="3663523"/>
                  <a:pt x="5301079" y="3723930"/>
                </a:cubicBezTo>
                <a:cubicBezTo>
                  <a:pt x="5072830" y="3844745"/>
                  <a:pt x="4564977" y="4232062"/>
                  <a:pt x="4507915" y="4306683"/>
                </a:cubicBezTo>
                <a:cubicBezTo>
                  <a:pt x="4390937" y="4463031"/>
                  <a:pt x="3900202" y="4562525"/>
                  <a:pt x="3982942" y="4587399"/>
                </a:cubicBezTo>
                <a:cubicBezTo>
                  <a:pt x="4051417" y="4608719"/>
                  <a:pt x="4119891" y="4587399"/>
                  <a:pt x="4185513" y="4541205"/>
                </a:cubicBezTo>
                <a:cubicBezTo>
                  <a:pt x="4291078" y="4466584"/>
                  <a:pt x="5010062" y="4523438"/>
                  <a:pt x="5212633" y="4455924"/>
                </a:cubicBezTo>
                <a:cubicBezTo>
                  <a:pt x="5241164" y="4445264"/>
                  <a:pt x="5283960" y="4409730"/>
                  <a:pt x="5312492" y="4473691"/>
                </a:cubicBezTo>
                <a:cubicBezTo>
                  <a:pt x="5098508" y="4704659"/>
                  <a:pt x="4833169" y="4654913"/>
                  <a:pt x="4596361" y="4818368"/>
                </a:cubicBezTo>
                <a:cubicBezTo>
                  <a:pt x="4684807" y="4917861"/>
                  <a:pt x="4776107" y="4907202"/>
                  <a:pt x="4873113" y="4885882"/>
                </a:cubicBezTo>
                <a:cubicBezTo>
                  <a:pt x="4895938" y="4878775"/>
                  <a:pt x="4930175" y="4871668"/>
                  <a:pt x="4935881" y="4914309"/>
                </a:cubicBezTo>
                <a:cubicBezTo>
                  <a:pt x="4941587" y="4967609"/>
                  <a:pt x="4898790" y="4978270"/>
                  <a:pt x="4873113" y="5003143"/>
                </a:cubicBezTo>
                <a:cubicBezTo>
                  <a:pt x="4833169" y="5038676"/>
                  <a:pt x="4773254" y="4999590"/>
                  <a:pt x="4721898" y="5095530"/>
                </a:cubicBezTo>
                <a:cubicBezTo>
                  <a:pt x="4873113" y="5067104"/>
                  <a:pt x="4998650" y="5020910"/>
                  <a:pt x="5132745" y="4949842"/>
                </a:cubicBezTo>
                <a:cubicBezTo>
                  <a:pt x="5121333" y="5006696"/>
                  <a:pt x="5081390" y="5035123"/>
                  <a:pt x="5101362" y="5081317"/>
                </a:cubicBezTo>
                <a:cubicBezTo>
                  <a:pt x="5118480" y="5116850"/>
                  <a:pt x="5164130" y="5131063"/>
                  <a:pt x="5138452" y="5198578"/>
                </a:cubicBezTo>
                <a:cubicBezTo>
                  <a:pt x="5067125" y="5273199"/>
                  <a:pt x="4967265" y="5258986"/>
                  <a:pt x="4904497" y="5362033"/>
                </a:cubicBezTo>
                <a:cubicBezTo>
                  <a:pt x="4818903" y="5507721"/>
                  <a:pt x="4684807" y="5564575"/>
                  <a:pt x="4579242" y="5674729"/>
                </a:cubicBezTo>
                <a:cubicBezTo>
                  <a:pt x="4545005" y="5713816"/>
                  <a:pt x="4313903" y="5841738"/>
                  <a:pt x="4253988" y="5884379"/>
                </a:cubicBezTo>
                <a:cubicBezTo>
                  <a:pt x="4168395" y="5944786"/>
                  <a:pt x="4071389" y="5966106"/>
                  <a:pt x="3985795" y="6069153"/>
                </a:cubicBezTo>
                <a:cubicBezTo>
                  <a:pt x="4065682" y="6086921"/>
                  <a:pt x="4134157" y="5990979"/>
                  <a:pt x="4231163" y="6030066"/>
                </a:cubicBezTo>
                <a:cubicBezTo>
                  <a:pt x="4074242" y="6133114"/>
                  <a:pt x="3931586" y="6182861"/>
                  <a:pt x="3814609" y="6317889"/>
                </a:cubicBezTo>
                <a:cubicBezTo>
                  <a:pt x="3800343" y="6335656"/>
                  <a:pt x="3771812" y="6332102"/>
                  <a:pt x="3751840" y="6339209"/>
                </a:cubicBezTo>
                <a:cubicBezTo>
                  <a:pt x="3529298" y="6406723"/>
                  <a:pt x="3309608" y="6467130"/>
                  <a:pt x="3089919" y="6563071"/>
                </a:cubicBezTo>
                <a:cubicBezTo>
                  <a:pt x="3041416" y="6584392"/>
                  <a:pt x="2955823" y="6595052"/>
                  <a:pt x="2961529" y="6662566"/>
                </a:cubicBezTo>
                <a:cubicBezTo>
                  <a:pt x="2972941" y="6765613"/>
                  <a:pt x="3055681" y="6687439"/>
                  <a:pt x="3107038" y="6673226"/>
                </a:cubicBezTo>
                <a:cubicBezTo>
                  <a:pt x="3269664" y="6634138"/>
                  <a:pt x="3432292" y="6570178"/>
                  <a:pt x="3594919" y="6591499"/>
                </a:cubicBezTo>
                <a:cubicBezTo>
                  <a:pt x="3483648" y="6637693"/>
                  <a:pt x="3372376" y="6680332"/>
                  <a:pt x="3261106" y="6726527"/>
                </a:cubicBezTo>
                <a:cubicBezTo>
                  <a:pt x="3386642" y="6705206"/>
                  <a:pt x="3495061" y="6786934"/>
                  <a:pt x="3620597" y="6740740"/>
                </a:cubicBezTo>
                <a:cubicBezTo>
                  <a:pt x="3660541" y="6726527"/>
                  <a:pt x="3700484" y="6765613"/>
                  <a:pt x="3703337" y="6826020"/>
                </a:cubicBezTo>
                <a:cubicBezTo>
                  <a:pt x="3706191" y="6847340"/>
                  <a:pt x="3700484" y="6865108"/>
                  <a:pt x="3689072" y="6879321"/>
                </a:cubicBezTo>
                <a:lnTo>
                  <a:pt x="0" y="6879321"/>
                </a:ln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155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1" end="1"/>
                                            </p:txEl>
                                          </p:spTgt>
                                        </p:tgtEl>
                                        <p:attrNameLst>
                                          <p:attrName>style.visibility</p:attrName>
                                        </p:attrNameLst>
                                      </p:cBhvr>
                                      <p:to>
                                        <p:strVal val="visible"/>
                                      </p:to>
                                    </p:set>
                                    <p:animEffect transition="in" filter="fade">
                                      <p:cBhvr>
                                        <p:cTn id="12" dur="500"/>
                                        <p:tgtEl>
                                          <p:spTgt spid="6">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Effect transition="in" filter="fade">
                                      <p:cBhvr>
                                        <p:cTn id="22" dur="500"/>
                                        <p:tgtEl>
                                          <p:spTgt spid="6">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animEffect transition="in" filter="fade">
                                      <p:cBhvr>
                                        <p:cTn id="27" dur="500"/>
                                        <p:tgtEl>
                                          <p:spTgt spid="6">
                                            <p:txEl>
                                              <p:pRg st="7" end="7"/>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
                                            <p:txEl>
                                              <p:pRg st="9" end="9"/>
                                            </p:txEl>
                                          </p:spTgt>
                                        </p:tgtEl>
                                        <p:attrNameLst>
                                          <p:attrName>style.visibility</p:attrName>
                                        </p:attrNameLst>
                                      </p:cBhvr>
                                      <p:to>
                                        <p:strVal val="visible"/>
                                      </p:to>
                                    </p:set>
                                    <p:animEffect transition="in" filter="fade">
                                      <p:cBhvr>
                                        <p:cTn id="32" dur="500"/>
                                        <p:tgtEl>
                                          <p:spTgt spid="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Let’s share! </a:t>
            </a:r>
          </a:p>
        </p:txBody>
      </p:sp>
      <p:sp>
        <p:nvSpPr>
          <p:cNvPr id="5" name="TextBox 4"/>
          <p:cNvSpPr txBox="1"/>
          <p:nvPr/>
        </p:nvSpPr>
        <p:spPr>
          <a:xfrm>
            <a:off x="533213" y="1268016"/>
            <a:ext cx="2279561" cy="900246"/>
          </a:xfrm>
          <a:prstGeom prst="rect">
            <a:avLst/>
          </a:prstGeom>
          <a:noFill/>
        </p:spPr>
        <p:txBody>
          <a:bodyPr wrap="square" rtlCol="0">
            <a:spAutoFit/>
          </a:bodyPr>
          <a:lstStyle/>
          <a:p>
            <a:endParaRPr lang="en-US" sz="1050" dirty="0"/>
          </a:p>
          <a:p>
            <a:endParaRPr lang="en-US" sz="1050" dirty="0"/>
          </a:p>
          <a:p>
            <a:endParaRPr lang="en-US" sz="1050" dirty="0"/>
          </a:p>
          <a:p>
            <a:endParaRPr lang="en-US" sz="1050" dirty="0"/>
          </a:p>
          <a:p>
            <a:endParaRPr lang="en-US" sz="1050" dirty="0"/>
          </a:p>
        </p:txBody>
      </p:sp>
      <p:sp>
        <p:nvSpPr>
          <p:cNvPr id="6" name="TextBox 5"/>
          <p:cNvSpPr txBox="1"/>
          <p:nvPr/>
        </p:nvSpPr>
        <p:spPr>
          <a:xfrm>
            <a:off x="923682" y="1718139"/>
            <a:ext cx="3484012" cy="1754326"/>
          </a:xfrm>
          <a:prstGeom prst="rect">
            <a:avLst/>
          </a:prstGeom>
          <a:noFill/>
        </p:spPr>
        <p:txBody>
          <a:bodyPr wrap="square" rtlCol="0">
            <a:spAutoFit/>
          </a:bodyPr>
          <a:lstStyle/>
          <a:p>
            <a:r>
              <a:rPr lang="en-US" sz="1800" dirty="0">
                <a:solidFill>
                  <a:schemeClr val="tx1"/>
                </a:solidFill>
              </a:rPr>
              <a:t>Now, share what you learned about your partner(s).</a:t>
            </a:r>
          </a:p>
          <a:p>
            <a:r>
              <a:rPr lang="en-US" sz="1800" dirty="0">
                <a:solidFill>
                  <a:schemeClr val="tx1"/>
                </a:solidFill>
              </a:rPr>
              <a:t> </a:t>
            </a:r>
          </a:p>
          <a:p>
            <a:r>
              <a:rPr lang="en-US" sz="1800" dirty="0">
                <a:solidFill>
                  <a:schemeClr val="tx1"/>
                </a:solidFill>
              </a:rPr>
              <a:t>What did you learn? </a:t>
            </a:r>
          </a:p>
          <a:p>
            <a:r>
              <a:rPr lang="en-US" sz="1800" dirty="0">
                <a:solidFill>
                  <a:schemeClr val="tx1"/>
                </a:solidFill>
              </a:rPr>
              <a:t>What questions did you have after they shared?</a:t>
            </a:r>
          </a:p>
        </p:txBody>
      </p:sp>
      <p:pic>
        <p:nvPicPr>
          <p:cNvPr id="5122" name="Picture 2" descr="ENG1121 English Composition 2, SP2020 M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54710" y="1357908"/>
            <a:ext cx="2887379" cy="28873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9848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xEl>
                                              <p:pRg st="2" end="2"/>
                                            </p:txEl>
                                          </p:spTgt>
                                        </p:tgtEl>
                                        <p:attrNameLst>
                                          <p:attrName>style.visibility</p:attrName>
                                        </p:attrNameLst>
                                      </p:cBhvr>
                                      <p:to>
                                        <p:strVal val="visible"/>
                                      </p:to>
                                    </p:set>
                                    <p:animEffect transition="in" filter="fade">
                                      <p:cBhvr>
                                        <p:cTn id="12" dur="500"/>
                                        <p:tgtEl>
                                          <p:spTgt spid="6">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Effect transition="in" filter="fade">
                                      <p:cBhvr>
                                        <p:cTn id="17" dur="500"/>
                                        <p:tgtEl>
                                          <p:spTgt spid="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977</TotalTime>
  <Words>1764</Words>
  <Application>Microsoft Office PowerPoint</Application>
  <PresentationFormat>On-screen Show (16:9)</PresentationFormat>
  <Paragraphs>243</Paragraphs>
  <Slides>45</Slides>
  <Notes>43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Calibri Light</vt:lpstr>
      <vt:lpstr>Lobster</vt:lpstr>
      <vt:lpstr>Calibri</vt:lpstr>
      <vt:lpstr>Arial</vt:lpstr>
      <vt:lpstr>Roboto</vt:lpstr>
      <vt:lpstr>Roboto Slab</vt:lpstr>
      <vt:lpstr>Office Theme</vt:lpstr>
      <vt:lpstr>City Tech 101</vt:lpstr>
      <vt:lpstr>Academic Basics: #WelcomeToCityTech</vt:lpstr>
      <vt:lpstr>Today’s Topics</vt:lpstr>
      <vt:lpstr>Introductions</vt:lpstr>
      <vt:lpstr>Connect with your Professor</vt:lpstr>
      <vt:lpstr>What is a Peer Mentor?</vt:lpstr>
      <vt:lpstr>Connect with your  Peer Mentor</vt:lpstr>
      <vt:lpstr>Meet My Feet</vt:lpstr>
      <vt:lpstr>Let’s share! </vt:lpstr>
      <vt:lpstr>What will we do during the 8 sessions?</vt:lpstr>
      <vt:lpstr>Syllabus + Schedule Review</vt:lpstr>
      <vt:lpstr>PowerPoint Presentation</vt:lpstr>
      <vt:lpstr>Learning Tools</vt:lpstr>
      <vt:lpstr>Electronic Platforms Used at City Tech</vt:lpstr>
      <vt:lpstr>City Tech Email (Outlook)</vt:lpstr>
      <vt:lpstr>City Tech Email (Outlook)</vt:lpstr>
      <vt:lpstr>PowerPoint Presentation</vt:lpstr>
      <vt:lpstr>Log in. What is the most recent message you have received? Have you received emails from any of your professors? What can you do in Outlook besides  email?</vt:lpstr>
      <vt:lpstr>PowerPoint Presentation</vt:lpstr>
      <vt:lpstr>PowerPoint Presentation</vt:lpstr>
      <vt:lpstr>PowerPoint Presentation</vt:lpstr>
      <vt:lpstr>PowerPoint Presentation</vt:lpstr>
      <vt:lpstr>PowerPoint Presentation</vt:lpstr>
      <vt:lpstr>PowerPoint Presentation</vt:lpstr>
      <vt:lpstr>How to Respond to a Reflection</vt:lpstr>
      <vt:lpstr>PowerPoint Presentation</vt:lpstr>
      <vt:lpstr>PowerPoint Presentation</vt:lpstr>
      <vt:lpstr>PowerPoint Presentation</vt:lpstr>
      <vt:lpstr>PowerPoint Presentation</vt:lpstr>
      <vt:lpstr>Instructional Modalities</vt:lpstr>
      <vt:lpstr>Instructional Modalities at City Tech</vt:lpstr>
      <vt:lpstr>Modalities</vt:lpstr>
      <vt:lpstr>PowerPoint Presentation</vt:lpstr>
      <vt:lpstr>PowerPoint Presentation</vt:lpstr>
      <vt:lpstr>Learning Etiquette + Engagement</vt:lpstr>
      <vt:lpstr>Classroom Learning: Etiquette + Engagement</vt:lpstr>
      <vt:lpstr>Online Learning: Etiquette + Engagement</vt:lpstr>
      <vt:lpstr>Schedule Issues? CUNYfirst Issues? Communication Issues?</vt:lpstr>
      <vt:lpstr>Mark your calendars… </vt:lpstr>
      <vt:lpstr>Department Connect Day </vt:lpstr>
      <vt:lpstr>New Student Orientation </vt:lpstr>
      <vt:lpstr>Let’s take a tour!</vt:lpstr>
      <vt:lpstr>Recap</vt:lpstr>
      <vt:lpstr>Before Session 2…</vt:lpstr>
      <vt:lpstr>Academic Basics: #WelcomeToCityTech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Jessica Penner</dc:creator>
  <cp:lastModifiedBy>Tom Smith</cp:lastModifiedBy>
  <cp:revision>2</cp:revision>
  <dcterms:modified xsi:type="dcterms:W3CDTF">2023-08-04T16:31:22Z</dcterms:modified>
</cp:coreProperties>
</file>