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040" y="-6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2C76887-8B6A-472F-9F73-8AFFB0CB9DEF}" type="datetimeFigureOut">
              <a:rPr lang="en-US" smtClean="0"/>
              <a:t>7/13/2016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F0690C5-2683-4482-B34B-7CCB468E0294}"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C76887-8B6A-472F-9F73-8AFFB0CB9DEF}"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690C5-2683-4482-B34B-7CCB468E029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F0690C5-2683-4482-B34B-7CCB468E0294}"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C76887-8B6A-472F-9F73-8AFFB0CB9DEF}"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2C76887-8B6A-472F-9F73-8AFFB0CB9DEF}"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F0690C5-2683-4482-B34B-7CCB468E0294}"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2C76887-8B6A-472F-9F73-8AFFB0CB9DEF}" type="datetimeFigureOut">
              <a:rPr lang="en-US" smtClean="0"/>
              <a:t>7/13/2016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F0690C5-2683-4482-B34B-7CCB468E0294}"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2C76887-8B6A-472F-9F73-8AFFB0CB9DEF}"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690C5-2683-4482-B34B-7CCB468E0294}"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2C76887-8B6A-472F-9F73-8AFFB0CB9DEF}" type="datetimeFigureOut">
              <a:rPr lang="en-US" smtClean="0"/>
              <a:t>7/13/2016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F0690C5-2683-4482-B34B-7CCB468E0294}"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C76887-8B6A-472F-9F73-8AFFB0CB9DEF}" type="datetimeFigureOut">
              <a:rPr lang="en-US" smtClean="0"/>
              <a:t>7/13/2016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F0690C5-2683-4482-B34B-7CCB468E029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2C76887-8B6A-472F-9F73-8AFFB0CB9DEF}" type="datetimeFigureOut">
              <a:rPr lang="en-US" smtClean="0"/>
              <a:t>7/13/2016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F0690C5-2683-4482-B34B-7CCB468E029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F0690C5-2683-4482-B34B-7CCB468E0294}"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2C76887-8B6A-472F-9F73-8AFFB0CB9DEF}" type="datetimeFigureOut">
              <a:rPr lang="en-US" smtClean="0"/>
              <a:t>7/13/2016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F0690C5-2683-4482-B34B-7CCB468E0294}"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2C76887-8B6A-472F-9F73-8AFFB0CB9DEF}" type="datetimeFigureOut">
              <a:rPr lang="en-US" smtClean="0"/>
              <a:t>7/13/2016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2C76887-8B6A-472F-9F73-8AFFB0CB9DEF}" type="datetimeFigureOut">
              <a:rPr lang="en-US" smtClean="0"/>
              <a:t>7/13/2016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F0690C5-2683-4482-B34B-7CCB468E0294}"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k.mendez@mail.citytech.cuny.edu" TargetMode="External"/><Relationship Id="rId2" Type="http://schemas.openxmlformats.org/officeDocument/2006/relationships/hyperlink" Target="mailto:eraj.khan@mail.citytech.cuny.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573412"/>
          </a:xfrm>
        </p:spPr>
        <p:txBody>
          <a:bodyPr>
            <a:normAutofit fontScale="90000"/>
          </a:bodyPr>
          <a:lstStyle/>
          <a:p>
            <a:r>
              <a:rPr lang="en-US" dirty="0" smtClean="0"/>
              <a:t>Day02 EX02 Design Process</a:t>
            </a:r>
            <a:endParaRPr lang="en-US" dirty="0"/>
          </a:p>
        </p:txBody>
      </p:sp>
      <p:sp>
        <p:nvSpPr>
          <p:cNvPr id="3" name="Content Placeholder 2"/>
          <p:cNvSpPr>
            <a:spLocks noGrp="1"/>
          </p:cNvSpPr>
          <p:nvPr>
            <p:ph sz="quarter" idx="1"/>
          </p:nvPr>
        </p:nvSpPr>
        <p:spPr>
          <a:xfrm>
            <a:off x="615640" y="609600"/>
            <a:ext cx="8375960" cy="6019800"/>
          </a:xfrm>
        </p:spPr>
        <p:txBody>
          <a:bodyPr>
            <a:noAutofit/>
          </a:bodyPr>
          <a:lstStyle/>
          <a:p>
            <a:pPr marL="0" indent="0">
              <a:buNone/>
            </a:pPr>
            <a:r>
              <a:rPr lang="en-US" sz="1200" dirty="0" smtClean="0"/>
              <a:t>Name: </a:t>
            </a:r>
            <a:r>
              <a:rPr lang="en-US" sz="1200" dirty="0" err="1" smtClean="0"/>
              <a:t>Eraj</a:t>
            </a:r>
            <a:r>
              <a:rPr lang="en-US" sz="1200" dirty="0" smtClean="0"/>
              <a:t> Khan, Mark Mendez	</a:t>
            </a:r>
            <a:endParaRPr lang="en-US" sz="1200" dirty="0" smtClean="0"/>
          </a:p>
          <a:p>
            <a:pPr marL="0" indent="0">
              <a:buNone/>
            </a:pPr>
            <a:r>
              <a:rPr lang="en-US" sz="1200" dirty="0" smtClean="0"/>
              <a:t>Email: </a:t>
            </a:r>
            <a:r>
              <a:rPr lang="en-US" sz="1200" dirty="0" smtClean="0">
                <a:hlinkClick r:id="rId2"/>
              </a:rPr>
              <a:t>eraj.khan@mail.citytech.cuny.edu</a:t>
            </a:r>
            <a:r>
              <a:rPr lang="en-US" sz="1200" dirty="0" smtClean="0"/>
              <a:t>  </a:t>
            </a:r>
            <a:r>
              <a:rPr lang="en-US" sz="1200" dirty="0" smtClean="0">
                <a:hlinkClick r:id="rId3"/>
              </a:rPr>
              <a:t>mark.mendez@mail.citytech.cuny.edu</a:t>
            </a:r>
            <a:r>
              <a:rPr lang="en-US" sz="1200" dirty="0" smtClean="0"/>
              <a:t> </a:t>
            </a:r>
            <a:endParaRPr lang="en-US" sz="1200" dirty="0" smtClean="0"/>
          </a:p>
          <a:p>
            <a:pPr marL="0" indent="0">
              <a:buNone/>
            </a:pPr>
            <a:endParaRPr lang="en-US" sz="1400" b="1" dirty="0" smtClean="0"/>
          </a:p>
          <a:p>
            <a:pPr marL="0" indent="0">
              <a:buNone/>
            </a:pPr>
            <a:r>
              <a:rPr lang="en-US" sz="1400" b="1" dirty="0" smtClean="0"/>
              <a:t>Design Plan</a:t>
            </a:r>
          </a:p>
          <a:p>
            <a:r>
              <a:rPr lang="en-US" sz="1200" dirty="0" smtClean="0"/>
              <a:t>To get a design to be properly executed we need to create a design plan where the engineers, architects of the building  and the research group works together to go through each aspect of the design for the elevator. It begins with the exchange of ideas and drawings. We carefully examine the architectural plans and the desires of our client and the riders. Our Engineering partners will provide us with material considerations  to help keep cost down but with minor or no changes to the design. Once we have the sketches approved we can provide the client with a 3-D model of their elevator so they can get a better feel for their product and this will allow for a positive or negative feed back from our client. </a:t>
            </a:r>
          </a:p>
          <a:p>
            <a:pPr marL="0" indent="0">
              <a:buNone/>
            </a:pPr>
            <a:r>
              <a:rPr lang="en-US" sz="1200" dirty="0" smtClean="0"/>
              <a:t> </a:t>
            </a:r>
          </a:p>
          <a:p>
            <a:pPr marL="0" indent="0">
              <a:buNone/>
            </a:pPr>
            <a:r>
              <a:rPr lang="en-US" sz="1400" b="1" dirty="0" smtClean="0"/>
              <a:t>Research (factors to consider)</a:t>
            </a:r>
          </a:p>
          <a:p>
            <a:pPr>
              <a:buClr>
                <a:srgbClr val="D16349"/>
              </a:buClr>
            </a:pPr>
            <a:r>
              <a:rPr lang="en-US" sz="1200" dirty="0" smtClean="0">
                <a:solidFill>
                  <a:prstClr val="black"/>
                </a:solidFill>
              </a:rPr>
              <a:t>Circulation, free </a:t>
            </a:r>
            <a:r>
              <a:rPr lang="en-US" sz="1200" dirty="0">
                <a:solidFill>
                  <a:prstClr val="black"/>
                </a:solidFill>
              </a:rPr>
              <a:t>flow of people and </a:t>
            </a:r>
            <a:r>
              <a:rPr lang="en-US" sz="1200" dirty="0" smtClean="0">
                <a:solidFill>
                  <a:prstClr val="black"/>
                </a:solidFill>
              </a:rPr>
              <a:t>goods,</a:t>
            </a:r>
            <a:r>
              <a:rPr lang="en-US" sz="1200" dirty="0">
                <a:solidFill>
                  <a:prstClr val="black"/>
                </a:solidFill>
              </a:rPr>
              <a:t> flow rate, capacity, number of floors being </a:t>
            </a:r>
            <a:r>
              <a:rPr lang="en-US" sz="1200" dirty="0" smtClean="0">
                <a:solidFill>
                  <a:prstClr val="black"/>
                </a:solidFill>
              </a:rPr>
              <a:t>served</a:t>
            </a:r>
          </a:p>
          <a:p>
            <a:pPr>
              <a:buClr>
                <a:srgbClr val="D16349"/>
              </a:buClr>
            </a:pPr>
            <a:r>
              <a:rPr lang="en-US" sz="1200" dirty="0" smtClean="0">
                <a:solidFill>
                  <a:prstClr val="black"/>
                </a:solidFill>
              </a:rPr>
              <a:t> safety, comfort</a:t>
            </a:r>
            <a:r>
              <a:rPr lang="en-US" sz="1200" dirty="0">
                <a:solidFill>
                  <a:prstClr val="black"/>
                </a:solidFill>
              </a:rPr>
              <a:t>, </a:t>
            </a:r>
            <a:r>
              <a:rPr lang="en-US" sz="1200" dirty="0" smtClean="0">
                <a:solidFill>
                  <a:prstClr val="black"/>
                </a:solidFill>
              </a:rPr>
              <a:t>wait </a:t>
            </a:r>
            <a:r>
              <a:rPr lang="en-US" sz="1200" dirty="0">
                <a:solidFill>
                  <a:prstClr val="black"/>
                </a:solidFill>
              </a:rPr>
              <a:t>time, </a:t>
            </a:r>
            <a:endParaRPr lang="en-US" sz="1200" dirty="0" smtClean="0">
              <a:solidFill>
                <a:prstClr val="black"/>
              </a:solidFill>
            </a:endParaRPr>
          </a:p>
          <a:p>
            <a:pPr lvl="0">
              <a:buClr>
                <a:srgbClr val="D16349"/>
              </a:buClr>
            </a:pPr>
            <a:r>
              <a:rPr lang="en-US" sz="1200" dirty="0" smtClean="0">
                <a:solidFill>
                  <a:prstClr val="black"/>
                </a:solidFill>
              </a:rPr>
              <a:t>Aesthetics</a:t>
            </a:r>
            <a:r>
              <a:rPr lang="en-US" sz="1200" dirty="0">
                <a:solidFill>
                  <a:prstClr val="black"/>
                </a:solidFill>
              </a:rPr>
              <a:t>, </a:t>
            </a:r>
            <a:r>
              <a:rPr lang="en-US" sz="1200" dirty="0" smtClean="0">
                <a:solidFill>
                  <a:prstClr val="black"/>
                </a:solidFill>
              </a:rPr>
              <a:t>control </a:t>
            </a:r>
            <a:r>
              <a:rPr lang="en-US" sz="1200" dirty="0">
                <a:solidFill>
                  <a:prstClr val="black"/>
                </a:solidFill>
              </a:rPr>
              <a:t>motion,</a:t>
            </a:r>
          </a:p>
          <a:p>
            <a:pPr lvl="0">
              <a:buClr>
                <a:srgbClr val="D16349"/>
              </a:buClr>
            </a:pPr>
            <a:r>
              <a:rPr lang="en-US" sz="1200" dirty="0">
                <a:solidFill>
                  <a:prstClr val="black"/>
                </a:solidFill>
              </a:rPr>
              <a:t> closed or open lift, </a:t>
            </a:r>
          </a:p>
          <a:p>
            <a:pPr lvl="0">
              <a:buClr>
                <a:srgbClr val="D16349"/>
              </a:buClr>
            </a:pPr>
            <a:r>
              <a:rPr lang="en-US" sz="1200" dirty="0">
                <a:solidFill>
                  <a:prstClr val="black"/>
                </a:solidFill>
              </a:rPr>
              <a:t>counter weights being used and the  brake system,</a:t>
            </a:r>
          </a:p>
          <a:p>
            <a:pPr lvl="0">
              <a:buClr>
                <a:srgbClr val="D16349"/>
              </a:buClr>
            </a:pPr>
            <a:r>
              <a:rPr lang="en-US" sz="1200" dirty="0">
                <a:solidFill>
                  <a:prstClr val="black"/>
                </a:solidFill>
              </a:rPr>
              <a:t>Speed, travel distance, and area of space in lift</a:t>
            </a:r>
          </a:p>
          <a:p>
            <a:pPr lvl="0">
              <a:buClr>
                <a:srgbClr val="D16349"/>
              </a:buClr>
            </a:pPr>
            <a:r>
              <a:rPr lang="en-US" sz="1200" dirty="0">
                <a:solidFill>
                  <a:prstClr val="black"/>
                </a:solidFill>
              </a:rPr>
              <a:t>ventilation</a:t>
            </a:r>
          </a:p>
          <a:p>
            <a:pPr lvl="0">
              <a:buClr>
                <a:srgbClr val="D16349"/>
              </a:buClr>
            </a:pPr>
            <a:r>
              <a:rPr lang="en-US" sz="1200" dirty="0" smtClean="0">
                <a:solidFill>
                  <a:prstClr val="black"/>
                </a:solidFill>
              </a:rPr>
              <a:t>type </a:t>
            </a:r>
            <a:r>
              <a:rPr lang="en-US" sz="1200" dirty="0">
                <a:solidFill>
                  <a:prstClr val="black"/>
                </a:solidFill>
              </a:rPr>
              <a:t>of door that will be used, fire exit, </a:t>
            </a:r>
            <a:r>
              <a:rPr lang="en-US" sz="1200">
                <a:solidFill>
                  <a:prstClr val="black"/>
                </a:solidFill>
              </a:rPr>
              <a:t>system </a:t>
            </a:r>
            <a:r>
              <a:rPr lang="en-US" sz="1200" smtClean="0">
                <a:solidFill>
                  <a:prstClr val="black"/>
                </a:solidFill>
              </a:rPr>
              <a:t>zone</a:t>
            </a:r>
          </a:p>
          <a:p>
            <a:pPr lvl="0">
              <a:buClr>
                <a:srgbClr val="D16349"/>
              </a:buClr>
            </a:pPr>
            <a:r>
              <a:rPr lang="en-US" sz="1200" smtClean="0">
                <a:solidFill>
                  <a:prstClr val="black"/>
                </a:solidFill>
              </a:rPr>
              <a:t>décor </a:t>
            </a:r>
            <a:r>
              <a:rPr lang="en-US" sz="1200" dirty="0">
                <a:solidFill>
                  <a:prstClr val="black"/>
                </a:solidFill>
              </a:rPr>
              <a:t>and building codes.</a:t>
            </a:r>
          </a:p>
          <a:p>
            <a:pPr marL="0" indent="0">
              <a:buNone/>
            </a:pPr>
            <a:endParaRPr lang="en-US" sz="1200" dirty="0" smtClean="0"/>
          </a:p>
        </p:txBody>
      </p:sp>
      <p:sp>
        <p:nvSpPr>
          <p:cNvPr id="7" name="Content Placeholder 2"/>
          <p:cNvSpPr txBox="1">
            <a:spLocks/>
          </p:cNvSpPr>
          <p:nvPr/>
        </p:nvSpPr>
        <p:spPr>
          <a:xfrm>
            <a:off x="628650" y="1828800"/>
            <a:ext cx="7886700" cy="435996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200" dirty="0" smtClean="0"/>
              <a:t> </a:t>
            </a:r>
            <a:endParaRPr lang="en-US" sz="1200" dirty="0"/>
          </a:p>
        </p:txBody>
      </p:sp>
    </p:spTree>
    <p:extLst>
      <p:ext uri="{BB962C8B-B14F-4D97-AF65-F5344CB8AC3E}">
        <p14:creationId xmlns:p14="http://schemas.microsoft.com/office/powerpoint/2010/main" val="36497707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110</TotalTime>
  <Words>12</Words>
  <Application>Microsoft Office PowerPoint</Application>
  <PresentationFormat>On-screen Show (4:3)</PresentationFormat>
  <Paragraphs>18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Civic</vt:lpstr>
      <vt:lpstr>Day02 EX02 Design Process</vt:lpstr>
    </vt:vector>
  </TitlesOfParts>
  <Company>NYCCT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Day02 EX02 Design Process</dc:title>
  <dc:creator>Labs</dc:creator>
  <cp:lastModifiedBy>Labs</cp:lastModifiedBy>
  <cp:revision>11</cp:revision>
  <dcterms:created xsi:type="dcterms:W3CDTF">2016-07-13T16:05:20Z</dcterms:created>
  <dcterms:modified xsi:type="dcterms:W3CDTF">2016-07-13T17:55:48Z</dcterms:modified>
</cp:coreProperties>
</file>