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32"/>
  </p:normalViewPr>
  <p:slideViewPr>
    <p:cSldViewPr snapToGrid="0" snapToObjects="1">
      <p:cViewPr varScale="1">
        <p:scale>
          <a:sx n="106" d="100"/>
          <a:sy n="106" d="100"/>
        </p:scale>
        <p:origin x="2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2473F-6B84-A940-84AB-7BBBB6CA73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C4F1B1-F057-1F4B-AB6A-EA3E053293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E5E9A-2DC6-EF4D-901C-96092E102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6AED8-0FCF-1945-8C29-41E58336BF96}" type="datetimeFigureOut">
              <a:rPr lang="en-US" smtClean="0"/>
              <a:t>3/20/20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20CCE5-F5AC-574D-A831-01327DBA7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E1C721-B6A3-4D43-A248-39C0AE173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8A714-A393-FC42-BFDF-E2B42A3F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784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11D80-6FFF-804C-A17B-AC35D5F0A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F70486-8632-F34E-B98D-D89202D9ED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15C8DB-46C1-8247-95E7-519CC1905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6AED8-0FCF-1945-8C29-41E58336BF96}" type="datetimeFigureOut">
              <a:rPr lang="en-US" smtClean="0"/>
              <a:t>3/20/20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6537C9-E6F7-FB41-9D48-1C4A7BBB0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FE8B1F-FC88-D54F-A8CC-59D8B4951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8A714-A393-FC42-BFDF-E2B42A3F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730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0DCB974-F778-F441-8355-AD8D1B4AE7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398DE0-0D98-0644-958B-6A6FF9EB91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B2F9DE-C623-4144-819F-224F2D351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6AED8-0FCF-1945-8C29-41E58336BF96}" type="datetimeFigureOut">
              <a:rPr lang="en-US" smtClean="0"/>
              <a:t>3/20/20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9BD412-8B65-6C4F-ADD0-4F65A2F1F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FBA067-8273-F64B-B99D-A323F44C9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8A714-A393-FC42-BFDF-E2B42A3F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91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771B3-8103-074C-A123-25D47F1B2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143C6C-F94E-F448-8BA4-BB233F239F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FBC0F8-0B81-A644-B3A9-146180C5C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6AED8-0FCF-1945-8C29-41E58336BF96}" type="datetimeFigureOut">
              <a:rPr lang="en-US" smtClean="0"/>
              <a:t>3/20/20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0104C6-EC8A-C247-B413-376A215D0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2DC5F5-9A50-D74C-95F7-CD55A2D1D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8A714-A393-FC42-BFDF-E2B42A3F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62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72020A-0A9B-A541-84C7-C99838C6A5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D97D91-00E6-FE45-B007-8C4B106599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F65B19-B07B-FF4B-985F-0F64A26BE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6AED8-0FCF-1945-8C29-41E58336BF96}" type="datetimeFigureOut">
              <a:rPr lang="en-US" smtClean="0"/>
              <a:t>3/20/20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8D0FA3-C493-D44D-A030-44AA36F94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EDE9F0-FFBF-E548-8063-7EF627404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8A714-A393-FC42-BFDF-E2B42A3F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34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43CB7-2B1F-4147-9D87-1DD49776B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696E93-F4D4-7448-9A23-0C9D082520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7FFCDC-EFD8-EF47-B579-AA362E2259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0327B9-4B94-B842-A3E5-7F9D7BA20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6AED8-0FCF-1945-8C29-41E58336BF96}" type="datetimeFigureOut">
              <a:rPr lang="en-US" smtClean="0"/>
              <a:t>3/20/20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1475E3-D465-524D-9568-4DFC0EB92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ED870D-C65D-4744-B535-0314F9F18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8A714-A393-FC42-BFDF-E2B42A3F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161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A02409-DB30-B64F-A21B-C226F56F4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90B61C-A418-7345-958E-47D7C33A98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55901F-6BEF-2F45-BBB4-73A83B9829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1DBBF8-B0E7-8E4D-80DA-9B287AD7A6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05DF1DA-9A99-F543-8A3A-6F7280C589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51F5B25-0C57-E342-B365-64655EDDB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6AED8-0FCF-1945-8C29-41E58336BF96}" type="datetimeFigureOut">
              <a:rPr lang="en-US" smtClean="0"/>
              <a:t>3/20/20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FB00B32-9453-F14E-92A1-04DC496E05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FA6995B-8E2E-A94F-B617-291B5AE87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8A714-A393-FC42-BFDF-E2B42A3F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195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162E98-B435-2647-80F4-36DC950DD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9CD7D6-EEBB-344B-BD9F-86E5C3D70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6AED8-0FCF-1945-8C29-41E58336BF96}" type="datetimeFigureOut">
              <a:rPr lang="en-US" smtClean="0"/>
              <a:t>3/20/20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622874-B556-994B-881D-7B654FABC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C02C1D-5143-444C-80A5-05125955A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8A714-A393-FC42-BFDF-E2B42A3F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039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E71D33-02F9-354E-9C8C-274B15545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6AED8-0FCF-1945-8C29-41E58336BF96}" type="datetimeFigureOut">
              <a:rPr lang="en-US" smtClean="0"/>
              <a:t>3/20/20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8F6A8D-310F-074D-8186-7A43918C3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2DF350-E534-0841-8C82-38C5C18F8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8A714-A393-FC42-BFDF-E2B42A3F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193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C6337-BAF5-7F4F-81BD-68F0BEC3D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46DD48-2E0E-6748-93A9-3F457A9CA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DDE00B-E6EB-854D-9F80-DC98568DE5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62459C-4461-BB4D-9398-0E6DCEAAB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6AED8-0FCF-1945-8C29-41E58336BF96}" type="datetimeFigureOut">
              <a:rPr lang="en-US" smtClean="0"/>
              <a:t>3/20/20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AFAA52-DCEC-C546-BCE8-B42A76B5E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57E0D4-58F8-8A4F-A175-EB6996277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8A714-A393-FC42-BFDF-E2B42A3F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861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C7B5BD-CD7B-E34C-862E-E35F2B922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46DCCC-624A-8647-80FB-EFC4E8D382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383E64-05EC-8E44-9C2A-51DF914ADE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DEB7BE-78D0-A748-8582-AAAF4565E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6AED8-0FCF-1945-8C29-41E58336BF96}" type="datetimeFigureOut">
              <a:rPr lang="en-US" smtClean="0"/>
              <a:t>3/20/20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C49C9D-2C82-2D4D-B532-82B5B9559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797064-CC44-8A43-9D87-4D799B011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8A714-A393-FC42-BFDF-E2B42A3F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60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E9FE285-9B8E-ED45-BC58-6CE3A15EC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71FCF3-F677-D44C-B212-7A60B2D4CF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367371-2C0B-F147-A43A-81EA1C1D03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E6AED8-0FCF-1945-8C29-41E58336BF96}" type="datetimeFigureOut">
              <a:rPr lang="en-US" smtClean="0"/>
              <a:t>3/20/20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DC071-03D9-2A44-ADEF-27C63080C9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B013C7-911E-8344-B00D-A6C00EF68E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8A714-A393-FC42-BFDF-E2B42A3F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159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6E917C2-E71B-8B48-84F0-5EDCBADFCD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304" y="457200"/>
            <a:ext cx="11275896" cy="575038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3EE0B59-501F-324A-A141-F8A2F045465B}"/>
              </a:ext>
            </a:extLst>
          </p:cNvPr>
          <p:cNvSpPr txBox="1"/>
          <p:nvPr/>
        </p:nvSpPr>
        <p:spPr>
          <a:xfrm>
            <a:off x="5191926" y="1862666"/>
            <a:ext cx="2709333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Dial-in number and PIN</a:t>
            </a:r>
          </a:p>
          <a:p>
            <a:endParaRPr lang="en-US" dirty="0"/>
          </a:p>
          <a:p>
            <a:r>
              <a:rPr lang="en-US" dirty="0"/>
              <a:t>Students or guests can join the session by phone using this number and PIN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4F3D3B-EE0C-484D-AF1A-45AEFC4A2C92}"/>
              </a:ext>
            </a:extLst>
          </p:cNvPr>
          <p:cNvSpPr txBox="1"/>
          <p:nvPr/>
        </p:nvSpPr>
        <p:spPr>
          <a:xfrm>
            <a:off x="5454073" y="4049843"/>
            <a:ext cx="2709333" cy="1477328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Guest access link</a:t>
            </a:r>
          </a:p>
          <a:p>
            <a:endParaRPr lang="en-US" dirty="0"/>
          </a:p>
          <a:p>
            <a:r>
              <a:rPr lang="en-US" dirty="0"/>
              <a:t>Students or guests can join the session just by going to this link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1DC8307-1938-D048-99A4-C2FD8C984D05}"/>
              </a:ext>
            </a:extLst>
          </p:cNvPr>
          <p:cNvSpPr txBox="1"/>
          <p:nvPr/>
        </p:nvSpPr>
        <p:spPr>
          <a:xfrm>
            <a:off x="9074511" y="5187331"/>
            <a:ext cx="2709333" cy="1477328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CLICK HERE</a:t>
            </a:r>
          </a:p>
          <a:p>
            <a:endParaRPr lang="en-US" dirty="0"/>
          </a:p>
          <a:p>
            <a:r>
              <a:rPr lang="en-US" dirty="0"/>
              <a:t>To copy the link. Then with </a:t>
            </a:r>
            <a:r>
              <a:rPr lang="en-US" dirty="0" err="1"/>
              <a:t>Ctr</a:t>
            </a:r>
            <a:r>
              <a:rPr lang="en-US" dirty="0"/>
              <a:t>-V you can paste it to your email</a:t>
            </a:r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7C964F4F-1537-034C-A12A-C500D513BE01}"/>
              </a:ext>
            </a:extLst>
          </p:cNvPr>
          <p:cNvSpPr/>
          <p:nvPr/>
        </p:nvSpPr>
        <p:spPr>
          <a:xfrm rot="18247060">
            <a:off x="9790178" y="4425241"/>
            <a:ext cx="1763602" cy="17761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559BAAA-FDEE-6C40-BA84-AC3C9995C811}"/>
              </a:ext>
            </a:extLst>
          </p:cNvPr>
          <p:cNvSpPr txBox="1"/>
          <p:nvPr/>
        </p:nvSpPr>
        <p:spPr>
          <a:xfrm>
            <a:off x="8082673" y="174054"/>
            <a:ext cx="2709333" cy="1754326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CLICK HERE</a:t>
            </a:r>
          </a:p>
          <a:p>
            <a:endParaRPr lang="en-US" dirty="0"/>
          </a:p>
          <a:p>
            <a:r>
              <a:rPr lang="en-US" dirty="0"/>
              <a:t>To copy the dial-in number and pin. Then with </a:t>
            </a:r>
            <a:r>
              <a:rPr lang="en-US" dirty="0" err="1"/>
              <a:t>Ctr</a:t>
            </a:r>
            <a:r>
              <a:rPr lang="en-US" dirty="0"/>
              <a:t>-V you can paste it to your email</a:t>
            </a:r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26C6689F-0978-884C-A384-C65FAB6D2209}"/>
              </a:ext>
            </a:extLst>
          </p:cNvPr>
          <p:cNvSpPr/>
          <p:nvPr/>
        </p:nvSpPr>
        <p:spPr>
          <a:xfrm rot="3262790">
            <a:off x="10311211" y="1650706"/>
            <a:ext cx="1126508" cy="28845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A5BBE3E7-F2AE-8042-B875-4DCC37713552}"/>
              </a:ext>
            </a:extLst>
          </p:cNvPr>
          <p:cNvSpPr/>
          <p:nvPr/>
        </p:nvSpPr>
        <p:spPr>
          <a:xfrm rot="20297560" flipV="1">
            <a:off x="7755451" y="4022852"/>
            <a:ext cx="1921282" cy="16952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E1DF1936-0E1E-B746-B60E-0612EC79A88C}"/>
              </a:ext>
            </a:extLst>
          </p:cNvPr>
          <p:cNvSpPr/>
          <p:nvPr/>
        </p:nvSpPr>
        <p:spPr>
          <a:xfrm>
            <a:off x="7416800" y="2336800"/>
            <a:ext cx="1028700" cy="1778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3463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698</TotalTime>
  <Words>71</Words>
  <Application>Microsoft Macintosh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German Kolmakov</dc:creator>
  <cp:lastModifiedBy>German Kolmakov</cp:lastModifiedBy>
  <cp:revision>3</cp:revision>
  <dcterms:created xsi:type="dcterms:W3CDTF">2020-03-19T11:24:17Z</dcterms:created>
  <dcterms:modified xsi:type="dcterms:W3CDTF">2020-03-21T04:14:44Z</dcterms:modified>
</cp:coreProperties>
</file>