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13"/>
  </p:notesMasterIdLst>
  <p:sldIdLst>
    <p:sldId id="259" r:id="rId3"/>
    <p:sldId id="354" r:id="rId4"/>
    <p:sldId id="256" r:id="rId5"/>
    <p:sldId id="257" r:id="rId6"/>
    <p:sldId id="258" r:id="rId7"/>
    <p:sldId id="357" r:id="rId8"/>
    <p:sldId id="260" r:id="rId9"/>
    <p:sldId id="346" r:id="rId10"/>
    <p:sldId id="356" r:id="rId11"/>
    <p:sldId id="272" r:id="rId1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31588BBA-EA29-4196-A29E-1B00265BD1F0}" v="685" dt="2022-09-17T18:37:20.879"/>
  </p1510:revLst>
</p1510:revInfo>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000" autoAdjust="0"/>
    <p:restoredTop sz="91583" autoAdjust="0"/>
  </p:normalViewPr>
  <p:slideViewPr>
    <p:cSldViewPr snapToGrid="0">
      <p:cViewPr varScale="1">
        <p:scale>
          <a:sx n="78" d="100"/>
          <a:sy n="78" d="100"/>
        </p:scale>
        <p:origin x="878" y="77"/>
      </p:cViewPr>
      <p:guideLst/>
    </p:cSldViewPr>
  </p:slideViewPr>
  <p:notesTextViewPr>
    <p:cViewPr>
      <p:scale>
        <a:sx n="150" d="100"/>
        <a:sy n="15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notesMaster" Target="notesMasters/notesMaster1.xml"/><Relationship Id="rId18" Type="http://schemas.microsoft.com/office/2016/11/relationships/changesInfo" Target="changesInfos/changesInfo1.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viewProps" Target="viewProps.xml"/><Relationship Id="rId10" Type="http://schemas.openxmlformats.org/officeDocument/2006/relationships/slide" Target="slides/slide8.xml"/><Relationship Id="rId19" Type="http://schemas.microsoft.com/office/2015/10/relationships/revisionInfo" Target="revisionInfo.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presProps" Target="pres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Tom Smith" userId="eac52e5223bf4258" providerId="LiveId" clId="{31588BBA-EA29-4196-A29E-1B00265BD1F0}"/>
    <pc:docChg chg="undo redo custSel addSld delSld modSld">
      <pc:chgData name="Tom Smith" userId="eac52e5223bf4258" providerId="LiveId" clId="{31588BBA-EA29-4196-A29E-1B00265BD1F0}" dt="2022-09-17T18:37:20.879" v="968" actId="6549"/>
      <pc:docMkLst>
        <pc:docMk/>
      </pc:docMkLst>
      <pc:sldChg chg="add del">
        <pc:chgData name="Tom Smith" userId="eac52e5223bf4258" providerId="LiveId" clId="{31588BBA-EA29-4196-A29E-1B00265BD1F0}" dt="2022-09-17T18:15:48.210" v="260"/>
        <pc:sldMkLst>
          <pc:docMk/>
          <pc:sldMk cId="1896490660" sldId="256"/>
        </pc:sldMkLst>
      </pc:sldChg>
      <pc:sldChg chg="add del modAnim">
        <pc:chgData name="Tom Smith" userId="eac52e5223bf4258" providerId="LiveId" clId="{31588BBA-EA29-4196-A29E-1B00265BD1F0}" dt="2022-09-17T18:17:28.602" v="265"/>
        <pc:sldMkLst>
          <pc:docMk/>
          <pc:sldMk cId="1677188965" sldId="257"/>
        </pc:sldMkLst>
      </pc:sldChg>
      <pc:sldChg chg="add del modAnim">
        <pc:chgData name="Tom Smith" userId="eac52e5223bf4258" providerId="LiveId" clId="{31588BBA-EA29-4196-A29E-1B00265BD1F0}" dt="2022-09-17T18:18:09.706" v="270"/>
        <pc:sldMkLst>
          <pc:docMk/>
          <pc:sldMk cId="3117915030" sldId="258"/>
        </pc:sldMkLst>
      </pc:sldChg>
      <pc:sldChg chg="modSp mod">
        <pc:chgData name="Tom Smith" userId="eac52e5223bf4258" providerId="LiveId" clId="{31588BBA-EA29-4196-A29E-1B00265BD1F0}" dt="2022-09-17T18:22:07.586" v="336" actId="20577"/>
        <pc:sldMkLst>
          <pc:docMk/>
          <pc:sldMk cId="3355501316" sldId="259"/>
        </pc:sldMkLst>
        <pc:spChg chg="mod">
          <ac:chgData name="Tom Smith" userId="eac52e5223bf4258" providerId="LiveId" clId="{31588BBA-EA29-4196-A29E-1B00265BD1F0}" dt="2022-09-17T18:22:07.586" v="336" actId="20577"/>
          <ac:spMkLst>
            <pc:docMk/>
            <pc:sldMk cId="3355501316" sldId="259"/>
            <ac:spMk id="3" creationId="{00000000-0000-0000-0000-000000000000}"/>
          </ac:spMkLst>
        </pc:spChg>
      </pc:sldChg>
      <pc:sldChg chg="add del modAnim">
        <pc:chgData name="Tom Smith" userId="eac52e5223bf4258" providerId="LiveId" clId="{31588BBA-EA29-4196-A29E-1B00265BD1F0}" dt="2022-09-17T18:19:53.671" v="283"/>
        <pc:sldMkLst>
          <pc:docMk/>
          <pc:sldMk cId="1270233742" sldId="260"/>
        </pc:sldMkLst>
      </pc:sldChg>
      <pc:sldChg chg="modSp mod">
        <pc:chgData name="Tom Smith" userId="eac52e5223bf4258" providerId="LiveId" clId="{31588BBA-EA29-4196-A29E-1B00265BD1F0}" dt="2022-09-17T18:34:25.498" v="925" actId="14100"/>
        <pc:sldMkLst>
          <pc:docMk/>
          <pc:sldMk cId="1552480648" sldId="272"/>
        </pc:sldMkLst>
        <pc:spChg chg="mod">
          <ac:chgData name="Tom Smith" userId="eac52e5223bf4258" providerId="LiveId" clId="{31588BBA-EA29-4196-A29E-1B00265BD1F0}" dt="2022-09-17T18:34:19.822" v="924" actId="14100"/>
          <ac:spMkLst>
            <pc:docMk/>
            <pc:sldMk cId="1552480648" sldId="272"/>
            <ac:spMk id="3" creationId="{00000000-0000-0000-0000-000000000000}"/>
          </ac:spMkLst>
        </pc:spChg>
        <pc:picChg chg="mod">
          <ac:chgData name="Tom Smith" userId="eac52e5223bf4258" providerId="LiveId" clId="{31588BBA-EA29-4196-A29E-1B00265BD1F0}" dt="2022-09-17T18:34:25.498" v="925" actId="14100"/>
          <ac:picMkLst>
            <pc:docMk/>
            <pc:sldMk cId="1552480648" sldId="272"/>
            <ac:picMk id="5122" creationId="{00000000-0000-0000-0000-000000000000}"/>
          </ac:picMkLst>
        </pc:picChg>
      </pc:sldChg>
      <pc:sldChg chg="modSp modAnim">
        <pc:chgData name="Tom Smith" userId="eac52e5223bf4258" providerId="LiveId" clId="{31588BBA-EA29-4196-A29E-1B00265BD1F0}" dt="2022-09-17T18:35:56.317" v="926" actId="113"/>
        <pc:sldMkLst>
          <pc:docMk/>
          <pc:sldMk cId="704546863" sldId="346"/>
        </pc:sldMkLst>
        <pc:spChg chg="mod">
          <ac:chgData name="Tom Smith" userId="eac52e5223bf4258" providerId="LiveId" clId="{31588BBA-EA29-4196-A29E-1B00265BD1F0}" dt="2022-09-17T18:23:49.106" v="356" actId="20577"/>
          <ac:spMkLst>
            <pc:docMk/>
            <pc:sldMk cId="704546863" sldId="346"/>
            <ac:spMk id="2" creationId="{069F1EC9-2DEC-2389-FCC7-DA4D4B15F3CD}"/>
          </ac:spMkLst>
        </pc:spChg>
        <pc:spChg chg="mod">
          <ac:chgData name="Tom Smith" userId="eac52e5223bf4258" providerId="LiveId" clId="{31588BBA-EA29-4196-A29E-1B00265BD1F0}" dt="2022-09-17T18:35:56.317" v="926" actId="113"/>
          <ac:spMkLst>
            <pc:docMk/>
            <pc:sldMk cId="704546863" sldId="346"/>
            <ac:spMk id="6" creationId="{0525FD89-2F0A-54E4-6D22-F14CFBAECC65}"/>
          </ac:spMkLst>
        </pc:spChg>
      </pc:sldChg>
      <pc:sldChg chg="addSp delSp modSp mod modAnim modNotesTx">
        <pc:chgData name="Tom Smith" userId="eac52e5223bf4258" providerId="LiveId" clId="{31588BBA-EA29-4196-A29E-1B00265BD1F0}" dt="2022-09-17T18:37:20.879" v="968" actId="6549"/>
        <pc:sldMkLst>
          <pc:docMk/>
          <pc:sldMk cId="3492268697" sldId="354"/>
        </pc:sldMkLst>
        <pc:spChg chg="add del">
          <ac:chgData name="Tom Smith" userId="eac52e5223bf4258" providerId="LiveId" clId="{31588BBA-EA29-4196-A29E-1B00265BD1F0}" dt="2022-09-17T15:35:21.515" v="96"/>
          <ac:spMkLst>
            <pc:docMk/>
            <pc:sldMk cId="3492268697" sldId="354"/>
            <ac:spMk id="2" creationId="{D85FDCBD-3AAD-2AC9-0CBF-ECA6825791F9}"/>
          </ac:spMkLst>
        </pc:spChg>
        <pc:spChg chg="mod ord">
          <ac:chgData name="Tom Smith" userId="eac52e5223bf4258" providerId="LiveId" clId="{31588BBA-EA29-4196-A29E-1B00265BD1F0}" dt="2022-09-17T18:37:20.879" v="968" actId="6549"/>
          <ac:spMkLst>
            <pc:docMk/>
            <pc:sldMk cId="3492268697" sldId="354"/>
            <ac:spMk id="3" creationId="{D033A7C6-19B0-C948-402C-A1E1DE7274A4}"/>
          </ac:spMkLst>
        </pc:spChg>
        <pc:spChg chg="del">
          <ac:chgData name="Tom Smith" userId="eac52e5223bf4258" providerId="LiveId" clId="{31588BBA-EA29-4196-A29E-1B00265BD1F0}" dt="2022-09-17T15:38:08.970" v="196" actId="26606"/>
          <ac:spMkLst>
            <pc:docMk/>
            <pc:sldMk cId="3492268697" sldId="354"/>
            <ac:spMk id="1031" creationId="{86C7B4A1-154A-4DF0-AC46-F88D75A2E0FD}"/>
          </ac:spMkLst>
        </pc:spChg>
        <pc:spChg chg="add">
          <ac:chgData name="Tom Smith" userId="eac52e5223bf4258" providerId="LiveId" clId="{31588BBA-EA29-4196-A29E-1B00265BD1F0}" dt="2022-09-17T15:38:08.970" v="196" actId="26606"/>
          <ac:spMkLst>
            <pc:docMk/>
            <pc:sldMk cId="3492268697" sldId="354"/>
            <ac:spMk id="1036" creationId="{23E547B5-89CF-4EC0-96DE-25771AED0799}"/>
          </ac:spMkLst>
        </pc:spChg>
        <pc:spChg chg="add">
          <ac:chgData name="Tom Smith" userId="eac52e5223bf4258" providerId="LiveId" clId="{31588BBA-EA29-4196-A29E-1B00265BD1F0}" dt="2022-09-17T15:38:08.970" v="196" actId="26606"/>
          <ac:spMkLst>
            <pc:docMk/>
            <pc:sldMk cId="3492268697" sldId="354"/>
            <ac:spMk id="1038" creationId="{3F0B8CEB-8279-4E5E-A0CE-1FC9F71736F2}"/>
          </ac:spMkLst>
        </pc:spChg>
        <pc:picChg chg="del">
          <ac:chgData name="Tom Smith" userId="eac52e5223bf4258" providerId="LiveId" clId="{31588BBA-EA29-4196-A29E-1B00265BD1F0}" dt="2022-09-17T15:37:12.985" v="192" actId="478"/>
          <ac:picMkLst>
            <pc:docMk/>
            <pc:sldMk cId="3492268697" sldId="354"/>
            <ac:picMk id="1026" creationId="{54664627-34F9-FE26-8E69-630D880BF534}"/>
          </ac:picMkLst>
        </pc:picChg>
        <pc:picChg chg="add mod">
          <ac:chgData name="Tom Smith" userId="eac52e5223bf4258" providerId="LiveId" clId="{31588BBA-EA29-4196-A29E-1B00265BD1F0}" dt="2022-09-17T15:38:08.970" v="196" actId="26606"/>
          <ac:picMkLst>
            <pc:docMk/>
            <pc:sldMk cId="3492268697" sldId="354"/>
            <ac:picMk id="1027" creationId="{37E757B4-2146-8629-543F-D4B8013A4EF6}"/>
          </ac:picMkLst>
        </pc:picChg>
      </pc:sldChg>
      <pc:sldChg chg="del">
        <pc:chgData name="Tom Smith" userId="eac52e5223bf4258" providerId="LiveId" clId="{31588BBA-EA29-4196-A29E-1B00265BD1F0}" dt="2022-09-17T18:29:47.844" v="616" actId="47"/>
        <pc:sldMkLst>
          <pc:docMk/>
          <pc:sldMk cId="2988343072" sldId="355"/>
        </pc:sldMkLst>
      </pc:sldChg>
      <pc:sldChg chg="modSp mod modAnim">
        <pc:chgData name="Tom Smith" userId="eac52e5223bf4258" providerId="LiveId" clId="{31588BBA-EA29-4196-A29E-1B00265BD1F0}" dt="2022-09-17T18:31:17.680" v="794" actId="20577"/>
        <pc:sldMkLst>
          <pc:docMk/>
          <pc:sldMk cId="1452384701" sldId="356"/>
        </pc:sldMkLst>
        <pc:spChg chg="mod">
          <ac:chgData name="Tom Smith" userId="eac52e5223bf4258" providerId="LiveId" clId="{31588BBA-EA29-4196-A29E-1B00265BD1F0}" dt="2022-09-17T18:30:22.003" v="628" actId="20577"/>
          <ac:spMkLst>
            <pc:docMk/>
            <pc:sldMk cId="1452384701" sldId="356"/>
            <ac:spMk id="5" creationId="{969C9BC6-DE93-9298-A4EE-072861C5E706}"/>
          </ac:spMkLst>
        </pc:spChg>
        <pc:spChg chg="mod">
          <ac:chgData name="Tom Smith" userId="eac52e5223bf4258" providerId="LiveId" clId="{31588BBA-EA29-4196-A29E-1B00265BD1F0}" dt="2022-09-17T18:31:17.680" v="794" actId="20577"/>
          <ac:spMkLst>
            <pc:docMk/>
            <pc:sldMk cId="1452384701" sldId="356"/>
            <ac:spMk id="6" creationId="{BA50F764-E1B5-115A-6AE6-D6C0317CE6EF}"/>
          </ac:spMkLst>
        </pc:spChg>
      </pc:sldChg>
      <pc:sldChg chg="add del modAnim">
        <pc:chgData name="Tom Smith" userId="eac52e5223bf4258" providerId="LiveId" clId="{31588BBA-EA29-4196-A29E-1B00265BD1F0}" dt="2022-09-17T18:19:04.129" v="277"/>
        <pc:sldMkLst>
          <pc:docMk/>
          <pc:sldMk cId="851228851" sldId="357"/>
        </pc:sldMkLst>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86AF0AA-EBA3-4D24-B9C0-94AFDFDD4DB4}" type="datetimeFigureOut">
              <a:rPr lang="en-US" smtClean="0"/>
              <a:t>9/17/2022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7074981-25C1-457C-8386-0D62D672533A}" type="slidenum">
              <a:rPr lang="en-US" smtClean="0"/>
              <a:t>‹#›</a:t>
            </a:fld>
            <a:endParaRPr lang="en-US"/>
          </a:p>
        </p:txBody>
      </p:sp>
    </p:spTree>
    <p:extLst>
      <p:ext uri="{BB962C8B-B14F-4D97-AF65-F5344CB8AC3E}">
        <p14:creationId xmlns:p14="http://schemas.microsoft.com/office/powerpoint/2010/main" val="417260402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313FD7C-839C-439F-8A14-D839B9C831B0}" type="slidenum">
              <a:rPr lang="en-US" smtClean="0"/>
              <a:t>1</a:t>
            </a:fld>
            <a:endParaRPr lang="en-US"/>
          </a:p>
        </p:txBody>
      </p:sp>
    </p:spTree>
    <p:extLst>
      <p:ext uri="{BB962C8B-B14F-4D97-AF65-F5344CB8AC3E}">
        <p14:creationId xmlns:p14="http://schemas.microsoft.com/office/powerpoint/2010/main" val="150670627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7074981-25C1-457C-8386-0D62D672533A}" type="slidenum">
              <a:rPr lang="en-US" smtClean="0"/>
              <a:t>2</a:t>
            </a:fld>
            <a:endParaRPr lang="en-US"/>
          </a:p>
        </p:txBody>
      </p:sp>
    </p:spTree>
    <p:extLst>
      <p:ext uri="{BB962C8B-B14F-4D97-AF65-F5344CB8AC3E}">
        <p14:creationId xmlns:p14="http://schemas.microsoft.com/office/powerpoint/2010/main" val="150932036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313FD7C-839C-439F-8A14-D839B9C831B0}" type="slidenum">
              <a:rPr lang="en-US" smtClean="0"/>
              <a:t>10</a:t>
            </a:fld>
            <a:endParaRPr lang="en-US"/>
          </a:p>
        </p:txBody>
      </p:sp>
    </p:spTree>
    <p:extLst>
      <p:ext uri="{BB962C8B-B14F-4D97-AF65-F5344CB8AC3E}">
        <p14:creationId xmlns:p14="http://schemas.microsoft.com/office/powerpoint/2010/main" val="299949793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25736961-1928-4676-AA88-CC76EF190EBB}" type="datetimeFigureOut">
              <a:rPr lang="en-US" smtClean="0"/>
              <a:t>9/17/2022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397665321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5736961-1928-4676-AA88-CC76EF190EBB}" type="datetimeFigureOut">
              <a:rPr lang="en-US" smtClean="0"/>
              <a:t>9/17/2022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307407023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5736961-1928-4676-AA88-CC76EF190EBB}" type="datetimeFigureOut">
              <a:rPr lang="en-US" smtClean="0"/>
              <a:t>9/17/2022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270359626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1" name="Freeform 6"/>
          <p:cNvSpPr/>
          <p:nvPr/>
        </p:nvSpPr>
        <p:spPr bwMode="auto">
          <a:xfrm>
            <a:off x="0" y="-3175"/>
            <a:ext cx="12192000" cy="5203825"/>
          </a:xfrm>
          <a:custGeom>
            <a:avLst/>
            <a:gdLst/>
            <a:ahLst/>
            <a:cxnLst/>
            <a:rect l="0" t="0" r="r" b="b"/>
            <a:pathLst>
              <a:path w="5760" h="3278">
                <a:moveTo>
                  <a:pt x="5760" y="0"/>
                </a:moveTo>
                <a:lnTo>
                  <a:pt x="0" y="0"/>
                </a:lnTo>
                <a:lnTo>
                  <a:pt x="0" y="3090"/>
                </a:lnTo>
                <a:lnTo>
                  <a:pt x="943" y="3090"/>
                </a:lnTo>
                <a:lnTo>
                  <a:pt x="1123" y="3270"/>
                </a:lnTo>
                <a:lnTo>
                  <a:pt x="1123" y="3270"/>
                </a:lnTo>
                <a:lnTo>
                  <a:pt x="1127" y="3272"/>
                </a:lnTo>
                <a:lnTo>
                  <a:pt x="1133" y="3275"/>
                </a:lnTo>
                <a:lnTo>
                  <a:pt x="1139" y="3278"/>
                </a:lnTo>
                <a:lnTo>
                  <a:pt x="1144" y="3278"/>
                </a:lnTo>
                <a:lnTo>
                  <a:pt x="1150" y="3278"/>
                </a:lnTo>
                <a:lnTo>
                  <a:pt x="1155" y="3275"/>
                </a:lnTo>
                <a:lnTo>
                  <a:pt x="1161" y="3272"/>
                </a:lnTo>
                <a:lnTo>
                  <a:pt x="1165" y="3270"/>
                </a:lnTo>
                <a:lnTo>
                  <a:pt x="1345" y="3090"/>
                </a:lnTo>
                <a:lnTo>
                  <a:pt x="5760" y="3090"/>
                </a:lnTo>
                <a:lnTo>
                  <a:pt x="5760" y="0"/>
                </a:lnTo>
                <a:close/>
              </a:path>
            </a:pathLst>
          </a:custGeom>
          <a:ln/>
          <a:effectLst/>
          <a:extLst>
            <a:ext uri="{91240B29-F687-4f45-9708-019B960494DF}">
              <a14:hiddenLine xmlns="" xmlns:a14="http://schemas.microsoft.com/office/drawing/2010/main"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ctrTitle"/>
          </p:nvPr>
        </p:nvSpPr>
        <p:spPr>
          <a:xfrm>
            <a:off x="810001" y="1449147"/>
            <a:ext cx="10572000" cy="2971051"/>
          </a:xfrm>
        </p:spPr>
        <p:txBody>
          <a:bodyPr/>
          <a:lstStyle>
            <a:lvl1pPr>
              <a:defRPr sz="5400"/>
            </a:lvl1pPr>
          </a:lstStyle>
          <a:p>
            <a:r>
              <a:rPr lang="en-US"/>
              <a:t>Click to edit Master title style</a:t>
            </a:r>
            <a:endParaRPr lang="en-US" dirty="0"/>
          </a:p>
        </p:txBody>
      </p:sp>
      <p:sp>
        <p:nvSpPr>
          <p:cNvPr id="3" name="Subtitle 2"/>
          <p:cNvSpPr>
            <a:spLocks noGrp="1"/>
          </p:cNvSpPr>
          <p:nvPr>
            <p:ph type="subTitle" idx="1"/>
          </p:nvPr>
        </p:nvSpPr>
        <p:spPr>
          <a:xfrm>
            <a:off x="810001" y="5280847"/>
            <a:ext cx="10572000" cy="434974"/>
          </a:xfrm>
        </p:spPr>
        <p:txBody>
          <a:bodyPr anchor="t"/>
          <a:lstStyle>
            <a:lvl1pPr marL="0" indent="0" algn="l">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08B9EBBA-996F-894A-B54A-D6246ED52CEA}" type="datetimeFigureOut">
              <a:rPr lang="en-US" dirty="0"/>
              <a:pPr/>
              <a:t>9/17/2022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extLst>
      <p:ext uri="{BB962C8B-B14F-4D97-AF65-F5344CB8AC3E}">
        <p14:creationId xmlns:p14="http://schemas.microsoft.com/office/powerpoint/2010/main" val="57901014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11" name="Freeform 6"/>
          <p:cNvSpPr/>
          <p:nvPr/>
        </p:nvSpPr>
        <p:spPr bwMode="auto">
          <a:xfrm>
            <a:off x="0" y="0"/>
            <a:ext cx="12192000" cy="2185988"/>
          </a:xfrm>
          <a:custGeom>
            <a:avLst/>
            <a:gdLst/>
            <a:ahLst/>
            <a:cxnLst/>
            <a:rect l="0" t="0" r="r" b="b"/>
            <a:pathLst>
              <a:path w="5760" h="1377">
                <a:moveTo>
                  <a:pt x="5760" y="0"/>
                </a:moveTo>
                <a:lnTo>
                  <a:pt x="0" y="0"/>
                </a:lnTo>
                <a:lnTo>
                  <a:pt x="0" y="1189"/>
                </a:lnTo>
                <a:lnTo>
                  <a:pt x="943" y="1189"/>
                </a:lnTo>
                <a:lnTo>
                  <a:pt x="1123" y="1369"/>
                </a:lnTo>
                <a:lnTo>
                  <a:pt x="1123" y="1369"/>
                </a:lnTo>
                <a:lnTo>
                  <a:pt x="1127" y="1371"/>
                </a:lnTo>
                <a:lnTo>
                  <a:pt x="1133" y="1374"/>
                </a:lnTo>
                <a:lnTo>
                  <a:pt x="1139" y="1377"/>
                </a:lnTo>
                <a:lnTo>
                  <a:pt x="1144" y="1377"/>
                </a:lnTo>
                <a:lnTo>
                  <a:pt x="1150" y="1377"/>
                </a:lnTo>
                <a:lnTo>
                  <a:pt x="1155" y="1374"/>
                </a:lnTo>
                <a:lnTo>
                  <a:pt x="1161" y="1371"/>
                </a:lnTo>
                <a:lnTo>
                  <a:pt x="1165" y="1369"/>
                </a:lnTo>
                <a:lnTo>
                  <a:pt x="1345" y="1189"/>
                </a:lnTo>
                <a:lnTo>
                  <a:pt x="5760" y="1189"/>
                </a:lnTo>
                <a:lnTo>
                  <a:pt x="5760" y="0"/>
                </a:lnTo>
                <a:close/>
              </a:path>
            </a:pathLst>
          </a:custGeom>
          <a:ln/>
          <a:extLst>
            <a:ext uri="{91240B29-F687-4f45-9708-019B960494DF}">
              <a14:hiddenLine xmlns="" xmlns:a14="http://schemas.microsoft.com/office/drawing/2010/main"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810000" y="447188"/>
            <a:ext cx="10571998" cy="970450"/>
          </a:xfrm>
        </p:spPr>
        <p:txBody>
          <a:bodyPr/>
          <a:lstStyle/>
          <a:p>
            <a:r>
              <a:rPr lang="en-US"/>
              <a:t>Click to edit Master title style</a:t>
            </a:r>
            <a:endParaRPr lang="en-US" dirty="0"/>
          </a:p>
        </p:txBody>
      </p:sp>
      <p:sp>
        <p:nvSpPr>
          <p:cNvPr id="3" name="Content Placeholder 2"/>
          <p:cNvSpPr>
            <a:spLocks noGrp="1"/>
          </p:cNvSpPr>
          <p:nvPr>
            <p:ph idx="1"/>
          </p:nvPr>
        </p:nvSpPr>
        <p:spPr>
          <a:xfrm>
            <a:off x="818712" y="2222287"/>
            <a:ext cx="10554574" cy="363651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B3A1323-8D79-1946-B0D7-40001CF92E9D}" type="datetimeFigureOut">
              <a:rPr lang="en-US" dirty="0"/>
              <a:pPr/>
              <a:t>9/17/2022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extLst>
      <p:ext uri="{BB962C8B-B14F-4D97-AF65-F5344CB8AC3E}">
        <p14:creationId xmlns:p14="http://schemas.microsoft.com/office/powerpoint/2010/main" val="270313762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10" name="Freeform 7"/>
          <p:cNvSpPr/>
          <p:nvPr/>
        </p:nvSpPr>
        <p:spPr bwMode="auto">
          <a:xfrm>
            <a:off x="0" y="1"/>
            <a:ext cx="12192000" cy="5203825"/>
          </a:xfrm>
          <a:custGeom>
            <a:avLst/>
            <a:gdLst/>
            <a:ahLst/>
            <a:cxnLst/>
            <a:rect l="0" t="0" r="r" b="b"/>
            <a:pathLst>
              <a:path w="5760" h="3278">
                <a:moveTo>
                  <a:pt x="0" y="0"/>
                </a:moveTo>
                <a:lnTo>
                  <a:pt x="5760" y="0"/>
                </a:lnTo>
                <a:lnTo>
                  <a:pt x="5760" y="3090"/>
                </a:lnTo>
                <a:lnTo>
                  <a:pt x="4817" y="3090"/>
                </a:lnTo>
                <a:lnTo>
                  <a:pt x="4637" y="3270"/>
                </a:lnTo>
                <a:lnTo>
                  <a:pt x="4637" y="3270"/>
                </a:lnTo>
                <a:lnTo>
                  <a:pt x="4633" y="3272"/>
                </a:lnTo>
                <a:lnTo>
                  <a:pt x="4627" y="3275"/>
                </a:lnTo>
                <a:lnTo>
                  <a:pt x="4621" y="3278"/>
                </a:lnTo>
                <a:lnTo>
                  <a:pt x="4616" y="3278"/>
                </a:lnTo>
                <a:lnTo>
                  <a:pt x="4610" y="3278"/>
                </a:lnTo>
                <a:lnTo>
                  <a:pt x="4605" y="3275"/>
                </a:lnTo>
                <a:lnTo>
                  <a:pt x="4599" y="3272"/>
                </a:lnTo>
                <a:lnTo>
                  <a:pt x="4595" y="3270"/>
                </a:lnTo>
                <a:lnTo>
                  <a:pt x="4415" y="3090"/>
                </a:lnTo>
                <a:lnTo>
                  <a:pt x="0" y="3090"/>
                </a:lnTo>
                <a:lnTo>
                  <a:pt x="0" y="0"/>
                </a:lnTo>
                <a:lnTo>
                  <a:pt x="0" y="0"/>
                </a:lnTo>
                <a:close/>
              </a:path>
            </a:pathLst>
          </a:custGeom>
          <a:ln>
            <a:headEnd/>
            <a:tailEnd/>
          </a:ln>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810000" y="2951396"/>
            <a:ext cx="10561418" cy="1468800"/>
          </a:xfrm>
        </p:spPr>
        <p:txBody>
          <a:bodyPr anchor="b"/>
          <a:lstStyle>
            <a:lvl1pPr algn="r">
              <a:defRPr sz="4800" b="1" cap="none"/>
            </a:lvl1pPr>
          </a:lstStyle>
          <a:p>
            <a:r>
              <a:rPr lang="en-US"/>
              <a:t>Click to edit Master title style</a:t>
            </a:r>
            <a:endParaRPr lang="en-US" dirty="0"/>
          </a:p>
        </p:txBody>
      </p:sp>
      <p:sp>
        <p:nvSpPr>
          <p:cNvPr id="3" name="Text Placeholder 2"/>
          <p:cNvSpPr>
            <a:spLocks noGrp="1"/>
          </p:cNvSpPr>
          <p:nvPr>
            <p:ph type="body" idx="1"/>
          </p:nvPr>
        </p:nvSpPr>
        <p:spPr>
          <a:xfrm>
            <a:off x="810000" y="5281201"/>
            <a:ext cx="10561418" cy="433955"/>
          </a:xfrm>
        </p:spPr>
        <p:txBody>
          <a:bodyPr anchor="t">
            <a:noAutofit/>
          </a:bodyPr>
          <a:lstStyle>
            <a:lvl1pPr marL="0" indent="0" algn="r">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DFA1846-DA80-1C48-A609-854EA85C59AD}" type="datetimeFigureOut">
              <a:rPr lang="en-US" dirty="0"/>
              <a:pPr/>
              <a:t>9/17/2022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extLst>
      <p:ext uri="{BB962C8B-B14F-4D97-AF65-F5344CB8AC3E}">
        <p14:creationId xmlns:p14="http://schemas.microsoft.com/office/powerpoint/2010/main" val="299275785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Freeform 6"/>
          <p:cNvSpPr/>
          <p:nvPr/>
        </p:nvSpPr>
        <p:spPr bwMode="auto">
          <a:xfrm>
            <a:off x="0" y="0"/>
            <a:ext cx="12192000" cy="2185988"/>
          </a:xfrm>
          <a:custGeom>
            <a:avLst/>
            <a:gdLst/>
            <a:ahLst/>
            <a:cxnLst/>
            <a:rect l="0" t="0" r="r" b="b"/>
            <a:pathLst>
              <a:path w="5760" h="1377">
                <a:moveTo>
                  <a:pt x="5760" y="0"/>
                </a:moveTo>
                <a:lnTo>
                  <a:pt x="0" y="0"/>
                </a:lnTo>
                <a:lnTo>
                  <a:pt x="0" y="1189"/>
                </a:lnTo>
                <a:lnTo>
                  <a:pt x="943" y="1189"/>
                </a:lnTo>
                <a:lnTo>
                  <a:pt x="1123" y="1369"/>
                </a:lnTo>
                <a:lnTo>
                  <a:pt x="1123" y="1369"/>
                </a:lnTo>
                <a:lnTo>
                  <a:pt x="1127" y="1371"/>
                </a:lnTo>
                <a:lnTo>
                  <a:pt x="1133" y="1374"/>
                </a:lnTo>
                <a:lnTo>
                  <a:pt x="1139" y="1377"/>
                </a:lnTo>
                <a:lnTo>
                  <a:pt x="1144" y="1377"/>
                </a:lnTo>
                <a:lnTo>
                  <a:pt x="1150" y="1377"/>
                </a:lnTo>
                <a:lnTo>
                  <a:pt x="1155" y="1374"/>
                </a:lnTo>
                <a:lnTo>
                  <a:pt x="1161" y="1371"/>
                </a:lnTo>
                <a:lnTo>
                  <a:pt x="1165" y="1369"/>
                </a:lnTo>
                <a:lnTo>
                  <a:pt x="1345" y="1189"/>
                </a:lnTo>
                <a:lnTo>
                  <a:pt x="5760" y="1189"/>
                </a:lnTo>
                <a:lnTo>
                  <a:pt x="5760" y="0"/>
                </a:lnTo>
                <a:close/>
              </a:path>
            </a:pathLst>
          </a:custGeom>
          <a:ln/>
          <a:extLst>
            <a:ext uri="{91240B29-F687-4f45-9708-019B960494DF}">
              <a14:hiddenLine xmlns="" xmlns:a14="http://schemas.microsoft.com/office/drawing/2010/main"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818712" y="2222287"/>
            <a:ext cx="5185873" cy="3638763"/>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87415" y="2222287"/>
            <a:ext cx="5194583" cy="3638764"/>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57302355-E14B-8545-A8F8-0FE83CC9D524}" type="datetimeFigureOut">
              <a:rPr lang="en-US" dirty="0"/>
              <a:pPr/>
              <a:t>9/17/2022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extLst>
      <p:ext uri="{BB962C8B-B14F-4D97-AF65-F5344CB8AC3E}">
        <p14:creationId xmlns:p14="http://schemas.microsoft.com/office/powerpoint/2010/main" val="154758528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Freeform 6"/>
          <p:cNvSpPr/>
          <p:nvPr/>
        </p:nvSpPr>
        <p:spPr bwMode="auto">
          <a:xfrm>
            <a:off x="0" y="0"/>
            <a:ext cx="12192000" cy="2185988"/>
          </a:xfrm>
          <a:custGeom>
            <a:avLst/>
            <a:gdLst/>
            <a:ahLst/>
            <a:cxnLst/>
            <a:rect l="0" t="0" r="r" b="b"/>
            <a:pathLst>
              <a:path w="5760" h="1377">
                <a:moveTo>
                  <a:pt x="5760" y="0"/>
                </a:moveTo>
                <a:lnTo>
                  <a:pt x="0" y="0"/>
                </a:lnTo>
                <a:lnTo>
                  <a:pt x="0" y="1189"/>
                </a:lnTo>
                <a:lnTo>
                  <a:pt x="943" y="1189"/>
                </a:lnTo>
                <a:lnTo>
                  <a:pt x="1123" y="1369"/>
                </a:lnTo>
                <a:lnTo>
                  <a:pt x="1123" y="1369"/>
                </a:lnTo>
                <a:lnTo>
                  <a:pt x="1127" y="1371"/>
                </a:lnTo>
                <a:lnTo>
                  <a:pt x="1133" y="1374"/>
                </a:lnTo>
                <a:lnTo>
                  <a:pt x="1139" y="1377"/>
                </a:lnTo>
                <a:lnTo>
                  <a:pt x="1144" y="1377"/>
                </a:lnTo>
                <a:lnTo>
                  <a:pt x="1150" y="1377"/>
                </a:lnTo>
                <a:lnTo>
                  <a:pt x="1155" y="1374"/>
                </a:lnTo>
                <a:lnTo>
                  <a:pt x="1161" y="1371"/>
                </a:lnTo>
                <a:lnTo>
                  <a:pt x="1165" y="1369"/>
                </a:lnTo>
                <a:lnTo>
                  <a:pt x="1345" y="1189"/>
                </a:lnTo>
                <a:lnTo>
                  <a:pt x="5760" y="1189"/>
                </a:lnTo>
                <a:lnTo>
                  <a:pt x="5760" y="0"/>
                </a:lnTo>
                <a:close/>
              </a:path>
            </a:pathLst>
          </a:custGeom>
          <a:ln/>
          <a:extLst>
            <a:ext uri="{91240B29-F687-4f45-9708-019B960494DF}">
              <a14:hiddenLine xmlns="" xmlns:a14="http://schemas.microsoft.com/office/drawing/2010/main"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814728" y="2174875"/>
            <a:ext cx="5189857" cy="576262"/>
          </a:xfrm>
        </p:spPr>
        <p:txBody>
          <a:bodyPr anchor="b">
            <a:noAutofit/>
          </a:bodyPr>
          <a:lstStyle>
            <a:lvl1pPr marL="0" indent="0" algn="ctr">
              <a:buNone/>
              <a:defRPr sz="20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14729" y="2751138"/>
            <a:ext cx="5189856" cy="3109913"/>
          </a:xfrm>
        </p:spPr>
        <p:txBody>
          <a:bodyPr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87415" y="2174875"/>
            <a:ext cx="5194583" cy="576262"/>
          </a:xfrm>
        </p:spPr>
        <p:txBody>
          <a:bodyPr anchor="b">
            <a:noAutofit/>
          </a:bodyPr>
          <a:lstStyle>
            <a:lvl1pPr marL="0" indent="0" algn="ctr">
              <a:buNone/>
              <a:defRPr sz="20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87415" y="2751138"/>
            <a:ext cx="5194583" cy="3109913"/>
          </a:xfrm>
        </p:spPr>
        <p:txBody>
          <a:bodyPr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02640F58-564D-2B4F-AE67-E407BA4FCF45}" type="datetimeFigureOut">
              <a:rPr lang="en-US" dirty="0"/>
              <a:pPr/>
              <a:t>9/17/2022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a:t>
            </a:fld>
            <a:endParaRPr lang="en-US" dirty="0"/>
          </a:p>
        </p:txBody>
      </p:sp>
    </p:spTree>
    <p:extLst>
      <p:ext uri="{BB962C8B-B14F-4D97-AF65-F5344CB8AC3E}">
        <p14:creationId xmlns:p14="http://schemas.microsoft.com/office/powerpoint/2010/main" val="401802500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6" name="Freeform 6"/>
          <p:cNvSpPr/>
          <p:nvPr/>
        </p:nvSpPr>
        <p:spPr bwMode="auto">
          <a:xfrm>
            <a:off x="0" y="0"/>
            <a:ext cx="12192000" cy="2185988"/>
          </a:xfrm>
          <a:custGeom>
            <a:avLst/>
            <a:gdLst/>
            <a:ahLst/>
            <a:cxnLst/>
            <a:rect l="0" t="0" r="r" b="b"/>
            <a:pathLst>
              <a:path w="5760" h="1377">
                <a:moveTo>
                  <a:pt x="5760" y="0"/>
                </a:moveTo>
                <a:lnTo>
                  <a:pt x="0" y="0"/>
                </a:lnTo>
                <a:lnTo>
                  <a:pt x="0" y="1189"/>
                </a:lnTo>
                <a:lnTo>
                  <a:pt x="943" y="1189"/>
                </a:lnTo>
                <a:lnTo>
                  <a:pt x="1123" y="1369"/>
                </a:lnTo>
                <a:lnTo>
                  <a:pt x="1123" y="1369"/>
                </a:lnTo>
                <a:lnTo>
                  <a:pt x="1127" y="1371"/>
                </a:lnTo>
                <a:lnTo>
                  <a:pt x="1133" y="1374"/>
                </a:lnTo>
                <a:lnTo>
                  <a:pt x="1139" y="1377"/>
                </a:lnTo>
                <a:lnTo>
                  <a:pt x="1144" y="1377"/>
                </a:lnTo>
                <a:lnTo>
                  <a:pt x="1150" y="1377"/>
                </a:lnTo>
                <a:lnTo>
                  <a:pt x="1155" y="1374"/>
                </a:lnTo>
                <a:lnTo>
                  <a:pt x="1161" y="1371"/>
                </a:lnTo>
                <a:lnTo>
                  <a:pt x="1165" y="1369"/>
                </a:lnTo>
                <a:lnTo>
                  <a:pt x="1345" y="1189"/>
                </a:lnTo>
                <a:lnTo>
                  <a:pt x="5760" y="1189"/>
                </a:lnTo>
                <a:lnTo>
                  <a:pt x="5760" y="0"/>
                </a:lnTo>
                <a:close/>
              </a:path>
            </a:pathLst>
          </a:custGeom>
          <a:ln/>
          <a:extLst>
            <a:ext uri="{91240B29-F687-4f45-9708-019B960494DF}">
              <a14:hiddenLine xmlns="" xmlns:a14="http://schemas.microsoft.com/office/drawing/2010/main"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F13A34C8-038E-2045-AF43-DF7DBB8E0E9E}" type="datetimeFigureOut">
              <a:rPr lang="en-US" dirty="0"/>
              <a:pPr/>
              <a:t>9/17/2022</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spTree>
    <p:extLst>
      <p:ext uri="{BB962C8B-B14F-4D97-AF65-F5344CB8AC3E}">
        <p14:creationId xmlns:p14="http://schemas.microsoft.com/office/powerpoint/2010/main" val="392962412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818C68F-D26B-8F47-958C-23B49CF8A634}" type="datetimeFigureOut">
              <a:rPr lang="en-US" dirty="0"/>
              <a:pPr/>
              <a:t>9/17/2022</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extLst>
      <p:ext uri="{BB962C8B-B14F-4D97-AF65-F5344CB8AC3E}">
        <p14:creationId xmlns:p14="http://schemas.microsoft.com/office/powerpoint/2010/main" val="392911177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12" name="Freeform 6"/>
          <p:cNvSpPr>
            <a:spLocks noChangeAspect="1"/>
          </p:cNvSpPr>
          <p:nvPr/>
        </p:nvSpPr>
        <p:spPr bwMode="auto">
          <a:xfrm>
            <a:off x="1073151" y="446087"/>
            <a:ext cx="3547533" cy="1814651"/>
          </a:xfrm>
          <a:custGeom>
            <a:avLst/>
            <a:gdLst/>
            <a:ahLst/>
            <a:cxnLst/>
            <a:rect l="0" t="0" r="r" b="b"/>
            <a:pathLst>
              <a:path w="3384" h="2308">
                <a:moveTo>
                  <a:pt x="3340" y="0"/>
                </a:moveTo>
                <a:lnTo>
                  <a:pt x="44" y="0"/>
                </a:lnTo>
                <a:lnTo>
                  <a:pt x="44" y="0"/>
                </a:lnTo>
                <a:lnTo>
                  <a:pt x="34" y="0"/>
                </a:lnTo>
                <a:lnTo>
                  <a:pt x="26" y="4"/>
                </a:lnTo>
                <a:lnTo>
                  <a:pt x="20" y="8"/>
                </a:lnTo>
                <a:lnTo>
                  <a:pt x="12" y="12"/>
                </a:lnTo>
                <a:lnTo>
                  <a:pt x="8" y="20"/>
                </a:lnTo>
                <a:lnTo>
                  <a:pt x="4" y="26"/>
                </a:lnTo>
                <a:lnTo>
                  <a:pt x="0" y="34"/>
                </a:lnTo>
                <a:lnTo>
                  <a:pt x="0" y="44"/>
                </a:lnTo>
                <a:lnTo>
                  <a:pt x="0" y="2076"/>
                </a:lnTo>
                <a:lnTo>
                  <a:pt x="0" y="2076"/>
                </a:lnTo>
                <a:lnTo>
                  <a:pt x="0" y="2086"/>
                </a:lnTo>
                <a:lnTo>
                  <a:pt x="4" y="2094"/>
                </a:lnTo>
                <a:lnTo>
                  <a:pt x="8" y="2100"/>
                </a:lnTo>
                <a:lnTo>
                  <a:pt x="12" y="2108"/>
                </a:lnTo>
                <a:lnTo>
                  <a:pt x="20" y="2112"/>
                </a:lnTo>
                <a:lnTo>
                  <a:pt x="26" y="2116"/>
                </a:lnTo>
                <a:lnTo>
                  <a:pt x="34" y="2120"/>
                </a:lnTo>
                <a:lnTo>
                  <a:pt x="44" y="2120"/>
                </a:lnTo>
                <a:lnTo>
                  <a:pt x="474" y="2120"/>
                </a:lnTo>
                <a:lnTo>
                  <a:pt x="650" y="2296"/>
                </a:lnTo>
                <a:lnTo>
                  <a:pt x="650" y="2296"/>
                </a:lnTo>
                <a:lnTo>
                  <a:pt x="656" y="2300"/>
                </a:lnTo>
                <a:lnTo>
                  <a:pt x="664" y="2304"/>
                </a:lnTo>
                <a:lnTo>
                  <a:pt x="672" y="2308"/>
                </a:lnTo>
                <a:lnTo>
                  <a:pt x="680" y="2308"/>
                </a:lnTo>
                <a:lnTo>
                  <a:pt x="688" y="2308"/>
                </a:lnTo>
                <a:lnTo>
                  <a:pt x="696" y="2304"/>
                </a:lnTo>
                <a:lnTo>
                  <a:pt x="704" y="2300"/>
                </a:lnTo>
                <a:lnTo>
                  <a:pt x="710" y="2296"/>
                </a:lnTo>
                <a:lnTo>
                  <a:pt x="886" y="2120"/>
                </a:lnTo>
                <a:lnTo>
                  <a:pt x="3340" y="2120"/>
                </a:lnTo>
                <a:lnTo>
                  <a:pt x="3340" y="2120"/>
                </a:lnTo>
                <a:lnTo>
                  <a:pt x="3350" y="2120"/>
                </a:lnTo>
                <a:lnTo>
                  <a:pt x="3358" y="2116"/>
                </a:lnTo>
                <a:lnTo>
                  <a:pt x="3364" y="2112"/>
                </a:lnTo>
                <a:lnTo>
                  <a:pt x="3372" y="2108"/>
                </a:lnTo>
                <a:lnTo>
                  <a:pt x="3376" y="2100"/>
                </a:lnTo>
                <a:lnTo>
                  <a:pt x="3380" y="2094"/>
                </a:lnTo>
                <a:lnTo>
                  <a:pt x="3384" y="2086"/>
                </a:lnTo>
                <a:lnTo>
                  <a:pt x="3384" y="2076"/>
                </a:lnTo>
                <a:lnTo>
                  <a:pt x="3384" y="44"/>
                </a:lnTo>
                <a:lnTo>
                  <a:pt x="3384" y="44"/>
                </a:lnTo>
                <a:lnTo>
                  <a:pt x="3384" y="34"/>
                </a:lnTo>
                <a:lnTo>
                  <a:pt x="3380" y="26"/>
                </a:lnTo>
                <a:lnTo>
                  <a:pt x="3376" y="20"/>
                </a:lnTo>
                <a:lnTo>
                  <a:pt x="3372" y="12"/>
                </a:lnTo>
                <a:lnTo>
                  <a:pt x="3364" y="8"/>
                </a:lnTo>
                <a:lnTo>
                  <a:pt x="3358" y="4"/>
                </a:lnTo>
                <a:lnTo>
                  <a:pt x="3350" y="0"/>
                </a:lnTo>
                <a:lnTo>
                  <a:pt x="3340" y="0"/>
                </a:lnTo>
                <a:lnTo>
                  <a:pt x="3340" y="0"/>
                </a:lnTo>
                <a:close/>
              </a:path>
            </a:pathLst>
          </a:custGeom>
          <a:ln/>
          <a:extLst>
            <a:ext uri="{91240B29-F687-4f45-9708-019B960494DF}">
              <a14:hiddenLine xmlns="" xmlns:a14="http://schemas.microsoft.com/office/drawing/2010/main"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1073151" y="446088"/>
            <a:ext cx="3547533" cy="1618396"/>
          </a:xfrm>
        </p:spPr>
        <p:txBody>
          <a:bodyPr anchor="b"/>
          <a:lstStyle>
            <a:lvl1pPr algn="l">
              <a:defRPr sz="2000" b="1"/>
            </a:lvl1pPr>
          </a:lstStyle>
          <a:p>
            <a:r>
              <a:rPr lang="en-US"/>
              <a:t>Click to edit Master title style</a:t>
            </a:r>
            <a:endParaRPr lang="en-US" dirty="0"/>
          </a:p>
        </p:txBody>
      </p:sp>
      <p:sp>
        <p:nvSpPr>
          <p:cNvPr id="3" name="Content Placeholder 2"/>
          <p:cNvSpPr>
            <a:spLocks noGrp="1"/>
          </p:cNvSpPr>
          <p:nvPr>
            <p:ph idx="1"/>
          </p:nvPr>
        </p:nvSpPr>
        <p:spPr>
          <a:xfrm>
            <a:off x="4855633" y="446088"/>
            <a:ext cx="6252633" cy="5414963"/>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073151" y="2260738"/>
            <a:ext cx="3547533" cy="3600311"/>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D0DF5E60-9974-AC48-9591-99C2BB44B7CF}" type="datetimeFigureOut">
              <a:rPr lang="en-US" dirty="0"/>
              <a:pPr/>
              <a:t>9/17/2022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extLst>
      <p:ext uri="{BB962C8B-B14F-4D97-AF65-F5344CB8AC3E}">
        <p14:creationId xmlns:p14="http://schemas.microsoft.com/office/powerpoint/2010/main" val="371086453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5736961-1928-4676-AA88-CC76EF190EBB}" type="datetimeFigureOut">
              <a:rPr lang="en-US" smtClean="0"/>
              <a:t>9/17/2022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294180670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14728" y="727522"/>
            <a:ext cx="4852988" cy="1617163"/>
          </a:xfrm>
        </p:spPr>
        <p:txBody>
          <a:bodyPr anchor="b">
            <a:normAutofit/>
          </a:bodyPr>
          <a:lstStyle>
            <a:lvl1pPr algn="l">
              <a:defRPr sz="2400" b="0"/>
            </a:lvl1pPr>
          </a:lstStyle>
          <a:p>
            <a:r>
              <a:rPr lang="en-US"/>
              <a:t>Click to edit Master title style</a:t>
            </a:r>
            <a:endParaRPr lang="en-US" dirty="0"/>
          </a:p>
        </p:txBody>
      </p:sp>
      <p:sp>
        <p:nvSpPr>
          <p:cNvPr id="9" name="Picture Placeholder 11"/>
          <p:cNvSpPr>
            <a:spLocks noGrp="1" noChangeAspect="1"/>
          </p:cNvSpPr>
          <p:nvPr>
            <p:ph type="pic" sz="quarter" idx="13"/>
          </p:nvPr>
        </p:nvSpPr>
        <p:spPr bwMode="auto">
          <a:xfrm>
            <a:off x="6098117" y="0"/>
            <a:ext cx="6093883" cy="6858000"/>
          </a:xfrm>
          <a:custGeom>
            <a:avLst/>
            <a:gdLst/>
            <a:ahLst/>
            <a:cxnLst/>
            <a:rect l="0" t="0" r="r" b="b"/>
            <a:pathLst>
              <a:path w="2879" h="4320">
                <a:moveTo>
                  <a:pt x="183" y="0"/>
                </a:moveTo>
                <a:lnTo>
                  <a:pt x="183" y="1197"/>
                </a:lnTo>
                <a:lnTo>
                  <a:pt x="8" y="1372"/>
                </a:lnTo>
                <a:lnTo>
                  <a:pt x="8" y="1372"/>
                </a:lnTo>
                <a:lnTo>
                  <a:pt x="6" y="1376"/>
                </a:lnTo>
                <a:lnTo>
                  <a:pt x="3" y="1382"/>
                </a:lnTo>
                <a:lnTo>
                  <a:pt x="0" y="1387"/>
                </a:lnTo>
                <a:lnTo>
                  <a:pt x="0" y="1393"/>
                </a:lnTo>
                <a:lnTo>
                  <a:pt x="0" y="1399"/>
                </a:lnTo>
                <a:lnTo>
                  <a:pt x="3" y="1404"/>
                </a:lnTo>
                <a:lnTo>
                  <a:pt x="6" y="1410"/>
                </a:lnTo>
                <a:lnTo>
                  <a:pt x="8" y="1414"/>
                </a:lnTo>
                <a:lnTo>
                  <a:pt x="183" y="1589"/>
                </a:lnTo>
                <a:lnTo>
                  <a:pt x="183" y="4320"/>
                </a:lnTo>
                <a:lnTo>
                  <a:pt x="2879" y="4320"/>
                </a:lnTo>
                <a:lnTo>
                  <a:pt x="2879" y="0"/>
                </a:lnTo>
                <a:lnTo>
                  <a:pt x="183" y="0"/>
                </a:lnTo>
                <a:close/>
              </a:path>
            </a:pathLst>
          </a:custGeom>
          <a:noFill/>
          <a:ln w="9525">
            <a:solidFill>
              <a:schemeClr val="tx2"/>
            </a:solidFill>
            <a:round/>
            <a:headEnd/>
            <a:tailEnd/>
          </a:ln>
          <a:effectLst/>
        </p:spPr>
        <p:txBody>
          <a:bodyPr wrap="square" numCol="1" anchor="t" anchorCtr="0" compatLnSpc="1">
            <a:prstTxWarp prst="textNoShape">
              <a:avLst/>
            </a:prstTxWarp>
            <a:normAutofit/>
          </a:bodyPr>
          <a:lstStyle>
            <a:lvl1pPr algn="ctr">
              <a:buFontTx/>
              <a:buNone/>
              <a:defRPr sz="1400"/>
            </a:lvl1pPr>
          </a:lstStyle>
          <a:p>
            <a:r>
              <a:rPr lang="en-US"/>
              <a:t>Click icon to add picture</a:t>
            </a:r>
            <a:endParaRPr lang="en-US" dirty="0"/>
          </a:p>
        </p:txBody>
      </p:sp>
      <p:sp>
        <p:nvSpPr>
          <p:cNvPr id="4" name="Text Placeholder 3"/>
          <p:cNvSpPr>
            <a:spLocks noGrp="1"/>
          </p:cNvSpPr>
          <p:nvPr>
            <p:ph type="body" sz="half" idx="2"/>
          </p:nvPr>
        </p:nvSpPr>
        <p:spPr>
          <a:xfrm>
            <a:off x="814728" y="2344684"/>
            <a:ext cx="4852988" cy="3516365"/>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3885810" y="6041362"/>
            <a:ext cx="976879" cy="365125"/>
          </a:xfrm>
        </p:spPr>
        <p:txBody>
          <a:bodyPr/>
          <a:lstStyle/>
          <a:p>
            <a:fld id="{18C79C5D-2A6F-F04D-97DA-BEF2467B64E4}" type="datetimeFigureOut">
              <a:rPr lang="en-US" dirty="0"/>
              <a:pPr/>
              <a:t>9/17/2022</a:t>
            </a:fld>
            <a:endParaRPr lang="en-US" dirty="0"/>
          </a:p>
        </p:txBody>
      </p:sp>
      <p:sp>
        <p:nvSpPr>
          <p:cNvPr id="6" name="Footer Placeholder 5"/>
          <p:cNvSpPr>
            <a:spLocks noGrp="1"/>
          </p:cNvSpPr>
          <p:nvPr>
            <p:ph type="ftr" sz="quarter" idx="11"/>
          </p:nvPr>
        </p:nvSpPr>
        <p:spPr>
          <a:xfrm>
            <a:off x="590396" y="6041362"/>
            <a:ext cx="3295413" cy="365125"/>
          </a:xfrm>
        </p:spPr>
        <p:txBody>
          <a:bodyPr/>
          <a:lstStyle/>
          <a:p>
            <a:endParaRPr lang="en-US" dirty="0"/>
          </a:p>
        </p:txBody>
      </p:sp>
      <p:sp>
        <p:nvSpPr>
          <p:cNvPr id="7" name="Slide Number Placeholder 6"/>
          <p:cNvSpPr>
            <a:spLocks noGrp="1"/>
          </p:cNvSpPr>
          <p:nvPr>
            <p:ph type="sldNum" sz="quarter" idx="12"/>
          </p:nvPr>
        </p:nvSpPr>
        <p:spPr>
          <a:xfrm>
            <a:off x="4862689" y="5915888"/>
            <a:ext cx="1062155" cy="490599"/>
          </a:xfrm>
        </p:spPr>
        <p:txBody>
          <a:bodyPr/>
          <a:lstStyle/>
          <a:p>
            <a:fld id="{D57F1E4F-1CFF-5643-939E-217C01CDF565}" type="slidenum">
              <a:rPr lang="en-US" dirty="0"/>
              <a:pPr/>
              <a:t>‹#›</a:t>
            </a:fld>
            <a:endParaRPr lang="en-US" dirty="0"/>
          </a:p>
        </p:txBody>
      </p:sp>
    </p:spTree>
    <p:extLst>
      <p:ext uri="{BB962C8B-B14F-4D97-AF65-F5344CB8AC3E}">
        <p14:creationId xmlns:p14="http://schemas.microsoft.com/office/powerpoint/2010/main" val="199401619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10000" y="4800600"/>
            <a:ext cx="10561418" cy="566738"/>
          </a:xfrm>
        </p:spPr>
        <p:txBody>
          <a:bodyPr anchor="b">
            <a:normAutofit/>
          </a:bodyPr>
          <a:lstStyle>
            <a:lvl1pPr algn="l">
              <a:defRPr sz="2400" b="0"/>
            </a:lvl1pPr>
          </a:lstStyle>
          <a:p>
            <a:r>
              <a:rPr lang="en-US"/>
              <a:t>Click to edit Master title style</a:t>
            </a:r>
            <a:endParaRPr lang="en-US" dirty="0"/>
          </a:p>
        </p:txBody>
      </p:sp>
      <p:sp>
        <p:nvSpPr>
          <p:cNvPr id="15" name="Picture Placeholder 14"/>
          <p:cNvSpPr>
            <a:spLocks noGrp="1" noChangeAspect="1"/>
          </p:cNvSpPr>
          <p:nvPr>
            <p:ph type="pic" sz="quarter" idx="13"/>
          </p:nvPr>
        </p:nvSpPr>
        <p:spPr bwMode="auto">
          <a:xfrm>
            <a:off x="0" y="0"/>
            <a:ext cx="12192000" cy="4800600"/>
          </a:xfrm>
          <a:custGeom>
            <a:avLst/>
            <a:gdLst/>
            <a:ahLst/>
            <a:cxnLst/>
            <a:rect l="0" t="0" r="r" b="b"/>
            <a:pathLst>
              <a:path w="5760" h="3289">
                <a:moveTo>
                  <a:pt x="5760" y="0"/>
                </a:moveTo>
                <a:lnTo>
                  <a:pt x="0" y="0"/>
                </a:lnTo>
                <a:lnTo>
                  <a:pt x="0" y="3100"/>
                </a:lnTo>
                <a:lnTo>
                  <a:pt x="943" y="3100"/>
                </a:lnTo>
                <a:lnTo>
                  <a:pt x="1123" y="3281"/>
                </a:lnTo>
                <a:lnTo>
                  <a:pt x="1123" y="3281"/>
                </a:lnTo>
                <a:lnTo>
                  <a:pt x="1127" y="3283"/>
                </a:lnTo>
                <a:lnTo>
                  <a:pt x="1133" y="3286"/>
                </a:lnTo>
                <a:lnTo>
                  <a:pt x="1139" y="3289"/>
                </a:lnTo>
                <a:lnTo>
                  <a:pt x="1144" y="3289"/>
                </a:lnTo>
                <a:lnTo>
                  <a:pt x="1150" y="3289"/>
                </a:lnTo>
                <a:lnTo>
                  <a:pt x="1155" y="3286"/>
                </a:lnTo>
                <a:lnTo>
                  <a:pt x="1161" y="3283"/>
                </a:lnTo>
                <a:lnTo>
                  <a:pt x="1165" y="3281"/>
                </a:lnTo>
                <a:lnTo>
                  <a:pt x="1345" y="3100"/>
                </a:lnTo>
                <a:lnTo>
                  <a:pt x="5760" y="3100"/>
                </a:lnTo>
                <a:lnTo>
                  <a:pt x="5760" y="0"/>
                </a:lnTo>
                <a:close/>
              </a:path>
            </a:pathLst>
          </a:custGeom>
          <a:noFill/>
          <a:ln>
            <a:solidFill>
              <a:schemeClr val="tx2"/>
            </a:solidFill>
          </a:ln>
        </p:spPr>
        <p:style>
          <a:lnRef idx="1">
            <a:schemeClr val="accent1"/>
          </a:lnRef>
          <a:fillRef idx="3">
            <a:schemeClr val="accent1"/>
          </a:fillRef>
          <a:effectRef idx="2">
            <a:schemeClr val="accent1"/>
          </a:effectRef>
          <a:fontRef idx="minor">
            <a:schemeClr val="lt1"/>
          </a:fontRef>
        </p:style>
        <p:txBody>
          <a:bodyPr wrap="square" numCol="1" anchor="t" anchorCtr="0" compatLnSpc="1">
            <a:prstTxWarp prst="textNoShape">
              <a:avLst/>
            </a:prstTxWarp>
            <a:normAutofit/>
          </a:bodyPr>
          <a:lstStyle>
            <a:lvl1pPr marL="0" indent="0" algn="ctr">
              <a:buFontTx/>
              <a:buNone/>
              <a:defRPr sz="1600"/>
            </a:lvl1pPr>
          </a:lstStyle>
          <a:p>
            <a:r>
              <a:rPr lang="en-US"/>
              <a:t>Click icon to add picture</a:t>
            </a:r>
            <a:endParaRPr lang="en-US" dirty="0"/>
          </a:p>
        </p:txBody>
      </p:sp>
      <p:sp>
        <p:nvSpPr>
          <p:cNvPr id="4" name="Text Placeholder 3"/>
          <p:cNvSpPr>
            <a:spLocks noGrp="1"/>
          </p:cNvSpPr>
          <p:nvPr>
            <p:ph type="body" sz="half" idx="2"/>
          </p:nvPr>
        </p:nvSpPr>
        <p:spPr>
          <a:xfrm>
            <a:off x="810000" y="5367338"/>
            <a:ext cx="10561418"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8C79C5D-2A6F-F04D-97DA-BEF2467B64E4}" type="datetimeFigureOut">
              <a:rPr lang="en-US" dirty="0"/>
              <a:pPr/>
              <a:t>9/17/2022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extLst>
      <p:ext uri="{BB962C8B-B14F-4D97-AF65-F5344CB8AC3E}">
        <p14:creationId xmlns:p14="http://schemas.microsoft.com/office/powerpoint/2010/main" val="338411017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8" name="Freeform 6"/>
          <p:cNvSpPr>
            <a:spLocks noChangeAspect="1"/>
          </p:cNvSpPr>
          <p:nvPr/>
        </p:nvSpPr>
        <p:spPr bwMode="auto">
          <a:xfrm>
            <a:off x="631697" y="1081456"/>
            <a:ext cx="6332416" cy="3239188"/>
          </a:xfrm>
          <a:custGeom>
            <a:avLst/>
            <a:gdLst/>
            <a:ahLst/>
            <a:cxnLst/>
            <a:rect l="0" t="0" r="r" b="b"/>
            <a:pathLst>
              <a:path w="3384" h="2308">
                <a:moveTo>
                  <a:pt x="3340" y="0"/>
                </a:moveTo>
                <a:lnTo>
                  <a:pt x="44" y="0"/>
                </a:lnTo>
                <a:lnTo>
                  <a:pt x="44" y="0"/>
                </a:lnTo>
                <a:lnTo>
                  <a:pt x="34" y="0"/>
                </a:lnTo>
                <a:lnTo>
                  <a:pt x="26" y="4"/>
                </a:lnTo>
                <a:lnTo>
                  <a:pt x="20" y="8"/>
                </a:lnTo>
                <a:lnTo>
                  <a:pt x="12" y="12"/>
                </a:lnTo>
                <a:lnTo>
                  <a:pt x="8" y="20"/>
                </a:lnTo>
                <a:lnTo>
                  <a:pt x="4" y="26"/>
                </a:lnTo>
                <a:lnTo>
                  <a:pt x="0" y="34"/>
                </a:lnTo>
                <a:lnTo>
                  <a:pt x="0" y="44"/>
                </a:lnTo>
                <a:lnTo>
                  <a:pt x="0" y="2076"/>
                </a:lnTo>
                <a:lnTo>
                  <a:pt x="0" y="2076"/>
                </a:lnTo>
                <a:lnTo>
                  <a:pt x="0" y="2086"/>
                </a:lnTo>
                <a:lnTo>
                  <a:pt x="4" y="2094"/>
                </a:lnTo>
                <a:lnTo>
                  <a:pt x="8" y="2100"/>
                </a:lnTo>
                <a:lnTo>
                  <a:pt x="12" y="2108"/>
                </a:lnTo>
                <a:lnTo>
                  <a:pt x="20" y="2112"/>
                </a:lnTo>
                <a:lnTo>
                  <a:pt x="26" y="2116"/>
                </a:lnTo>
                <a:lnTo>
                  <a:pt x="34" y="2120"/>
                </a:lnTo>
                <a:lnTo>
                  <a:pt x="44" y="2120"/>
                </a:lnTo>
                <a:lnTo>
                  <a:pt x="474" y="2120"/>
                </a:lnTo>
                <a:lnTo>
                  <a:pt x="650" y="2296"/>
                </a:lnTo>
                <a:lnTo>
                  <a:pt x="650" y="2296"/>
                </a:lnTo>
                <a:lnTo>
                  <a:pt x="656" y="2300"/>
                </a:lnTo>
                <a:lnTo>
                  <a:pt x="664" y="2304"/>
                </a:lnTo>
                <a:lnTo>
                  <a:pt x="672" y="2308"/>
                </a:lnTo>
                <a:lnTo>
                  <a:pt x="680" y="2308"/>
                </a:lnTo>
                <a:lnTo>
                  <a:pt x="688" y="2308"/>
                </a:lnTo>
                <a:lnTo>
                  <a:pt x="696" y="2304"/>
                </a:lnTo>
                <a:lnTo>
                  <a:pt x="704" y="2300"/>
                </a:lnTo>
                <a:lnTo>
                  <a:pt x="710" y="2296"/>
                </a:lnTo>
                <a:lnTo>
                  <a:pt x="886" y="2120"/>
                </a:lnTo>
                <a:lnTo>
                  <a:pt x="3340" y="2120"/>
                </a:lnTo>
                <a:lnTo>
                  <a:pt x="3340" y="2120"/>
                </a:lnTo>
                <a:lnTo>
                  <a:pt x="3350" y="2120"/>
                </a:lnTo>
                <a:lnTo>
                  <a:pt x="3358" y="2116"/>
                </a:lnTo>
                <a:lnTo>
                  <a:pt x="3364" y="2112"/>
                </a:lnTo>
                <a:lnTo>
                  <a:pt x="3372" y="2108"/>
                </a:lnTo>
                <a:lnTo>
                  <a:pt x="3376" y="2100"/>
                </a:lnTo>
                <a:lnTo>
                  <a:pt x="3380" y="2094"/>
                </a:lnTo>
                <a:lnTo>
                  <a:pt x="3384" y="2086"/>
                </a:lnTo>
                <a:lnTo>
                  <a:pt x="3384" y="2076"/>
                </a:lnTo>
                <a:lnTo>
                  <a:pt x="3384" y="44"/>
                </a:lnTo>
                <a:lnTo>
                  <a:pt x="3384" y="44"/>
                </a:lnTo>
                <a:lnTo>
                  <a:pt x="3384" y="34"/>
                </a:lnTo>
                <a:lnTo>
                  <a:pt x="3380" y="26"/>
                </a:lnTo>
                <a:lnTo>
                  <a:pt x="3376" y="20"/>
                </a:lnTo>
                <a:lnTo>
                  <a:pt x="3372" y="12"/>
                </a:lnTo>
                <a:lnTo>
                  <a:pt x="3364" y="8"/>
                </a:lnTo>
                <a:lnTo>
                  <a:pt x="3358" y="4"/>
                </a:lnTo>
                <a:lnTo>
                  <a:pt x="3350" y="0"/>
                </a:lnTo>
                <a:lnTo>
                  <a:pt x="3340" y="0"/>
                </a:lnTo>
                <a:lnTo>
                  <a:pt x="3340" y="0"/>
                </a:lnTo>
                <a:close/>
              </a:path>
            </a:pathLst>
          </a:custGeom>
          <a:ln>
            <a:solidFill>
              <a:schemeClr val="accent1"/>
            </a:solidFill>
          </a:ln>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850985" y="1238502"/>
            <a:ext cx="5893840" cy="2645912"/>
          </a:xfrm>
        </p:spPr>
        <p:txBody>
          <a:bodyPr anchor="b"/>
          <a:lstStyle>
            <a:lvl1pPr algn="l">
              <a:defRPr sz="4200" b="1" cap="none"/>
            </a:lvl1pPr>
          </a:lstStyle>
          <a:p>
            <a:r>
              <a:rPr lang="en-US"/>
              <a:t>Click to edit Master title style</a:t>
            </a:r>
            <a:endParaRPr lang="en-US" dirty="0"/>
          </a:p>
        </p:txBody>
      </p:sp>
      <p:sp>
        <p:nvSpPr>
          <p:cNvPr id="3" name="Text Placeholder 2"/>
          <p:cNvSpPr>
            <a:spLocks noGrp="1"/>
          </p:cNvSpPr>
          <p:nvPr>
            <p:ph type="body" idx="1"/>
          </p:nvPr>
        </p:nvSpPr>
        <p:spPr>
          <a:xfrm>
            <a:off x="853190" y="4443680"/>
            <a:ext cx="5891636" cy="713241"/>
          </a:xfrm>
        </p:spPr>
        <p:txBody>
          <a:bodyPr anchor="t">
            <a:no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9" name="Text Placeholder 5"/>
          <p:cNvSpPr>
            <a:spLocks noGrp="1"/>
          </p:cNvSpPr>
          <p:nvPr>
            <p:ph type="body" sz="quarter" idx="16"/>
          </p:nvPr>
        </p:nvSpPr>
        <p:spPr>
          <a:xfrm>
            <a:off x="7574642" y="1081456"/>
            <a:ext cx="3810001" cy="4075465"/>
          </a:xfrm>
        </p:spPr>
        <p:txBody>
          <a:bodyPr anchor="t"/>
          <a:lstStyle>
            <a:lvl1pPr marL="0" indent="0">
              <a:buFontTx/>
              <a:buNone/>
              <a:defRPr/>
            </a:lvl1pPr>
          </a:lstStyle>
          <a:p>
            <a:pPr lvl="0"/>
            <a:r>
              <a:rPr lang="en-US"/>
              <a:t>Click to edit Master text styles</a:t>
            </a:r>
          </a:p>
        </p:txBody>
      </p:sp>
      <p:sp>
        <p:nvSpPr>
          <p:cNvPr id="4" name="Date Placeholder 3"/>
          <p:cNvSpPr>
            <a:spLocks noGrp="1"/>
          </p:cNvSpPr>
          <p:nvPr>
            <p:ph type="dt" sz="half" idx="10"/>
          </p:nvPr>
        </p:nvSpPr>
        <p:spPr/>
        <p:txBody>
          <a:bodyPr/>
          <a:lstStyle/>
          <a:p>
            <a:fld id="{8DFA1846-DA80-1C48-A609-854EA85C59AD}" type="datetimeFigureOut">
              <a:rPr lang="en-US" dirty="0"/>
              <a:pPr/>
              <a:t>9/17/2022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extLst>
      <p:ext uri="{BB962C8B-B14F-4D97-AF65-F5344CB8AC3E}">
        <p14:creationId xmlns:p14="http://schemas.microsoft.com/office/powerpoint/2010/main" val="284156010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9" name="Freeform 6"/>
          <p:cNvSpPr>
            <a:spLocks noChangeAspect="1"/>
          </p:cNvSpPr>
          <p:nvPr/>
        </p:nvSpPr>
        <p:spPr bwMode="auto">
          <a:xfrm>
            <a:off x="1140884" y="2286585"/>
            <a:ext cx="4895115" cy="2503972"/>
          </a:xfrm>
          <a:custGeom>
            <a:avLst/>
            <a:gdLst/>
            <a:ahLst/>
            <a:cxnLst/>
            <a:rect l="0" t="0" r="r" b="b"/>
            <a:pathLst>
              <a:path w="3384" h="2308">
                <a:moveTo>
                  <a:pt x="3340" y="0"/>
                </a:moveTo>
                <a:lnTo>
                  <a:pt x="44" y="0"/>
                </a:lnTo>
                <a:lnTo>
                  <a:pt x="44" y="0"/>
                </a:lnTo>
                <a:lnTo>
                  <a:pt x="34" y="0"/>
                </a:lnTo>
                <a:lnTo>
                  <a:pt x="26" y="4"/>
                </a:lnTo>
                <a:lnTo>
                  <a:pt x="20" y="8"/>
                </a:lnTo>
                <a:lnTo>
                  <a:pt x="12" y="12"/>
                </a:lnTo>
                <a:lnTo>
                  <a:pt x="8" y="20"/>
                </a:lnTo>
                <a:lnTo>
                  <a:pt x="4" y="26"/>
                </a:lnTo>
                <a:lnTo>
                  <a:pt x="0" y="34"/>
                </a:lnTo>
                <a:lnTo>
                  <a:pt x="0" y="44"/>
                </a:lnTo>
                <a:lnTo>
                  <a:pt x="0" y="2076"/>
                </a:lnTo>
                <a:lnTo>
                  <a:pt x="0" y="2076"/>
                </a:lnTo>
                <a:lnTo>
                  <a:pt x="0" y="2086"/>
                </a:lnTo>
                <a:lnTo>
                  <a:pt x="4" y="2094"/>
                </a:lnTo>
                <a:lnTo>
                  <a:pt x="8" y="2100"/>
                </a:lnTo>
                <a:lnTo>
                  <a:pt x="12" y="2108"/>
                </a:lnTo>
                <a:lnTo>
                  <a:pt x="20" y="2112"/>
                </a:lnTo>
                <a:lnTo>
                  <a:pt x="26" y="2116"/>
                </a:lnTo>
                <a:lnTo>
                  <a:pt x="34" y="2120"/>
                </a:lnTo>
                <a:lnTo>
                  <a:pt x="44" y="2120"/>
                </a:lnTo>
                <a:lnTo>
                  <a:pt x="474" y="2120"/>
                </a:lnTo>
                <a:lnTo>
                  <a:pt x="650" y="2296"/>
                </a:lnTo>
                <a:lnTo>
                  <a:pt x="650" y="2296"/>
                </a:lnTo>
                <a:lnTo>
                  <a:pt x="656" y="2300"/>
                </a:lnTo>
                <a:lnTo>
                  <a:pt x="664" y="2304"/>
                </a:lnTo>
                <a:lnTo>
                  <a:pt x="672" y="2308"/>
                </a:lnTo>
                <a:lnTo>
                  <a:pt x="680" y="2308"/>
                </a:lnTo>
                <a:lnTo>
                  <a:pt x="688" y="2308"/>
                </a:lnTo>
                <a:lnTo>
                  <a:pt x="696" y="2304"/>
                </a:lnTo>
                <a:lnTo>
                  <a:pt x="704" y="2300"/>
                </a:lnTo>
                <a:lnTo>
                  <a:pt x="710" y="2296"/>
                </a:lnTo>
                <a:lnTo>
                  <a:pt x="886" y="2120"/>
                </a:lnTo>
                <a:lnTo>
                  <a:pt x="3340" y="2120"/>
                </a:lnTo>
                <a:lnTo>
                  <a:pt x="3340" y="2120"/>
                </a:lnTo>
                <a:lnTo>
                  <a:pt x="3350" y="2120"/>
                </a:lnTo>
                <a:lnTo>
                  <a:pt x="3358" y="2116"/>
                </a:lnTo>
                <a:lnTo>
                  <a:pt x="3364" y="2112"/>
                </a:lnTo>
                <a:lnTo>
                  <a:pt x="3372" y="2108"/>
                </a:lnTo>
                <a:lnTo>
                  <a:pt x="3376" y="2100"/>
                </a:lnTo>
                <a:lnTo>
                  <a:pt x="3380" y="2094"/>
                </a:lnTo>
                <a:lnTo>
                  <a:pt x="3384" y="2086"/>
                </a:lnTo>
                <a:lnTo>
                  <a:pt x="3384" y="2076"/>
                </a:lnTo>
                <a:lnTo>
                  <a:pt x="3384" y="44"/>
                </a:lnTo>
                <a:lnTo>
                  <a:pt x="3384" y="44"/>
                </a:lnTo>
                <a:lnTo>
                  <a:pt x="3384" y="34"/>
                </a:lnTo>
                <a:lnTo>
                  <a:pt x="3380" y="26"/>
                </a:lnTo>
                <a:lnTo>
                  <a:pt x="3376" y="20"/>
                </a:lnTo>
                <a:lnTo>
                  <a:pt x="3372" y="12"/>
                </a:lnTo>
                <a:lnTo>
                  <a:pt x="3364" y="8"/>
                </a:lnTo>
                <a:lnTo>
                  <a:pt x="3358" y="4"/>
                </a:lnTo>
                <a:lnTo>
                  <a:pt x="3350" y="0"/>
                </a:lnTo>
                <a:lnTo>
                  <a:pt x="3340" y="0"/>
                </a:lnTo>
                <a:lnTo>
                  <a:pt x="3340" y="0"/>
                </a:lnTo>
                <a:close/>
              </a:path>
            </a:pathLst>
          </a:custGeom>
          <a:ln>
            <a:solidFill>
              <a:schemeClr val="accent1"/>
            </a:solidFill>
          </a:ln>
        </p:spPr>
        <p:style>
          <a:lnRef idx="1">
            <a:schemeClr val="accent1"/>
          </a:lnRef>
          <a:fillRef idx="3">
            <a:schemeClr val="accent1"/>
          </a:fillRef>
          <a:effectRef idx="2">
            <a:schemeClr val="accent1"/>
          </a:effectRef>
          <a:fontRef idx="minor">
            <a:schemeClr val="lt1"/>
          </a:fontRef>
        </p:style>
      </p:sp>
      <p:sp>
        <p:nvSpPr>
          <p:cNvPr id="38" name="Title 1"/>
          <p:cNvSpPr>
            <a:spLocks noGrp="1"/>
          </p:cNvSpPr>
          <p:nvPr>
            <p:ph type="title"/>
          </p:nvPr>
        </p:nvSpPr>
        <p:spPr>
          <a:xfrm>
            <a:off x="1357089" y="2435957"/>
            <a:ext cx="4382521" cy="2007789"/>
          </a:xfrm>
        </p:spPr>
        <p:txBody>
          <a:bodyPr/>
          <a:lstStyle>
            <a:lvl1pPr>
              <a:defRPr sz="3200"/>
            </a:lvl1pPr>
          </a:lstStyle>
          <a:p>
            <a:r>
              <a:rPr lang="en-US"/>
              <a:t>Click to edit Master title style</a:t>
            </a:r>
            <a:endParaRPr lang="en-US" dirty="0"/>
          </a:p>
        </p:txBody>
      </p:sp>
      <p:sp>
        <p:nvSpPr>
          <p:cNvPr id="6" name="Text Placeholder 5"/>
          <p:cNvSpPr>
            <a:spLocks noGrp="1"/>
          </p:cNvSpPr>
          <p:nvPr>
            <p:ph type="body" sz="quarter" idx="16"/>
          </p:nvPr>
        </p:nvSpPr>
        <p:spPr>
          <a:xfrm>
            <a:off x="6156000" y="2286000"/>
            <a:ext cx="4880300" cy="2295525"/>
          </a:xfrm>
        </p:spPr>
        <p:txBody>
          <a:bodyPr anchor="t"/>
          <a:lstStyle>
            <a:lvl1pPr marL="0" indent="0">
              <a:buFontTx/>
              <a:buNone/>
              <a:defRPr/>
            </a:lvl1pPr>
          </a:lstStyle>
          <a:p>
            <a:pPr lvl="0"/>
            <a:r>
              <a:rPr lang="en-US"/>
              <a:t>Click to edit Master text styles</a:t>
            </a:r>
          </a:p>
        </p:txBody>
      </p:sp>
      <p:sp>
        <p:nvSpPr>
          <p:cNvPr id="2" name="Date Placeholder 1"/>
          <p:cNvSpPr>
            <a:spLocks noGrp="1"/>
          </p:cNvSpPr>
          <p:nvPr>
            <p:ph type="dt" sz="half" idx="10"/>
          </p:nvPr>
        </p:nvSpPr>
        <p:spPr/>
        <p:txBody>
          <a:bodyPr/>
          <a:lstStyle/>
          <a:p>
            <a:fld id="{FBF54567-0DE4-3F47-BF90-CB84690072F9}" type="datetimeFigureOut">
              <a:rPr lang="en-US" dirty="0"/>
              <a:pPr/>
              <a:t>9/17/2022</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extLst>
      <p:ext uri="{BB962C8B-B14F-4D97-AF65-F5344CB8AC3E}">
        <p14:creationId xmlns:p14="http://schemas.microsoft.com/office/powerpoint/2010/main" val="3537297892"/>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7" name="Freeform 6"/>
          <p:cNvSpPr/>
          <p:nvPr/>
        </p:nvSpPr>
        <p:spPr bwMode="auto">
          <a:xfrm>
            <a:off x="0" y="0"/>
            <a:ext cx="12192000" cy="2185988"/>
          </a:xfrm>
          <a:custGeom>
            <a:avLst/>
            <a:gdLst/>
            <a:ahLst/>
            <a:cxnLst/>
            <a:rect l="0" t="0" r="r" b="b"/>
            <a:pathLst>
              <a:path w="5760" h="1377">
                <a:moveTo>
                  <a:pt x="5760" y="0"/>
                </a:moveTo>
                <a:lnTo>
                  <a:pt x="0" y="0"/>
                </a:lnTo>
                <a:lnTo>
                  <a:pt x="0" y="1189"/>
                </a:lnTo>
                <a:lnTo>
                  <a:pt x="943" y="1189"/>
                </a:lnTo>
                <a:lnTo>
                  <a:pt x="1123" y="1369"/>
                </a:lnTo>
                <a:lnTo>
                  <a:pt x="1123" y="1369"/>
                </a:lnTo>
                <a:lnTo>
                  <a:pt x="1127" y="1371"/>
                </a:lnTo>
                <a:lnTo>
                  <a:pt x="1133" y="1374"/>
                </a:lnTo>
                <a:lnTo>
                  <a:pt x="1139" y="1377"/>
                </a:lnTo>
                <a:lnTo>
                  <a:pt x="1144" y="1377"/>
                </a:lnTo>
                <a:lnTo>
                  <a:pt x="1150" y="1377"/>
                </a:lnTo>
                <a:lnTo>
                  <a:pt x="1155" y="1374"/>
                </a:lnTo>
                <a:lnTo>
                  <a:pt x="1161" y="1371"/>
                </a:lnTo>
                <a:lnTo>
                  <a:pt x="1165" y="1369"/>
                </a:lnTo>
                <a:lnTo>
                  <a:pt x="1345" y="1189"/>
                </a:lnTo>
                <a:lnTo>
                  <a:pt x="5760" y="1189"/>
                </a:lnTo>
                <a:lnTo>
                  <a:pt x="5760" y="0"/>
                </a:lnTo>
                <a:close/>
              </a:path>
            </a:pathLst>
          </a:custGeom>
          <a:ln/>
          <a:extLst>
            <a:ext uri="{91240B29-F687-4f45-9708-019B960494DF}">
              <a14:hiddenLine xmlns="" xmlns:a14="http://schemas.microsoft.com/office/drawing/2010/main"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6C52C72-DE31-F449-A4ED-4C594FD91407}" type="datetimeFigureOut">
              <a:rPr lang="en-US" dirty="0"/>
              <a:pPr/>
              <a:t>9/17/2022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extLst>
      <p:ext uri="{BB962C8B-B14F-4D97-AF65-F5344CB8AC3E}">
        <p14:creationId xmlns:p14="http://schemas.microsoft.com/office/powerpoint/2010/main" val="658134669"/>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12" name="Freeform 6"/>
          <p:cNvSpPr>
            <a:spLocks noChangeAspect="1"/>
          </p:cNvSpPr>
          <p:nvPr/>
        </p:nvSpPr>
        <p:spPr bwMode="auto">
          <a:xfrm>
            <a:off x="7669651" y="446089"/>
            <a:ext cx="4522349" cy="5414962"/>
          </a:xfrm>
          <a:custGeom>
            <a:avLst/>
            <a:gdLst/>
            <a:ahLst/>
            <a:cxnLst/>
            <a:rect l="0" t="0" r="r" b="b"/>
            <a:pathLst>
              <a:path w="2879" h="4320">
                <a:moveTo>
                  <a:pt x="183" y="0"/>
                </a:moveTo>
                <a:lnTo>
                  <a:pt x="183" y="1197"/>
                </a:lnTo>
                <a:lnTo>
                  <a:pt x="8" y="1372"/>
                </a:lnTo>
                <a:lnTo>
                  <a:pt x="8" y="1372"/>
                </a:lnTo>
                <a:lnTo>
                  <a:pt x="6" y="1376"/>
                </a:lnTo>
                <a:lnTo>
                  <a:pt x="3" y="1382"/>
                </a:lnTo>
                <a:lnTo>
                  <a:pt x="0" y="1387"/>
                </a:lnTo>
                <a:lnTo>
                  <a:pt x="0" y="1393"/>
                </a:lnTo>
                <a:lnTo>
                  <a:pt x="0" y="1399"/>
                </a:lnTo>
                <a:lnTo>
                  <a:pt x="3" y="1404"/>
                </a:lnTo>
                <a:lnTo>
                  <a:pt x="6" y="1410"/>
                </a:lnTo>
                <a:lnTo>
                  <a:pt x="8" y="1414"/>
                </a:lnTo>
                <a:lnTo>
                  <a:pt x="183" y="1589"/>
                </a:lnTo>
                <a:lnTo>
                  <a:pt x="183" y="4320"/>
                </a:lnTo>
                <a:lnTo>
                  <a:pt x="2879" y="4320"/>
                </a:lnTo>
                <a:lnTo>
                  <a:pt x="2879" y="0"/>
                </a:lnTo>
                <a:lnTo>
                  <a:pt x="183" y="0"/>
                </a:lnTo>
                <a:close/>
              </a:path>
            </a:pathLst>
          </a:custGeom>
          <a:ln/>
          <a:extLst>
            <a:ext uri="{91240B29-F687-4f45-9708-019B960494DF}">
              <a14:hiddenLine xmlns="" xmlns:a14="http://schemas.microsoft.com/office/drawing/2010/main"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Vertical Title 1"/>
          <p:cNvSpPr>
            <a:spLocks noGrp="1"/>
          </p:cNvSpPr>
          <p:nvPr>
            <p:ph type="title" orient="vert"/>
          </p:nvPr>
        </p:nvSpPr>
        <p:spPr>
          <a:xfrm>
            <a:off x="8183540" y="586171"/>
            <a:ext cx="2494791" cy="513479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10001" y="446089"/>
            <a:ext cx="6611540" cy="5414962"/>
          </a:xfrm>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ED62726E-379B-B349-9EED-81ED093FA806}" type="datetimeFigureOut">
              <a:rPr lang="en-US" dirty="0"/>
              <a:pPr/>
              <a:t>9/17/2022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extLst>
      <p:ext uri="{BB962C8B-B14F-4D97-AF65-F5344CB8AC3E}">
        <p14:creationId xmlns:p14="http://schemas.microsoft.com/office/powerpoint/2010/main" val="318427675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25736961-1928-4676-AA88-CC76EF190EBB}" type="datetimeFigureOut">
              <a:rPr lang="en-US" smtClean="0"/>
              <a:t>9/17/2022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411843867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25736961-1928-4676-AA88-CC76EF190EBB}" type="datetimeFigureOut">
              <a:rPr lang="en-US" smtClean="0"/>
              <a:t>9/17/2022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175017212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25736961-1928-4676-AA88-CC76EF190EBB}" type="datetimeFigureOut">
              <a:rPr lang="en-US" smtClean="0"/>
              <a:t>9/17/2022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302441547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25736961-1928-4676-AA88-CC76EF190EBB}" type="datetimeFigureOut">
              <a:rPr lang="en-US" smtClean="0"/>
              <a:t>9/17/2022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118344585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5736961-1928-4676-AA88-CC76EF190EBB}" type="datetimeFigureOut">
              <a:rPr lang="en-US" smtClean="0"/>
              <a:t>9/17/2022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213304820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25736961-1928-4676-AA88-CC76EF190EBB}" type="datetimeFigureOut">
              <a:rPr lang="en-US" smtClean="0"/>
              <a:t>9/17/2022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211877912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25736961-1928-4676-AA88-CC76EF190EBB}" type="datetimeFigureOut">
              <a:rPr lang="en-US" smtClean="0"/>
              <a:t>9/17/2022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142413376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slideLayout" Target="../slideLayouts/slideLayout24.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5" Type="http://schemas.openxmlformats.org/officeDocument/2006/relationships/theme" Target="../theme/theme2.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slideLayout" Target="../slideLayouts/slideLayout2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5736961-1928-4676-AA88-CC76EF190EBB}" type="datetimeFigureOut">
              <a:rPr lang="en-US" smtClean="0"/>
              <a:t>9/17/2022</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7C8B336-2B18-4950-B14C-642076AB2394}" type="slidenum">
              <a:rPr lang="en-US" smtClean="0"/>
              <a:t>‹#›</a:t>
            </a:fld>
            <a:endParaRPr lang="en-US"/>
          </a:p>
        </p:txBody>
      </p:sp>
    </p:spTree>
    <p:extLst>
      <p:ext uri="{BB962C8B-B14F-4D97-AF65-F5344CB8AC3E}">
        <p14:creationId xmlns:p14="http://schemas.microsoft.com/office/powerpoint/2010/main" val="305598803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10000" y="447188"/>
            <a:ext cx="10571998" cy="970450"/>
          </a:xfrm>
          <a:prstGeom prst="rect">
            <a:avLst/>
          </a:prstGeom>
          <a:effectLst>
            <a:outerShdw blurRad="50800" dir="14400000">
              <a:srgbClr val="000000">
                <a:alpha val="60000"/>
              </a:srgbClr>
            </a:outerShdw>
          </a:effectLst>
        </p:spPr>
        <p:txBody>
          <a:bodyPr vert="horz" lIns="91440" tIns="45720" rIns="91440" bIns="45720" rtlCol="0" anchor="b">
            <a:noAutofit/>
          </a:bodyPr>
          <a:lstStyle/>
          <a:p>
            <a:r>
              <a:rPr lang="en-US"/>
              <a:t>Click to edit Master title style</a:t>
            </a:r>
            <a:endParaRPr lang="en-US" dirty="0"/>
          </a:p>
        </p:txBody>
      </p:sp>
      <p:sp>
        <p:nvSpPr>
          <p:cNvPr id="3" name="Text Placeholder 2"/>
          <p:cNvSpPr>
            <a:spLocks noGrp="1"/>
          </p:cNvSpPr>
          <p:nvPr>
            <p:ph type="body" idx="1"/>
          </p:nvPr>
        </p:nvSpPr>
        <p:spPr>
          <a:xfrm>
            <a:off x="810000" y="2184401"/>
            <a:ext cx="10563285" cy="3674397"/>
          </a:xfrm>
          <a:prstGeom prst="rect">
            <a:avLst/>
          </a:prstGeom>
          <a:effectLst>
            <a:outerShdw blurRad="50800" dir="14400000">
              <a:srgbClr val="000000">
                <a:alpha val="40000"/>
              </a:srgbClr>
            </a:outerShdw>
          </a:effectLst>
        </p:spPr>
        <p:txBody>
          <a:bodyPr vert="horz" lIns="91440" tIns="45720" rIns="91440" bIns="45720" rtlCol="0" anchor="ct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Footer Placeholder 4"/>
          <p:cNvSpPr>
            <a:spLocks noGrp="1"/>
          </p:cNvSpPr>
          <p:nvPr>
            <p:ph type="ftr" sz="quarter" idx="3"/>
          </p:nvPr>
        </p:nvSpPr>
        <p:spPr>
          <a:xfrm>
            <a:off x="451514" y="6041362"/>
            <a:ext cx="8644320" cy="365125"/>
          </a:xfrm>
          <a:prstGeom prst="rect">
            <a:avLst/>
          </a:prstGeom>
        </p:spPr>
        <p:txBody>
          <a:bodyPr vert="horz" lIns="91440" tIns="45720" rIns="91440" bIns="45720" rtlCol="0" anchor="b"/>
          <a:lstStyle>
            <a:lvl1pPr algn="l">
              <a:defRPr sz="900">
                <a:solidFill>
                  <a:schemeClr val="tx1"/>
                </a:solidFill>
              </a:defRPr>
            </a:lvl1pPr>
          </a:lstStyle>
          <a:p>
            <a:endParaRPr lang="en-US" dirty="0"/>
          </a:p>
        </p:txBody>
      </p:sp>
      <p:sp>
        <p:nvSpPr>
          <p:cNvPr id="4" name="Date Placeholder 3"/>
          <p:cNvSpPr>
            <a:spLocks noGrp="1"/>
          </p:cNvSpPr>
          <p:nvPr>
            <p:ph type="dt" sz="half" idx="2"/>
          </p:nvPr>
        </p:nvSpPr>
        <p:spPr>
          <a:xfrm>
            <a:off x="9334626" y="6041362"/>
            <a:ext cx="1343706" cy="365125"/>
          </a:xfrm>
          <a:prstGeom prst="rect">
            <a:avLst/>
          </a:prstGeom>
        </p:spPr>
        <p:txBody>
          <a:bodyPr vert="horz" lIns="91440" tIns="45720" rIns="91440" bIns="45720" rtlCol="0" anchor="b"/>
          <a:lstStyle>
            <a:lvl1pPr algn="r">
              <a:defRPr sz="900">
                <a:solidFill>
                  <a:schemeClr val="tx1"/>
                </a:solidFill>
              </a:defRPr>
            </a:lvl1pPr>
          </a:lstStyle>
          <a:p>
            <a:fld id="{09B482E8-6E0E-1B4F-B1FD-C69DB9E858D9}" type="datetimeFigureOut">
              <a:rPr lang="en-US" dirty="0"/>
              <a:pPr/>
              <a:t>9/17/2022</a:t>
            </a:fld>
            <a:endParaRPr lang="en-US" dirty="0"/>
          </a:p>
        </p:txBody>
      </p:sp>
      <p:sp>
        <p:nvSpPr>
          <p:cNvPr id="6" name="Slide Number Placeholder 5"/>
          <p:cNvSpPr>
            <a:spLocks noGrp="1"/>
          </p:cNvSpPr>
          <p:nvPr>
            <p:ph type="sldNum" sz="quarter" idx="4"/>
          </p:nvPr>
        </p:nvSpPr>
        <p:spPr>
          <a:xfrm>
            <a:off x="10678331" y="5915888"/>
            <a:ext cx="1062155" cy="490599"/>
          </a:xfrm>
          <a:prstGeom prst="rect">
            <a:avLst/>
          </a:prstGeom>
        </p:spPr>
        <p:txBody>
          <a:bodyPr vert="horz" lIns="91440" tIns="45720" rIns="91440" bIns="10800" rtlCol="0" anchor="b"/>
          <a:lstStyle>
            <a:lvl1pPr algn="r">
              <a:defRPr sz="2000">
                <a:solidFill>
                  <a:schemeClr val="accent1"/>
                </a:solidFill>
              </a:defRPr>
            </a:lvl1pPr>
          </a:lstStyle>
          <a:p>
            <a:fld id="{D57F1E4F-1CFF-5643-939E-217C01CDF565}" type="slidenum">
              <a:rPr lang="en-US" dirty="0"/>
              <a:pPr/>
              <a:t>‹#›</a:t>
            </a:fld>
            <a:endParaRPr lang="en-US" dirty="0"/>
          </a:p>
        </p:txBody>
      </p:sp>
    </p:spTree>
    <p:extLst>
      <p:ext uri="{BB962C8B-B14F-4D97-AF65-F5344CB8AC3E}">
        <p14:creationId xmlns:p14="http://schemas.microsoft.com/office/powerpoint/2010/main" val="2272002654"/>
      </p:ext>
    </p:extLst>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Lst>
  <p:hf sldNum="0" hdr="0" ftr="0" dt="0"/>
  <p:txStyles>
    <p:titleStyle>
      <a:lvl1pPr algn="l" defTabSz="457200" rtl="0" eaLnBrk="1" latinLnBrk="0" hangingPunct="1">
        <a:spcBef>
          <a:spcPct val="0"/>
        </a:spcBef>
        <a:buNone/>
        <a:defRPr sz="4000" b="1" kern="1200">
          <a:solidFill>
            <a:srgbClr val="FEFEFE"/>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ct val="20000"/>
        </a:spcBef>
        <a:spcAft>
          <a:spcPts val="600"/>
        </a:spcAft>
        <a:buClr>
          <a:schemeClr val="accent1"/>
        </a:buClr>
        <a:buFont typeface="Wingdings 2" charset="2"/>
        <a:buChar char=""/>
        <a:defRPr sz="1800" kern="1200">
          <a:solidFill>
            <a:schemeClr val="tx1"/>
          </a:solidFill>
          <a:latin typeface="+mn-lt"/>
          <a:ea typeface="+mn-ea"/>
          <a:cs typeface="+mn-cs"/>
        </a:defRPr>
      </a:lvl1pPr>
      <a:lvl2pPr marL="742950" indent="-285750" algn="l" defTabSz="457200" rtl="0" eaLnBrk="1" latinLnBrk="0" hangingPunct="1">
        <a:spcBef>
          <a:spcPct val="20000"/>
        </a:spcBef>
        <a:spcAft>
          <a:spcPts val="600"/>
        </a:spcAft>
        <a:buClr>
          <a:schemeClr val="accent1"/>
        </a:buClr>
        <a:buFont typeface="Wingdings 2" charset="2"/>
        <a:buChar char=""/>
        <a:defRPr sz="1600" kern="1200">
          <a:solidFill>
            <a:schemeClr val="tx1"/>
          </a:solidFill>
          <a:latin typeface="+mn-lt"/>
          <a:ea typeface="+mn-ea"/>
          <a:cs typeface="+mn-cs"/>
        </a:defRPr>
      </a:lvl2pPr>
      <a:lvl3pPr marL="1143000" indent="-228600" algn="l" defTabSz="457200" rtl="0" eaLnBrk="1" latinLnBrk="0" hangingPunct="1">
        <a:spcBef>
          <a:spcPct val="20000"/>
        </a:spcBef>
        <a:spcAft>
          <a:spcPts val="600"/>
        </a:spcAft>
        <a:buClr>
          <a:schemeClr val="accent1"/>
        </a:buClr>
        <a:buFont typeface="Wingdings 2" charset="2"/>
        <a:buChar char=""/>
        <a:defRPr sz="1400" kern="1200">
          <a:solidFill>
            <a:schemeClr val="tx1"/>
          </a:solidFill>
          <a:latin typeface="+mn-lt"/>
          <a:ea typeface="+mn-ea"/>
          <a:cs typeface="+mn-cs"/>
        </a:defRPr>
      </a:lvl3pPr>
      <a:lvl4pPr marL="16002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4pPr>
      <a:lvl5pPr marL="20574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5pPr>
      <a:lvl6pPr marL="24000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6pPr>
      <a:lvl7pPr marL="28000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7pPr>
      <a:lvl8pPr marL="32000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8pPr>
      <a:lvl9pPr marL="36000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429552"/>
            <a:ext cx="9144000" cy="1912983"/>
          </a:xfrm>
        </p:spPr>
        <p:txBody>
          <a:bodyPr>
            <a:normAutofit/>
          </a:bodyPr>
          <a:lstStyle/>
          <a:p>
            <a:pPr marL="0" marR="0">
              <a:spcBef>
                <a:spcPts val="0"/>
              </a:spcBef>
              <a:spcAft>
                <a:spcPts val="0"/>
              </a:spcAft>
            </a:pPr>
            <a:r>
              <a:rPr lang="en-US" b="1" dirty="0">
                <a:effectLst/>
                <a:ea typeface="Times New Roman" panose="02020603050405020304" pitchFamily="18" charset="0"/>
              </a:rPr>
              <a:t>ENG 1101 </a:t>
            </a:r>
            <a:br>
              <a:rPr lang="en-US" b="1" dirty="0">
                <a:effectLst/>
                <a:ea typeface="Times New Roman" panose="02020603050405020304" pitchFamily="18" charset="0"/>
              </a:rPr>
            </a:br>
            <a:r>
              <a:rPr lang="en-US" b="1" dirty="0">
                <a:effectLst/>
                <a:ea typeface="Times New Roman" panose="02020603050405020304" pitchFamily="18" charset="0"/>
              </a:rPr>
              <a:t>English Composition 1 </a:t>
            </a:r>
            <a:endParaRPr lang="en-US" dirty="0">
              <a:cs typeface="Times New Roman" panose="02020603050405020304" pitchFamily="18" charset="0"/>
            </a:endParaRPr>
          </a:p>
        </p:txBody>
      </p:sp>
      <p:sp>
        <p:nvSpPr>
          <p:cNvPr id="3" name="Subtitle 2"/>
          <p:cNvSpPr>
            <a:spLocks noGrp="1"/>
          </p:cNvSpPr>
          <p:nvPr>
            <p:ph type="subTitle" idx="1"/>
          </p:nvPr>
        </p:nvSpPr>
        <p:spPr>
          <a:xfrm>
            <a:off x="0" y="4125127"/>
            <a:ext cx="12192000" cy="1975421"/>
          </a:xfrm>
        </p:spPr>
        <p:txBody>
          <a:bodyPr>
            <a:normAutofit lnSpcReduction="10000"/>
          </a:bodyPr>
          <a:lstStyle/>
          <a:p>
            <a:r>
              <a:rPr lang="en-US" sz="5400" i="1" dirty="0">
                <a:cs typeface="Times New Roman" panose="02020603050405020304" pitchFamily="18" charset="0"/>
              </a:rPr>
              <a:t>Objectives</a:t>
            </a:r>
          </a:p>
          <a:p>
            <a:r>
              <a:rPr lang="en-US" sz="3400" i="1" dirty="0">
                <a:cs typeface="Times New Roman" panose="02020603050405020304" pitchFamily="18" charset="0"/>
              </a:rPr>
              <a:t>Discuss Westengard’s PowerPoint</a:t>
            </a:r>
          </a:p>
          <a:p>
            <a:r>
              <a:rPr lang="en-US" sz="3400" i="1" dirty="0">
                <a:cs typeface="Times New Roman" panose="02020603050405020304" pitchFamily="18" charset="0"/>
              </a:rPr>
              <a:t>Analyze &amp; discuss Lorde’s work</a:t>
            </a:r>
            <a:endParaRPr lang="en-US" sz="5400" i="1" dirty="0">
              <a:cs typeface="Times New Roman" panose="02020603050405020304" pitchFamily="18" charset="0"/>
            </a:endParaRPr>
          </a:p>
          <a:p>
            <a:endParaRPr lang="en-US" sz="4100" dirty="0">
              <a:cs typeface="Times New Roman" panose="02020603050405020304" pitchFamily="18" charset="0"/>
            </a:endParaRPr>
          </a:p>
          <a:p>
            <a:endParaRPr lang="en-US" sz="4100" dirty="0">
              <a:cs typeface="Times New Roman" panose="02020603050405020304" pitchFamily="18" charset="0"/>
            </a:endParaRPr>
          </a:p>
          <a:p>
            <a:endParaRPr lang="en-US" sz="4100" dirty="0">
              <a:cs typeface="Times New Roman" panose="02020603050405020304" pitchFamily="18" charset="0"/>
            </a:endParaRPr>
          </a:p>
        </p:txBody>
      </p:sp>
      <p:pic>
        <p:nvPicPr>
          <p:cNvPr id="1026" name="Picture 2" descr="https://upload.wikimedia.org/wikipedia/en/3/30/City_Tech.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824532" y="206486"/>
            <a:ext cx="2114550" cy="269557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5550131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Homework </a:t>
            </a:r>
          </a:p>
        </p:txBody>
      </p:sp>
      <p:sp>
        <p:nvSpPr>
          <p:cNvPr id="3" name="Content Placeholder 2"/>
          <p:cNvSpPr>
            <a:spLocks noGrp="1"/>
          </p:cNvSpPr>
          <p:nvPr>
            <p:ph idx="1"/>
          </p:nvPr>
        </p:nvSpPr>
        <p:spPr>
          <a:xfrm>
            <a:off x="838200" y="1431236"/>
            <a:ext cx="10515600" cy="5303672"/>
          </a:xfrm>
        </p:spPr>
        <p:txBody>
          <a:bodyPr>
            <a:normAutofit/>
          </a:bodyPr>
          <a:lstStyle/>
          <a:p>
            <a:r>
              <a:rPr lang="en-US" dirty="0"/>
              <a:t>There’s no class on Monday, 9/26!</a:t>
            </a:r>
          </a:p>
          <a:p>
            <a:r>
              <a:rPr lang="en-US" dirty="0"/>
              <a:t>Read “Shitty First Drafts” by Anne Lamott for </a:t>
            </a:r>
            <a:r>
              <a:rPr lang="en-US" b="1" dirty="0"/>
              <a:t>Wednesday</a:t>
            </a:r>
            <a:r>
              <a:rPr lang="en-US" dirty="0"/>
              <a:t>.</a:t>
            </a:r>
          </a:p>
          <a:p>
            <a:r>
              <a:rPr lang="en-US" dirty="0"/>
              <a:t>Work on your own “shitty first draft”! Look at the material you’ve generated through brainstorming and freewriting in this class.</a:t>
            </a:r>
          </a:p>
          <a:p>
            <a:r>
              <a:rPr lang="en-US" dirty="0"/>
              <a:t>I’ll post more details about next week by Friday in our weekly Agenda.</a:t>
            </a:r>
          </a:p>
          <a:p>
            <a:endParaRPr lang="en-US" dirty="0"/>
          </a:p>
        </p:txBody>
      </p:sp>
      <p:pic>
        <p:nvPicPr>
          <p:cNvPr id="5122" name="Picture 2" descr="http://1.bp.blogspot.com/-GHrv6MYh1Hk/VH5brGh-_II/AAAAAAAAJWU/d1cDhPxst1w/s1600/mandatory-homework.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068233" y="3855919"/>
            <a:ext cx="2123768" cy="300208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5248064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36" name="Rectangle 1035">
            <a:extLst>
              <a:ext uri="{FF2B5EF4-FFF2-40B4-BE49-F238E27FC236}">
                <a16:creationId xmlns:a16="http://schemas.microsoft.com/office/drawing/2014/main" id="{23E547B5-89CF-4EC0-96DE-25771AED079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38" name="Rectangle 1037">
            <a:extLst>
              <a:ext uri="{FF2B5EF4-FFF2-40B4-BE49-F238E27FC236}">
                <a16:creationId xmlns:a16="http://schemas.microsoft.com/office/drawing/2014/main" id="{3F0B8CEB-8279-4E5E-A0CE-1FC9F71736F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770782" y="0"/>
            <a:ext cx="7421217" cy="6857999"/>
          </a:xfrm>
          <a:prstGeom prst="rect">
            <a:avLst/>
          </a:prstGeom>
          <a:solidFill>
            <a:srgbClr val="82766A">
              <a:alpha val="1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27" name="Picture 3" descr="5 Essential Audre Lorde Books to Add to Your List">
            <a:extLst>
              <a:ext uri="{FF2B5EF4-FFF2-40B4-BE49-F238E27FC236}">
                <a16:creationId xmlns:a16="http://schemas.microsoft.com/office/drawing/2014/main" id="{37E757B4-2146-8629-543F-D4B8013A4EF6}"/>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r="-2" b="632"/>
          <a:stretch/>
        </p:blipFill>
        <p:spPr bwMode="auto">
          <a:xfrm>
            <a:off x="20" y="10"/>
            <a:ext cx="6901711" cy="6857990"/>
          </a:xfrm>
          <a:custGeom>
            <a:avLst/>
            <a:gdLst/>
            <a:ahLst/>
            <a:cxnLst/>
            <a:rect l="l" t="t" r="r" b="b"/>
            <a:pathLst>
              <a:path w="6901731" h="6858000">
                <a:moveTo>
                  <a:pt x="0" y="0"/>
                </a:moveTo>
                <a:lnTo>
                  <a:pt x="6897896" y="5958"/>
                </a:lnTo>
                <a:lnTo>
                  <a:pt x="6866823" y="62592"/>
                </a:lnTo>
                <a:lnTo>
                  <a:pt x="6901731" y="89476"/>
                </a:lnTo>
                <a:lnTo>
                  <a:pt x="6901731" y="103833"/>
                </a:lnTo>
                <a:lnTo>
                  <a:pt x="6900034" y="110092"/>
                </a:lnTo>
                <a:lnTo>
                  <a:pt x="6901731" y="113679"/>
                </a:lnTo>
                <a:lnTo>
                  <a:pt x="6901731" y="405560"/>
                </a:lnTo>
                <a:lnTo>
                  <a:pt x="6900456" y="429509"/>
                </a:lnTo>
                <a:cubicBezTo>
                  <a:pt x="6892773" y="535647"/>
                  <a:pt x="6878314" y="537918"/>
                  <a:pt x="6886342" y="636808"/>
                </a:cubicBezTo>
                <a:cubicBezTo>
                  <a:pt x="6892506" y="756883"/>
                  <a:pt x="6864504" y="771443"/>
                  <a:pt x="6851784" y="839073"/>
                </a:cubicBezTo>
                <a:cubicBezTo>
                  <a:pt x="6838675" y="892655"/>
                  <a:pt x="6864124" y="961738"/>
                  <a:pt x="6845760" y="994930"/>
                </a:cubicBezTo>
                <a:cubicBezTo>
                  <a:pt x="6833572" y="1024166"/>
                  <a:pt x="6859282" y="1058905"/>
                  <a:pt x="6845601" y="1112932"/>
                </a:cubicBezTo>
                <a:cubicBezTo>
                  <a:pt x="6838700" y="1149910"/>
                  <a:pt x="6829138" y="1151035"/>
                  <a:pt x="6820235" y="1187433"/>
                </a:cubicBezTo>
                <a:cubicBezTo>
                  <a:pt x="6815504" y="1196464"/>
                  <a:pt x="6777707" y="1338549"/>
                  <a:pt x="6759643" y="1337010"/>
                </a:cubicBezTo>
                <a:cubicBezTo>
                  <a:pt x="6737660" y="1337296"/>
                  <a:pt x="6760650" y="1396341"/>
                  <a:pt x="6736375" y="1382272"/>
                </a:cubicBezTo>
                <a:cubicBezTo>
                  <a:pt x="6755741" y="1415836"/>
                  <a:pt x="6714675" y="1414567"/>
                  <a:pt x="6701292" y="1432111"/>
                </a:cubicBezTo>
                <a:cubicBezTo>
                  <a:pt x="6721110" y="1460185"/>
                  <a:pt x="6692106" y="1490815"/>
                  <a:pt x="6686578" y="1518624"/>
                </a:cubicBezTo>
                <a:cubicBezTo>
                  <a:pt x="6682512" y="1567002"/>
                  <a:pt x="6679579" y="1571443"/>
                  <a:pt x="6670824" y="1607743"/>
                </a:cubicBezTo>
                <a:cubicBezTo>
                  <a:pt x="6671133" y="1629590"/>
                  <a:pt x="6663161" y="1656870"/>
                  <a:pt x="6664392" y="1696405"/>
                </a:cubicBezTo>
                <a:cubicBezTo>
                  <a:pt x="6655686" y="1770486"/>
                  <a:pt x="6641938" y="1757082"/>
                  <a:pt x="6642880" y="1812372"/>
                </a:cubicBezTo>
                <a:cubicBezTo>
                  <a:pt x="6638579" y="1872475"/>
                  <a:pt x="6619231" y="1825476"/>
                  <a:pt x="6612547" y="1876437"/>
                </a:cubicBezTo>
                <a:cubicBezTo>
                  <a:pt x="6600695" y="1913834"/>
                  <a:pt x="6591061" y="1923231"/>
                  <a:pt x="6571760" y="1953331"/>
                </a:cubicBezTo>
                <a:cubicBezTo>
                  <a:pt x="6561039" y="1989021"/>
                  <a:pt x="6544090" y="2087896"/>
                  <a:pt x="6520213" y="2096455"/>
                </a:cubicBezTo>
                <a:lnTo>
                  <a:pt x="6492461" y="2188148"/>
                </a:lnTo>
                <a:cubicBezTo>
                  <a:pt x="6504372" y="2211333"/>
                  <a:pt x="6489131" y="2253220"/>
                  <a:pt x="6471854" y="2259117"/>
                </a:cubicBezTo>
                <a:cubicBezTo>
                  <a:pt x="6466151" y="2287829"/>
                  <a:pt x="6440452" y="2301346"/>
                  <a:pt x="6439832" y="2328334"/>
                </a:cubicBezTo>
                <a:cubicBezTo>
                  <a:pt x="6431013" y="2351201"/>
                  <a:pt x="6444250" y="2396409"/>
                  <a:pt x="6425162" y="2408211"/>
                </a:cubicBezTo>
                <a:lnTo>
                  <a:pt x="6417221" y="2427382"/>
                </a:lnTo>
                <a:lnTo>
                  <a:pt x="6425030" y="2464387"/>
                </a:lnTo>
                <a:lnTo>
                  <a:pt x="6406293" y="2472223"/>
                </a:lnTo>
                <a:cubicBezTo>
                  <a:pt x="6406862" y="2477277"/>
                  <a:pt x="6406486" y="2491723"/>
                  <a:pt x="6405400" y="2493547"/>
                </a:cubicBezTo>
                <a:lnTo>
                  <a:pt x="6374829" y="2532070"/>
                </a:lnTo>
                <a:cubicBezTo>
                  <a:pt x="6374597" y="2545374"/>
                  <a:pt x="6360976" y="2563797"/>
                  <a:pt x="6350864" y="2577422"/>
                </a:cubicBezTo>
                <a:cubicBezTo>
                  <a:pt x="6327056" y="2632768"/>
                  <a:pt x="6341262" y="2616275"/>
                  <a:pt x="6329174" y="2663854"/>
                </a:cubicBezTo>
                <a:cubicBezTo>
                  <a:pt x="6326303" y="2703642"/>
                  <a:pt x="6332854" y="2709643"/>
                  <a:pt x="6315095" y="2741507"/>
                </a:cubicBezTo>
                <a:cubicBezTo>
                  <a:pt x="6319921" y="2740191"/>
                  <a:pt x="6321925" y="2742004"/>
                  <a:pt x="6322463" y="2745641"/>
                </a:cubicBezTo>
                <a:cubicBezTo>
                  <a:pt x="6322245" y="2747982"/>
                  <a:pt x="6322027" y="2750323"/>
                  <a:pt x="6321808" y="2752663"/>
                </a:cubicBezTo>
                <a:lnTo>
                  <a:pt x="6314569" y="2756718"/>
                </a:lnTo>
                <a:cubicBezTo>
                  <a:pt x="6289324" y="2773686"/>
                  <a:pt x="6317551" y="2780051"/>
                  <a:pt x="6315211" y="2811618"/>
                </a:cubicBezTo>
                <a:cubicBezTo>
                  <a:pt x="6315620" y="2826627"/>
                  <a:pt x="6296047" y="2885298"/>
                  <a:pt x="6302211" y="2882314"/>
                </a:cubicBezTo>
                <a:lnTo>
                  <a:pt x="6286167" y="2949597"/>
                </a:lnTo>
                <a:cubicBezTo>
                  <a:pt x="6286401" y="2994618"/>
                  <a:pt x="6286615" y="2971464"/>
                  <a:pt x="6287037" y="3008578"/>
                </a:cubicBezTo>
                <a:cubicBezTo>
                  <a:pt x="6293795" y="3029535"/>
                  <a:pt x="6274405" y="3114154"/>
                  <a:pt x="6259150" y="3123139"/>
                </a:cubicBezTo>
                <a:cubicBezTo>
                  <a:pt x="6250085" y="3189063"/>
                  <a:pt x="6269067" y="3151280"/>
                  <a:pt x="6272249" y="3227854"/>
                </a:cubicBezTo>
                <a:cubicBezTo>
                  <a:pt x="6278775" y="3295842"/>
                  <a:pt x="6289216" y="3303765"/>
                  <a:pt x="6292288" y="3378383"/>
                </a:cubicBezTo>
                <a:cubicBezTo>
                  <a:pt x="6303894" y="3395995"/>
                  <a:pt x="6287498" y="3432581"/>
                  <a:pt x="6288328" y="3459618"/>
                </a:cubicBezTo>
                <a:cubicBezTo>
                  <a:pt x="6289158" y="3486653"/>
                  <a:pt x="6299937" y="3538735"/>
                  <a:pt x="6297272" y="3540603"/>
                </a:cubicBezTo>
                <a:cubicBezTo>
                  <a:pt x="6296849" y="3577379"/>
                  <a:pt x="6294184" y="3587943"/>
                  <a:pt x="6291001" y="3638374"/>
                </a:cubicBezTo>
                <a:cubicBezTo>
                  <a:pt x="6283026" y="3666794"/>
                  <a:pt x="6265833" y="3731744"/>
                  <a:pt x="6283592" y="3763609"/>
                </a:cubicBezTo>
                <a:cubicBezTo>
                  <a:pt x="6264286" y="3758340"/>
                  <a:pt x="6290177" y="3803150"/>
                  <a:pt x="6274068" y="3814506"/>
                </a:cubicBezTo>
                <a:cubicBezTo>
                  <a:pt x="6260645" y="3821643"/>
                  <a:pt x="6265372" y="3836902"/>
                  <a:pt x="6262850" y="3850454"/>
                </a:cubicBezTo>
                <a:cubicBezTo>
                  <a:pt x="6250418" y="3863479"/>
                  <a:pt x="6250660" y="3955243"/>
                  <a:pt x="6257357" y="3975474"/>
                </a:cubicBezTo>
                <a:cubicBezTo>
                  <a:pt x="6245091" y="4036737"/>
                  <a:pt x="6237535" y="4029237"/>
                  <a:pt x="6257889" y="4073155"/>
                </a:cubicBezTo>
                <a:cubicBezTo>
                  <a:pt x="6259272" y="4085906"/>
                  <a:pt x="6239882" y="4116397"/>
                  <a:pt x="6237441" y="4126638"/>
                </a:cubicBezTo>
                <a:lnTo>
                  <a:pt x="6245587" y="4172738"/>
                </a:lnTo>
                <a:lnTo>
                  <a:pt x="6235772" y="4176721"/>
                </a:lnTo>
                <a:lnTo>
                  <a:pt x="6233287" y="4195136"/>
                </a:lnTo>
                <a:lnTo>
                  <a:pt x="6234619" y="4280850"/>
                </a:lnTo>
                <a:cubicBezTo>
                  <a:pt x="6239453" y="4320763"/>
                  <a:pt x="6223309" y="4337596"/>
                  <a:pt x="6219318" y="4402526"/>
                </a:cubicBezTo>
                <a:cubicBezTo>
                  <a:pt x="6205466" y="4516209"/>
                  <a:pt x="6216183" y="4588729"/>
                  <a:pt x="6216810" y="4651172"/>
                </a:cubicBezTo>
                <a:cubicBezTo>
                  <a:pt x="6217673" y="4756959"/>
                  <a:pt x="6228654" y="4824005"/>
                  <a:pt x="6225945" y="4916779"/>
                </a:cubicBezTo>
                <a:cubicBezTo>
                  <a:pt x="6217032" y="4993010"/>
                  <a:pt x="6264271" y="4984591"/>
                  <a:pt x="6230174" y="5051379"/>
                </a:cubicBezTo>
                <a:cubicBezTo>
                  <a:pt x="6235713" y="5056951"/>
                  <a:pt x="6239420" y="5163714"/>
                  <a:pt x="6242600" y="5170879"/>
                </a:cubicBezTo>
                <a:lnTo>
                  <a:pt x="6235996" y="5216428"/>
                </a:lnTo>
                <a:lnTo>
                  <a:pt x="6214638" y="5285298"/>
                </a:lnTo>
                <a:cubicBezTo>
                  <a:pt x="6211392" y="5297492"/>
                  <a:pt x="6225576" y="5312063"/>
                  <a:pt x="6228432" y="5317696"/>
                </a:cubicBezTo>
                <a:lnTo>
                  <a:pt x="6246496" y="5398787"/>
                </a:lnTo>
                <a:lnTo>
                  <a:pt x="6244793" y="5399530"/>
                </a:lnTo>
                <a:lnTo>
                  <a:pt x="6241695" y="5406948"/>
                </a:lnTo>
                <a:lnTo>
                  <a:pt x="6267461" y="5499413"/>
                </a:lnTo>
                <a:cubicBezTo>
                  <a:pt x="6285387" y="5533848"/>
                  <a:pt x="6284888" y="5550029"/>
                  <a:pt x="6295987" y="5582659"/>
                </a:cubicBezTo>
                <a:cubicBezTo>
                  <a:pt x="6311253" y="5681724"/>
                  <a:pt x="6295439" y="5695558"/>
                  <a:pt x="6364803" y="5784263"/>
                </a:cubicBezTo>
                <a:cubicBezTo>
                  <a:pt x="6379348" y="5818651"/>
                  <a:pt x="6412475" y="5906802"/>
                  <a:pt x="6423050" y="5922637"/>
                </a:cubicBezTo>
                <a:cubicBezTo>
                  <a:pt x="6445210" y="5973612"/>
                  <a:pt x="6468179" y="6023873"/>
                  <a:pt x="6497767" y="6090108"/>
                </a:cubicBezTo>
                <a:cubicBezTo>
                  <a:pt x="6571895" y="6150548"/>
                  <a:pt x="6572491" y="6236583"/>
                  <a:pt x="6606710" y="6281543"/>
                </a:cubicBezTo>
                <a:cubicBezTo>
                  <a:pt x="6633675" y="6335892"/>
                  <a:pt x="6654357" y="6388782"/>
                  <a:pt x="6667540" y="6443715"/>
                </a:cubicBezTo>
                <a:cubicBezTo>
                  <a:pt x="6685192" y="6466826"/>
                  <a:pt x="6650500" y="6508701"/>
                  <a:pt x="6659722" y="6550105"/>
                </a:cubicBezTo>
                <a:cubicBezTo>
                  <a:pt x="6665926" y="6645044"/>
                  <a:pt x="6669126" y="6627536"/>
                  <a:pt x="6671805" y="6687397"/>
                </a:cubicBezTo>
                <a:cubicBezTo>
                  <a:pt x="6682671" y="6733683"/>
                  <a:pt x="6665210" y="6772117"/>
                  <a:pt x="6669658" y="6806602"/>
                </a:cubicBezTo>
                <a:cubicBezTo>
                  <a:pt x="6661174" y="6812658"/>
                  <a:pt x="6667097" y="6831470"/>
                  <a:pt x="6675783" y="6850325"/>
                </a:cubicBezTo>
                <a:lnTo>
                  <a:pt x="6679704" y="6858000"/>
                </a:lnTo>
                <a:lnTo>
                  <a:pt x="4532241" y="6858000"/>
                </a:lnTo>
                <a:lnTo>
                  <a:pt x="1208596" y="6858000"/>
                </a:lnTo>
                <a:lnTo>
                  <a:pt x="0" y="6858000"/>
                </a:lnTo>
                <a:close/>
              </a:path>
            </a:pathLst>
          </a:custGeom>
          <a:noFill/>
          <a:extLst>
            <a:ext uri="{909E8E84-426E-40DD-AFC4-6F175D3DCCD1}">
              <a14:hiddenFill xmlns:a14="http://schemas.microsoft.com/office/drawing/2010/main">
                <a:solidFill>
                  <a:srgbClr val="FFFFFF"/>
                </a:solidFill>
              </a14:hiddenFill>
            </a:ext>
          </a:extLst>
        </p:spPr>
      </p:pic>
      <p:sp>
        <p:nvSpPr>
          <p:cNvPr id="3" name="Content Placeholder 2">
            <a:extLst>
              <a:ext uri="{FF2B5EF4-FFF2-40B4-BE49-F238E27FC236}">
                <a16:creationId xmlns:a16="http://schemas.microsoft.com/office/drawing/2014/main" id="{D033A7C6-19B0-C948-402C-A1E1DE7274A4}"/>
              </a:ext>
            </a:extLst>
          </p:cNvPr>
          <p:cNvSpPr>
            <a:spLocks noGrp="1"/>
          </p:cNvSpPr>
          <p:nvPr>
            <p:ph idx="4294967295"/>
          </p:nvPr>
        </p:nvSpPr>
        <p:spPr>
          <a:xfrm>
            <a:off x="7320465" y="2194102"/>
            <a:ext cx="4140013" cy="3908586"/>
          </a:xfrm>
        </p:spPr>
        <p:txBody>
          <a:bodyPr vert="horz" lIns="91440" tIns="45720" rIns="91440" bIns="45720" rtlCol="0">
            <a:normAutofit/>
          </a:bodyPr>
          <a:lstStyle/>
          <a:p>
            <a:pPr marL="0" indent="0">
              <a:buNone/>
            </a:pPr>
            <a:r>
              <a:rPr lang="en-US" sz="1600" dirty="0"/>
              <a:t>“I was squinting because I was in that silent agony that characterized all of my childhood summers, from the time school let out in June to the end of July, brought about by my dilated and vulnerable eyes exposed to the summer brightness. </a:t>
            </a:r>
          </a:p>
          <a:p>
            <a:pPr marL="0" indent="0">
              <a:buNone/>
            </a:pPr>
            <a:r>
              <a:rPr lang="en-US" sz="1600" dirty="0"/>
              <a:t>“I viewed Julys through an agonizing corolla of dazzling whiteness and I always hated the Fourth of July, even before I came to realize the travesty such a celebration was for black people in this country.”</a:t>
            </a:r>
          </a:p>
          <a:p>
            <a:pPr marL="0" indent="0">
              <a:buNone/>
            </a:pPr>
            <a:r>
              <a:rPr lang="en-US" sz="1600" dirty="0"/>
              <a:t>- Audre Lorde </a:t>
            </a:r>
          </a:p>
          <a:p>
            <a:pPr marL="0"/>
            <a:endParaRPr lang="en-US" sz="1600" dirty="0"/>
          </a:p>
          <a:p>
            <a:pPr marL="0" indent="0">
              <a:buNone/>
            </a:pPr>
            <a:r>
              <a:rPr lang="en-US" sz="1600" b="1" dirty="0"/>
              <a:t>What is Lorde saying to </a:t>
            </a:r>
            <a:r>
              <a:rPr lang="en-US" sz="1600" b="1"/>
              <a:t>us in </a:t>
            </a:r>
            <a:r>
              <a:rPr lang="en-US" sz="1600" b="1" dirty="0"/>
              <a:t>this passage?</a:t>
            </a:r>
          </a:p>
        </p:txBody>
      </p:sp>
    </p:spTree>
    <p:extLst>
      <p:ext uri="{BB962C8B-B14F-4D97-AF65-F5344CB8AC3E}">
        <p14:creationId xmlns:p14="http://schemas.microsoft.com/office/powerpoint/2010/main" val="34922686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4" end="4"/>
                                            </p:txEl>
                                          </p:spTgt>
                                        </p:tgtEl>
                                        <p:attrNameLst>
                                          <p:attrName>style.visibility</p:attrName>
                                        </p:attrNameLst>
                                      </p:cBhvr>
                                      <p:to>
                                        <p:strVal val="visible"/>
                                      </p:to>
                                    </p:set>
                                    <p:animEffect transition="in" filter="fade">
                                      <p:cBhvr>
                                        <p:cTn id="7"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Education Narrative</a:t>
            </a:r>
          </a:p>
        </p:txBody>
      </p:sp>
      <p:sp>
        <p:nvSpPr>
          <p:cNvPr id="3" name="Subtitle 2"/>
          <p:cNvSpPr>
            <a:spLocks noGrp="1"/>
          </p:cNvSpPr>
          <p:nvPr>
            <p:ph type="subTitle" idx="1"/>
          </p:nvPr>
        </p:nvSpPr>
        <p:spPr/>
        <p:txBody>
          <a:bodyPr>
            <a:noAutofit/>
          </a:bodyPr>
          <a:lstStyle/>
          <a:p>
            <a:r>
              <a:rPr lang="en-US" sz="3200" dirty="0"/>
              <a:t>Basic Features</a:t>
            </a:r>
          </a:p>
        </p:txBody>
      </p:sp>
      <p:sp>
        <p:nvSpPr>
          <p:cNvPr id="4" name="TextBox 3">
            <a:extLst>
              <a:ext uri="{FF2B5EF4-FFF2-40B4-BE49-F238E27FC236}">
                <a16:creationId xmlns:a16="http://schemas.microsoft.com/office/drawing/2014/main" id="{4F8685A5-A51D-E64C-92CA-7B0EA52DC372}"/>
              </a:ext>
            </a:extLst>
          </p:cNvPr>
          <p:cNvSpPr txBox="1"/>
          <p:nvPr/>
        </p:nvSpPr>
        <p:spPr>
          <a:xfrm>
            <a:off x="810001" y="5930139"/>
            <a:ext cx="10464724" cy="861774"/>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white"/>
                </a:solidFill>
                <a:effectLst/>
                <a:uLnTx/>
                <a:uFillTx/>
                <a:latin typeface="Century Gothic" panose="020B0502020202020204"/>
                <a:ea typeface="+mn-ea"/>
                <a:cs typeface="+mn-cs"/>
              </a:rPr>
              <a:t>By Prof. Laura Westengard</a:t>
            </a: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entury Gothic" panose="020B0502020202020204"/>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prstClr val="white"/>
                </a:solidFill>
                <a:effectLst/>
                <a:uLnTx/>
                <a:uFillTx/>
                <a:latin typeface="Century Gothic" panose="020B0502020202020204"/>
                <a:ea typeface="+mn-ea"/>
                <a:cs typeface="+mn-cs"/>
              </a:rPr>
              <a:t>Adapted from </a:t>
            </a:r>
            <a:r>
              <a:rPr kumimoji="0" lang="en-US" sz="1400" b="0" i="1" u="none" strike="noStrike" kern="1200" cap="none" spc="0" normalizeH="0" baseline="0" noProof="0" dirty="0">
                <a:ln>
                  <a:noFill/>
                </a:ln>
                <a:solidFill>
                  <a:prstClr val="white"/>
                </a:solidFill>
                <a:effectLst/>
                <a:uLnTx/>
                <a:uFillTx/>
                <a:latin typeface="Century Gothic" panose="020B0502020202020204"/>
                <a:ea typeface="+mn-ea"/>
                <a:cs typeface="+mn-cs"/>
              </a:rPr>
              <a:t>St. Martin’s Guide to Writing</a:t>
            </a:r>
            <a:r>
              <a:rPr kumimoji="0" lang="en-US" sz="1400" b="0" i="0" u="none" strike="noStrike" kern="1200" cap="none" spc="0" normalizeH="0" baseline="0" noProof="0" dirty="0">
                <a:ln>
                  <a:noFill/>
                </a:ln>
                <a:solidFill>
                  <a:prstClr val="white"/>
                </a:solidFill>
                <a:effectLst/>
                <a:uLnTx/>
                <a:uFillTx/>
                <a:latin typeface="Century Gothic" panose="020B0502020202020204"/>
                <a:ea typeface="+mn-ea"/>
                <a:cs typeface="+mn-cs"/>
              </a:rPr>
              <a:t>, edited by Rise B. Axelrod; Charles R. Cooper; Ellen </a:t>
            </a:r>
            <a:r>
              <a:rPr kumimoji="0" lang="en-US" sz="1400" b="0" i="0" u="none" strike="noStrike" kern="1200" cap="none" spc="0" normalizeH="0" baseline="0" noProof="0" dirty="0" err="1">
                <a:ln>
                  <a:noFill/>
                </a:ln>
                <a:solidFill>
                  <a:prstClr val="white"/>
                </a:solidFill>
                <a:effectLst/>
                <a:uLnTx/>
                <a:uFillTx/>
                <a:latin typeface="Century Gothic" panose="020B0502020202020204"/>
                <a:ea typeface="+mn-ea"/>
                <a:cs typeface="+mn-cs"/>
              </a:rPr>
              <a:t>Carillo</a:t>
            </a:r>
            <a:r>
              <a:rPr kumimoji="0" lang="en-US" sz="1400" b="0" i="0" u="none" strike="noStrike" kern="1200" cap="none" spc="0" normalizeH="0" baseline="0" noProof="0" dirty="0">
                <a:ln>
                  <a:noFill/>
                </a:ln>
                <a:solidFill>
                  <a:prstClr val="white"/>
                </a:solidFill>
                <a:effectLst/>
                <a:uLnTx/>
                <a:uFillTx/>
                <a:latin typeface="Century Gothic" panose="020B0502020202020204"/>
                <a:ea typeface="+mn-ea"/>
                <a:cs typeface="+mn-cs"/>
              </a:rPr>
              <a:t>; Wallace Cleaves</a:t>
            </a:r>
          </a:p>
        </p:txBody>
      </p:sp>
    </p:spTree>
    <p:extLst>
      <p:ext uri="{BB962C8B-B14F-4D97-AF65-F5344CB8AC3E}">
        <p14:creationId xmlns:p14="http://schemas.microsoft.com/office/powerpoint/2010/main" val="189649066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 Well-Told Story</a:t>
            </a:r>
          </a:p>
        </p:txBody>
      </p:sp>
      <p:sp>
        <p:nvSpPr>
          <p:cNvPr id="3" name="Content Placeholder 2"/>
          <p:cNvSpPr>
            <a:spLocks noGrp="1"/>
          </p:cNvSpPr>
          <p:nvPr>
            <p:ph idx="1"/>
          </p:nvPr>
        </p:nvSpPr>
        <p:spPr>
          <a:xfrm>
            <a:off x="818712" y="2222287"/>
            <a:ext cx="10554574" cy="4188525"/>
          </a:xfrm>
        </p:spPr>
        <p:txBody>
          <a:bodyPr>
            <a:normAutofit/>
          </a:bodyPr>
          <a:lstStyle/>
          <a:p>
            <a:r>
              <a:rPr lang="en-US" sz="2800" dirty="0"/>
              <a:t>The story should be </a:t>
            </a:r>
            <a:r>
              <a:rPr lang="en-US" sz="2800" b="1" dirty="0"/>
              <a:t>enjoyable</a:t>
            </a:r>
            <a:r>
              <a:rPr lang="en-US" sz="2800" dirty="0"/>
              <a:t>. It should be a </a:t>
            </a:r>
            <a:r>
              <a:rPr lang="en-US" sz="2800" b="1" dirty="0"/>
              <a:t>pleasure</a:t>
            </a:r>
            <a:r>
              <a:rPr lang="en-US" sz="2800" dirty="0"/>
              <a:t> to read.</a:t>
            </a:r>
          </a:p>
          <a:p>
            <a:pPr lvl="1"/>
            <a:r>
              <a:rPr lang="en-US" sz="2600" dirty="0"/>
              <a:t>What parts of our assigned readings have been enjoyable?</a:t>
            </a:r>
          </a:p>
          <a:p>
            <a:r>
              <a:rPr lang="en-US" sz="2800" dirty="0"/>
              <a:t>The story should use </a:t>
            </a:r>
            <a:r>
              <a:rPr lang="en-US" sz="2800" b="1" dirty="0"/>
              <a:t>dialogue</a:t>
            </a:r>
            <a:r>
              <a:rPr lang="en-US" sz="2800" dirty="0"/>
              <a:t> to portray people, help readers understand their point of view, and heighten the drama.</a:t>
            </a:r>
          </a:p>
          <a:p>
            <a:pPr lvl="1"/>
            <a:r>
              <a:rPr lang="en-US" sz="2600" dirty="0"/>
              <a:t>Where did the readings include direct quotes?</a:t>
            </a:r>
          </a:p>
          <a:p>
            <a:r>
              <a:rPr lang="en-US" sz="2800" dirty="0"/>
              <a:t>The story should include a </a:t>
            </a:r>
            <a:r>
              <a:rPr lang="en-US" sz="2800" b="1" dirty="0"/>
              <a:t>dramatic arc</a:t>
            </a:r>
            <a:r>
              <a:rPr lang="en-US" sz="2800" dirty="0"/>
              <a:t>.</a:t>
            </a:r>
          </a:p>
        </p:txBody>
      </p:sp>
    </p:spTree>
    <p:extLst>
      <p:ext uri="{BB962C8B-B14F-4D97-AF65-F5344CB8AC3E}">
        <p14:creationId xmlns:p14="http://schemas.microsoft.com/office/powerpoint/2010/main" val="16771889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Dramatic Arc</a:t>
            </a:r>
          </a:p>
        </p:txBody>
      </p:sp>
      <p:sp>
        <p:nvSpPr>
          <p:cNvPr id="5" name="Freeform 4"/>
          <p:cNvSpPr/>
          <p:nvPr/>
        </p:nvSpPr>
        <p:spPr>
          <a:xfrm>
            <a:off x="545432" y="2598820"/>
            <a:ext cx="11229473" cy="3886113"/>
          </a:xfrm>
          <a:custGeom>
            <a:avLst/>
            <a:gdLst>
              <a:gd name="connsiteX0" fmla="*/ 0 w 11229473"/>
              <a:gd name="connsiteY0" fmla="*/ 3561348 h 3886113"/>
              <a:gd name="connsiteX1" fmla="*/ 2149642 w 11229473"/>
              <a:gd name="connsiteY1" fmla="*/ 3529264 h 3886113"/>
              <a:gd name="connsiteX2" fmla="*/ 5582652 w 11229473"/>
              <a:gd name="connsiteY2" fmla="*/ 1 h 3886113"/>
              <a:gd name="connsiteX3" fmla="*/ 7892715 w 11229473"/>
              <a:gd name="connsiteY3" fmla="*/ 3513222 h 3886113"/>
              <a:gd name="connsiteX4" fmla="*/ 10603831 w 11229473"/>
              <a:gd name="connsiteY4" fmla="*/ 3818022 h 3886113"/>
              <a:gd name="connsiteX5" fmla="*/ 11229473 w 11229473"/>
              <a:gd name="connsiteY5" fmla="*/ 3818022 h 38861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229473" h="3886113">
                <a:moveTo>
                  <a:pt x="0" y="3561348"/>
                </a:moveTo>
                <a:cubicBezTo>
                  <a:pt x="609600" y="3842085"/>
                  <a:pt x="1219200" y="4122822"/>
                  <a:pt x="2149642" y="3529264"/>
                </a:cubicBezTo>
                <a:cubicBezTo>
                  <a:pt x="3080084" y="2935706"/>
                  <a:pt x="4625473" y="2675"/>
                  <a:pt x="5582652" y="1"/>
                </a:cubicBezTo>
                <a:cubicBezTo>
                  <a:pt x="6539831" y="-2673"/>
                  <a:pt x="7055852" y="2876885"/>
                  <a:pt x="7892715" y="3513222"/>
                </a:cubicBezTo>
                <a:cubicBezTo>
                  <a:pt x="8729578" y="4149559"/>
                  <a:pt x="10047705" y="3767222"/>
                  <a:pt x="10603831" y="3818022"/>
                </a:cubicBezTo>
                <a:cubicBezTo>
                  <a:pt x="11159957" y="3868822"/>
                  <a:pt x="11194715" y="3843422"/>
                  <a:pt x="11229473" y="3818022"/>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entury Gothic" panose="020B0502020202020204"/>
              <a:ea typeface="+mn-ea"/>
              <a:cs typeface="+mn-cs"/>
            </a:endParaRPr>
          </a:p>
        </p:txBody>
      </p:sp>
      <p:sp>
        <p:nvSpPr>
          <p:cNvPr id="6" name="TextBox 5"/>
          <p:cNvSpPr txBox="1"/>
          <p:nvPr/>
        </p:nvSpPr>
        <p:spPr>
          <a:xfrm>
            <a:off x="0" y="5518484"/>
            <a:ext cx="3174267" cy="369332"/>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prstClr val="white"/>
                </a:solidFill>
                <a:effectLst/>
                <a:uLnTx/>
                <a:uFillTx/>
                <a:latin typeface="Century Gothic" panose="020B0502020202020204"/>
                <a:ea typeface="+mn-ea"/>
                <a:cs typeface="+mn-cs"/>
              </a:rPr>
              <a:t>Exposition/Inciting Incident</a:t>
            </a:r>
          </a:p>
        </p:txBody>
      </p:sp>
      <p:sp>
        <p:nvSpPr>
          <p:cNvPr id="7" name="TextBox 6"/>
          <p:cNvSpPr txBox="1"/>
          <p:nvPr/>
        </p:nvSpPr>
        <p:spPr>
          <a:xfrm>
            <a:off x="2743200" y="3721768"/>
            <a:ext cx="1604927" cy="369332"/>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prstClr val="white"/>
                </a:solidFill>
                <a:effectLst/>
                <a:uLnTx/>
                <a:uFillTx/>
                <a:latin typeface="Century Gothic" panose="020B0502020202020204"/>
                <a:ea typeface="+mn-ea"/>
                <a:cs typeface="+mn-cs"/>
              </a:rPr>
              <a:t>Rising Action</a:t>
            </a:r>
          </a:p>
        </p:txBody>
      </p:sp>
      <p:sp>
        <p:nvSpPr>
          <p:cNvPr id="8" name="TextBox 7"/>
          <p:cNvSpPr txBox="1"/>
          <p:nvPr/>
        </p:nvSpPr>
        <p:spPr>
          <a:xfrm>
            <a:off x="5621349" y="2229488"/>
            <a:ext cx="974947" cy="369332"/>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prstClr val="white"/>
                </a:solidFill>
                <a:effectLst/>
                <a:uLnTx/>
                <a:uFillTx/>
                <a:latin typeface="Century Gothic" panose="020B0502020202020204"/>
                <a:ea typeface="+mn-ea"/>
                <a:cs typeface="+mn-cs"/>
              </a:rPr>
              <a:t>Climax</a:t>
            </a:r>
          </a:p>
        </p:txBody>
      </p:sp>
      <p:sp>
        <p:nvSpPr>
          <p:cNvPr id="9" name="TextBox 8"/>
          <p:cNvSpPr txBox="1"/>
          <p:nvPr/>
        </p:nvSpPr>
        <p:spPr>
          <a:xfrm>
            <a:off x="7475621" y="3721768"/>
            <a:ext cx="1691489" cy="369332"/>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prstClr val="white"/>
                </a:solidFill>
                <a:effectLst/>
                <a:uLnTx/>
                <a:uFillTx/>
                <a:latin typeface="Century Gothic" panose="020B0502020202020204"/>
                <a:ea typeface="+mn-ea"/>
                <a:cs typeface="+mn-cs"/>
              </a:rPr>
              <a:t>Falling Action</a:t>
            </a:r>
          </a:p>
        </p:txBody>
      </p:sp>
      <p:sp>
        <p:nvSpPr>
          <p:cNvPr id="10" name="TextBox 9"/>
          <p:cNvSpPr txBox="1"/>
          <p:nvPr/>
        </p:nvSpPr>
        <p:spPr>
          <a:xfrm>
            <a:off x="9167110" y="5518484"/>
            <a:ext cx="2545890" cy="369332"/>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prstClr val="white"/>
                </a:solidFill>
                <a:effectLst/>
                <a:uLnTx/>
                <a:uFillTx/>
                <a:latin typeface="Century Gothic" panose="020B0502020202020204"/>
                <a:ea typeface="+mn-ea"/>
                <a:cs typeface="+mn-cs"/>
              </a:rPr>
              <a:t>Resolution/Reflection</a:t>
            </a:r>
          </a:p>
        </p:txBody>
      </p:sp>
    </p:spTree>
    <p:extLst>
      <p:ext uri="{BB962C8B-B14F-4D97-AF65-F5344CB8AC3E}">
        <p14:creationId xmlns:p14="http://schemas.microsoft.com/office/powerpoint/2010/main" val="31179150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fade">
                                      <p:cBhvr>
                                        <p:cTn id="7" dur="500"/>
                                        <p:tgtEl>
                                          <p:spTgt spid="6">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7">
                                            <p:txEl>
                                              <p:pRg st="0" end="0"/>
                                            </p:txEl>
                                          </p:spTgt>
                                        </p:tgtEl>
                                        <p:attrNameLst>
                                          <p:attrName>style.visibility</p:attrName>
                                        </p:attrNameLst>
                                      </p:cBhvr>
                                      <p:to>
                                        <p:strVal val="visible"/>
                                      </p:to>
                                    </p:set>
                                    <p:animEffect transition="in" filter="fade">
                                      <p:cBhvr>
                                        <p:cTn id="12" dur="500"/>
                                        <p:tgtEl>
                                          <p:spTgt spid="7">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8">
                                            <p:txEl>
                                              <p:pRg st="0" end="0"/>
                                            </p:txEl>
                                          </p:spTgt>
                                        </p:tgtEl>
                                        <p:attrNameLst>
                                          <p:attrName>style.visibility</p:attrName>
                                        </p:attrNameLst>
                                      </p:cBhvr>
                                      <p:to>
                                        <p:strVal val="visible"/>
                                      </p:to>
                                    </p:set>
                                    <p:animEffect transition="in" filter="fade">
                                      <p:cBhvr>
                                        <p:cTn id="17" dur="500"/>
                                        <p:tgtEl>
                                          <p:spTgt spid="8">
                                            <p:txEl>
                                              <p:pRg st="0" end="0"/>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9">
                                            <p:txEl>
                                              <p:pRg st="0" end="0"/>
                                            </p:txEl>
                                          </p:spTgt>
                                        </p:tgtEl>
                                        <p:attrNameLst>
                                          <p:attrName>style.visibility</p:attrName>
                                        </p:attrNameLst>
                                      </p:cBhvr>
                                      <p:to>
                                        <p:strVal val="visible"/>
                                      </p:to>
                                    </p:set>
                                    <p:animEffect transition="in" filter="fade">
                                      <p:cBhvr>
                                        <p:cTn id="22" dur="500"/>
                                        <p:tgtEl>
                                          <p:spTgt spid="9">
                                            <p:txEl>
                                              <p:pRg st="0" end="0"/>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10">
                                            <p:txEl>
                                              <p:pRg st="0" end="0"/>
                                            </p:txEl>
                                          </p:spTgt>
                                        </p:tgtEl>
                                        <p:attrNameLst>
                                          <p:attrName>style.visibility</p:attrName>
                                        </p:attrNameLst>
                                      </p:cBhvr>
                                      <p:to>
                                        <p:strVal val="visible"/>
                                      </p:to>
                                    </p:set>
                                    <p:animEffect transition="in" filter="fade">
                                      <p:cBhvr>
                                        <p:cTn id="27"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Vivid Description of People and Places</a:t>
            </a:r>
          </a:p>
        </p:txBody>
      </p:sp>
      <p:sp>
        <p:nvSpPr>
          <p:cNvPr id="3" name="Content Placeholder 2"/>
          <p:cNvSpPr>
            <a:spLocks noGrp="1"/>
          </p:cNvSpPr>
          <p:nvPr>
            <p:ph sz="half" idx="1"/>
          </p:nvPr>
        </p:nvSpPr>
        <p:spPr/>
        <p:txBody>
          <a:bodyPr>
            <a:normAutofit/>
          </a:bodyPr>
          <a:lstStyle/>
          <a:p>
            <a:r>
              <a:rPr lang="en-US" sz="2400" b="1" dirty="0"/>
              <a:t>Naming</a:t>
            </a:r>
            <a:r>
              <a:rPr lang="en-US" sz="2400" dirty="0"/>
              <a:t>: What is it?</a:t>
            </a:r>
          </a:p>
          <a:p>
            <a:pPr lvl="1"/>
            <a:r>
              <a:rPr lang="en-US" sz="2400" dirty="0"/>
              <a:t>Call attention to observable details and notable features</a:t>
            </a:r>
          </a:p>
          <a:p>
            <a:r>
              <a:rPr lang="en-US" sz="2400" b="1" dirty="0"/>
              <a:t>Detailing</a:t>
            </a:r>
            <a:r>
              <a:rPr lang="en-US" sz="2400" dirty="0"/>
              <a:t>: What are its parts or features?</a:t>
            </a:r>
          </a:p>
          <a:p>
            <a:pPr lvl="1"/>
            <a:r>
              <a:rPr lang="en-US" sz="2400" dirty="0"/>
              <a:t>Make the features more specific</a:t>
            </a:r>
          </a:p>
        </p:txBody>
      </p:sp>
      <p:sp>
        <p:nvSpPr>
          <p:cNvPr id="4" name="Content Placeholder 3"/>
          <p:cNvSpPr>
            <a:spLocks noGrp="1"/>
          </p:cNvSpPr>
          <p:nvPr>
            <p:ph sz="half" idx="2"/>
          </p:nvPr>
        </p:nvSpPr>
        <p:spPr/>
        <p:txBody>
          <a:bodyPr/>
          <a:lstStyle/>
          <a:p>
            <a:r>
              <a:rPr lang="en-US" sz="2400" b="1" dirty="0"/>
              <a:t>Comparing</a:t>
            </a:r>
            <a:r>
              <a:rPr lang="en-US" sz="2400" dirty="0"/>
              <a:t>: What is it like?</a:t>
            </a:r>
          </a:p>
          <a:p>
            <a:pPr lvl="1"/>
            <a:r>
              <a:rPr lang="en-US" sz="2400" dirty="0"/>
              <a:t>Similes and Metaphors</a:t>
            </a:r>
          </a:p>
          <a:p>
            <a:r>
              <a:rPr lang="en-US" sz="2400" dirty="0"/>
              <a:t>Remember to use ALL five senses!</a:t>
            </a:r>
          </a:p>
          <a:p>
            <a:endParaRPr lang="en-US" dirty="0"/>
          </a:p>
        </p:txBody>
      </p:sp>
    </p:spTree>
    <p:extLst>
      <p:ext uri="{BB962C8B-B14F-4D97-AF65-F5344CB8AC3E}">
        <p14:creationId xmlns:p14="http://schemas.microsoft.com/office/powerpoint/2010/main" val="8512288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4">
                                            <p:txEl>
                                              <p:pRg st="0" end="0"/>
                                            </p:txEl>
                                          </p:spTgt>
                                        </p:tgtEl>
                                        <p:attrNameLst>
                                          <p:attrName>style.visibility</p:attrName>
                                        </p:attrNameLst>
                                      </p:cBhvr>
                                      <p:to>
                                        <p:strVal val="visible"/>
                                      </p:to>
                                    </p:set>
                                    <p:animEffect transition="in" filter="fade">
                                      <p:cBhvr>
                                        <p:cTn id="27" dur="500"/>
                                        <p:tgtEl>
                                          <p:spTgt spid="4">
                                            <p:txEl>
                                              <p:pRg st="0" end="0"/>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4">
                                            <p:txEl>
                                              <p:pRg st="1" end="1"/>
                                            </p:txEl>
                                          </p:spTgt>
                                        </p:tgtEl>
                                        <p:attrNameLst>
                                          <p:attrName>style.visibility</p:attrName>
                                        </p:attrNameLst>
                                      </p:cBhvr>
                                      <p:to>
                                        <p:strVal val="visible"/>
                                      </p:to>
                                    </p:set>
                                    <p:animEffect transition="in" filter="fade">
                                      <p:cBhvr>
                                        <p:cTn id="32" dur="500"/>
                                        <p:tgtEl>
                                          <p:spTgt spid="4">
                                            <p:txEl>
                                              <p:pRg st="1" end="1"/>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4">
                                            <p:txEl>
                                              <p:pRg st="2" end="2"/>
                                            </p:txEl>
                                          </p:spTgt>
                                        </p:tgtEl>
                                        <p:attrNameLst>
                                          <p:attrName>style.visibility</p:attrName>
                                        </p:attrNameLst>
                                      </p:cBhvr>
                                      <p:to>
                                        <p:strVal val="visible"/>
                                      </p:to>
                                    </p:set>
                                    <p:animEffect transition="in" filter="fade">
                                      <p:cBhvr>
                                        <p:cTn id="37" dur="500"/>
                                        <p:tgtEl>
                                          <p:spTgt spid="4">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Significance</a:t>
            </a:r>
          </a:p>
        </p:txBody>
      </p:sp>
      <p:sp>
        <p:nvSpPr>
          <p:cNvPr id="6" name="Content Placeholder 5"/>
          <p:cNvSpPr>
            <a:spLocks noGrp="1"/>
          </p:cNvSpPr>
          <p:nvPr>
            <p:ph idx="1"/>
          </p:nvPr>
        </p:nvSpPr>
        <p:spPr>
          <a:xfrm>
            <a:off x="304799" y="2222287"/>
            <a:ext cx="11662611" cy="4387060"/>
          </a:xfrm>
        </p:spPr>
        <p:txBody>
          <a:bodyPr>
            <a:normAutofit/>
          </a:bodyPr>
          <a:lstStyle/>
          <a:p>
            <a:r>
              <a:rPr lang="en-US" sz="2400" dirty="0"/>
              <a:t>Your story should have a clear message about how certain experiences have shaped your understanding of the world and/or your educational journey</a:t>
            </a:r>
          </a:p>
          <a:p>
            <a:pPr lvl="1"/>
            <a:r>
              <a:rPr lang="en-US" sz="2200" dirty="0"/>
              <a:t>What are the messages conveyed in our assigned readings?</a:t>
            </a:r>
          </a:p>
          <a:p>
            <a:r>
              <a:rPr lang="en-US" sz="2400" dirty="0"/>
              <a:t>You can convey this by:</a:t>
            </a:r>
          </a:p>
          <a:p>
            <a:pPr lvl="1"/>
            <a:r>
              <a:rPr lang="en-US" sz="2400" i="1" dirty="0"/>
              <a:t>Describing feelings and thoughts </a:t>
            </a:r>
            <a:r>
              <a:rPr lang="en-US" sz="2400" dirty="0"/>
              <a:t>from the time the event took place</a:t>
            </a:r>
          </a:p>
          <a:p>
            <a:pPr lvl="1"/>
            <a:r>
              <a:rPr lang="en-US" sz="2400" dirty="0"/>
              <a:t>Reflecting on the past </a:t>
            </a:r>
            <a:r>
              <a:rPr lang="en-US" sz="2400" i="1" dirty="0"/>
              <a:t>from the present perspective</a:t>
            </a:r>
          </a:p>
          <a:p>
            <a:pPr lvl="1"/>
            <a:r>
              <a:rPr lang="en-US" sz="2400" dirty="0"/>
              <a:t>Choosing details and words that create a </a:t>
            </a:r>
            <a:r>
              <a:rPr lang="en-US" sz="2400" i="1" dirty="0"/>
              <a:t>dominant impression</a:t>
            </a:r>
          </a:p>
          <a:p>
            <a:endParaRPr lang="en-US" dirty="0"/>
          </a:p>
        </p:txBody>
      </p:sp>
    </p:spTree>
    <p:extLst>
      <p:ext uri="{BB962C8B-B14F-4D97-AF65-F5344CB8AC3E}">
        <p14:creationId xmlns:p14="http://schemas.microsoft.com/office/powerpoint/2010/main" val="12702337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fade">
                                      <p:cBhvr>
                                        <p:cTn id="7" dur="500"/>
                                        <p:tgtEl>
                                          <p:spTgt spid="6">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6">
                                            <p:txEl>
                                              <p:pRg st="1" end="1"/>
                                            </p:txEl>
                                          </p:spTgt>
                                        </p:tgtEl>
                                        <p:attrNameLst>
                                          <p:attrName>style.visibility</p:attrName>
                                        </p:attrNameLst>
                                      </p:cBhvr>
                                      <p:to>
                                        <p:strVal val="visible"/>
                                      </p:to>
                                    </p:set>
                                    <p:animEffect transition="in" filter="fade">
                                      <p:cBhvr>
                                        <p:cTn id="12" dur="500"/>
                                        <p:tgtEl>
                                          <p:spTgt spid="6">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6">
                                            <p:txEl>
                                              <p:pRg st="2" end="2"/>
                                            </p:txEl>
                                          </p:spTgt>
                                        </p:tgtEl>
                                        <p:attrNameLst>
                                          <p:attrName>style.visibility</p:attrName>
                                        </p:attrNameLst>
                                      </p:cBhvr>
                                      <p:to>
                                        <p:strVal val="visible"/>
                                      </p:to>
                                    </p:set>
                                    <p:animEffect transition="in" filter="fade">
                                      <p:cBhvr>
                                        <p:cTn id="17" dur="500"/>
                                        <p:tgtEl>
                                          <p:spTgt spid="6">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6">
                                            <p:txEl>
                                              <p:pRg st="3" end="3"/>
                                            </p:txEl>
                                          </p:spTgt>
                                        </p:tgtEl>
                                        <p:attrNameLst>
                                          <p:attrName>style.visibility</p:attrName>
                                        </p:attrNameLst>
                                      </p:cBhvr>
                                      <p:to>
                                        <p:strVal val="visible"/>
                                      </p:to>
                                    </p:set>
                                    <p:animEffect transition="in" filter="fade">
                                      <p:cBhvr>
                                        <p:cTn id="22" dur="500"/>
                                        <p:tgtEl>
                                          <p:spTgt spid="6">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6">
                                            <p:txEl>
                                              <p:pRg st="4" end="4"/>
                                            </p:txEl>
                                          </p:spTgt>
                                        </p:tgtEl>
                                        <p:attrNameLst>
                                          <p:attrName>style.visibility</p:attrName>
                                        </p:attrNameLst>
                                      </p:cBhvr>
                                      <p:to>
                                        <p:strVal val="visible"/>
                                      </p:to>
                                    </p:set>
                                    <p:animEffect transition="in" filter="fade">
                                      <p:cBhvr>
                                        <p:cTn id="27" dur="500"/>
                                        <p:tgtEl>
                                          <p:spTgt spid="6">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6">
                                            <p:txEl>
                                              <p:pRg st="5" end="5"/>
                                            </p:txEl>
                                          </p:spTgt>
                                        </p:tgtEl>
                                        <p:attrNameLst>
                                          <p:attrName>style.visibility</p:attrName>
                                        </p:attrNameLst>
                                      </p:cBhvr>
                                      <p:to>
                                        <p:strVal val="visible"/>
                                      </p:to>
                                    </p:set>
                                    <p:animEffect transition="in" filter="fade">
                                      <p:cBhvr>
                                        <p:cTn id="32" dur="500"/>
                                        <p:tgtEl>
                                          <p:spTgt spid="6">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7" name="Rectangle 26">
            <a:extLst>
              <a:ext uri="{FF2B5EF4-FFF2-40B4-BE49-F238E27FC236}">
                <a16:creationId xmlns:a16="http://schemas.microsoft.com/office/drawing/2014/main" id="{777A147A-9ED8-46B4-8660-1B3C2AA880B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69F1EC9-2DEC-2389-FCC7-DA4D4B15F3CD}"/>
              </a:ext>
            </a:extLst>
          </p:cNvPr>
          <p:cNvSpPr>
            <a:spLocks noGrp="1"/>
          </p:cNvSpPr>
          <p:nvPr>
            <p:ph type="title"/>
          </p:nvPr>
        </p:nvSpPr>
        <p:spPr>
          <a:xfrm>
            <a:off x="841248" y="548640"/>
            <a:ext cx="3600860" cy="5431536"/>
          </a:xfrm>
        </p:spPr>
        <p:txBody>
          <a:bodyPr vert="horz" lIns="91440" tIns="45720" rIns="91440" bIns="45720" rtlCol="0" anchor="ctr">
            <a:normAutofit/>
          </a:bodyPr>
          <a:lstStyle/>
          <a:p>
            <a:r>
              <a:rPr lang="en-US" sz="5400" dirty="0"/>
              <a:t>Discuss</a:t>
            </a:r>
            <a:endParaRPr lang="en-US" sz="5400" kern="1200" dirty="0">
              <a:solidFill>
                <a:schemeClr val="tx1"/>
              </a:solidFill>
              <a:latin typeface="+mj-lt"/>
              <a:ea typeface="+mj-ea"/>
              <a:cs typeface="+mj-cs"/>
            </a:endParaRPr>
          </a:p>
        </p:txBody>
      </p:sp>
      <p:sp>
        <p:nvSpPr>
          <p:cNvPr id="29" name="sketch line">
            <a:extLst>
              <a:ext uri="{FF2B5EF4-FFF2-40B4-BE49-F238E27FC236}">
                <a16:creationId xmlns:a16="http://schemas.microsoft.com/office/drawing/2014/main" id="{5D6C15A0-C087-4593-8414-2B4EC1CDC3D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2543983" y="3258715"/>
            <a:ext cx="4480560" cy="18288"/>
          </a:xfrm>
          <a:custGeom>
            <a:avLst/>
            <a:gdLst>
              <a:gd name="connsiteX0" fmla="*/ 0 w 4480560"/>
              <a:gd name="connsiteY0" fmla="*/ 0 h 18288"/>
              <a:gd name="connsiteX1" fmla="*/ 595274 w 4480560"/>
              <a:gd name="connsiteY1" fmla="*/ 0 h 18288"/>
              <a:gd name="connsiteX2" fmla="*/ 1100938 w 4480560"/>
              <a:gd name="connsiteY2" fmla="*/ 0 h 18288"/>
              <a:gd name="connsiteX3" fmla="*/ 1651406 w 4480560"/>
              <a:gd name="connsiteY3" fmla="*/ 0 h 18288"/>
              <a:gd name="connsiteX4" fmla="*/ 2336292 w 4480560"/>
              <a:gd name="connsiteY4" fmla="*/ 0 h 18288"/>
              <a:gd name="connsiteX5" fmla="*/ 2931566 w 4480560"/>
              <a:gd name="connsiteY5" fmla="*/ 0 h 18288"/>
              <a:gd name="connsiteX6" fmla="*/ 3482035 w 4480560"/>
              <a:gd name="connsiteY6" fmla="*/ 0 h 18288"/>
              <a:gd name="connsiteX7" fmla="*/ 4480560 w 4480560"/>
              <a:gd name="connsiteY7" fmla="*/ 0 h 18288"/>
              <a:gd name="connsiteX8" fmla="*/ 4480560 w 4480560"/>
              <a:gd name="connsiteY8" fmla="*/ 18288 h 18288"/>
              <a:gd name="connsiteX9" fmla="*/ 3840480 w 4480560"/>
              <a:gd name="connsiteY9" fmla="*/ 18288 h 18288"/>
              <a:gd name="connsiteX10" fmla="*/ 3290011 w 4480560"/>
              <a:gd name="connsiteY10" fmla="*/ 18288 h 18288"/>
              <a:gd name="connsiteX11" fmla="*/ 2560320 w 4480560"/>
              <a:gd name="connsiteY11" fmla="*/ 18288 h 18288"/>
              <a:gd name="connsiteX12" fmla="*/ 1965046 w 4480560"/>
              <a:gd name="connsiteY12" fmla="*/ 18288 h 18288"/>
              <a:gd name="connsiteX13" fmla="*/ 1459382 w 4480560"/>
              <a:gd name="connsiteY13" fmla="*/ 18288 h 18288"/>
              <a:gd name="connsiteX14" fmla="*/ 774497 w 4480560"/>
              <a:gd name="connsiteY14" fmla="*/ 18288 h 18288"/>
              <a:gd name="connsiteX15" fmla="*/ 0 w 4480560"/>
              <a:gd name="connsiteY15" fmla="*/ 18288 h 18288"/>
              <a:gd name="connsiteX16" fmla="*/ 0 w 4480560"/>
              <a:gd name="connsiteY16"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480560" h="18288" fill="none" extrusionOk="0">
                <a:moveTo>
                  <a:pt x="0" y="0"/>
                </a:moveTo>
                <a:cubicBezTo>
                  <a:pt x="267821" y="8731"/>
                  <a:pt x="334105" y="2629"/>
                  <a:pt x="595274" y="0"/>
                </a:cubicBezTo>
                <a:cubicBezTo>
                  <a:pt x="856443" y="-2629"/>
                  <a:pt x="863808" y="-13353"/>
                  <a:pt x="1100938" y="0"/>
                </a:cubicBezTo>
                <a:cubicBezTo>
                  <a:pt x="1338068" y="13353"/>
                  <a:pt x="1431663" y="-25862"/>
                  <a:pt x="1651406" y="0"/>
                </a:cubicBezTo>
                <a:cubicBezTo>
                  <a:pt x="1871149" y="25862"/>
                  <a:pt x="2173163" y="23827"/>
                  <a:pt x="2336292" y="0"/>
                </a:cubicBezTo>
                <a:cubicBezTo>
                  <a:pt x="2499421" y="-23827"/>
                  <a:pt x="2720589" y="28148"/>
                  <a:pt x="2931566" y="0"/>
                </a:cubicBezTo>
                <a:cubicBezTo>
                  <a:pt x="3142543" y="-28148"/>
                  <a:pt x="3323630" y="27022"/>
                  <a:pt x="3482035" y="0"/>
                </a:cubicBezTo>
                <a:cubicBezTo>
                  <a:pt x="3640440" y="-27022"/>
                  <a:pt x="4012110" y="-20118"/>
                  <a:pt x="4480560" y="0"/>
                </a:cubicBezTo>
                <a:cubicBezTo>
                  <a:pt x="4480958" y="7429"/>
                  <a:pt x="4480540" y="10822"/>
                  <a:pt x="4480560" y="18288"/>
                </a:cubicBezTo>
                <a:cubicBezTo>
                  <a:pt x="4314132" y="14924"/>
                  <a:pt x="4028383" y="36632"/>
                  <a:pt x="3840480" y="18288"/>
                </a:cubicBezTo>
                <a:cubicBezTo>
                  <a:pt x="3652577" y="-56"/>
                  <a:pt x="3547615" y="2848"/>
                  <a:pt x="3290011" y="18288"/>
                </a:cubicBezTo>
                <a:cubicBezTo>
                  <a:pt x="3032407" y="33728"/>
                  <a:pt x="2830268" y="8719"/>
                  <a:pt x="2560320" y="18288"/>
                </a:cubicBezTo>
                <a:cubicBezTo>
                  <a:pt x="2290372" y="27857"/>
                  <a:pt x="2147422" y="6728"/>
                  <a:pt x="1965046" y="18288"/>
                </a:cubicBezTo>
                <a:cubicBezTo>
                  <a:pt x="1782670" y="29848"/>
                  <a:pt x="1689791" y="40680"/>
                  <a:pt x="1459382" y="18288"/>
                </a:cubicBezTo>
                <a:cubicBezTo>
                  <a:pt x="1228973" y="-4104"/>
                  <a:pt x="915486" y="36501"/>
                  <a:pt x="774497" y="18288"/>
                </a:cubicBezTo>
                <a:cubicBezTo>
                  <a:pt x="633508" y="75"/>
                  <a:pt x="361442" y="-11107"/>
                  <a:pt x="0" y="18288"/>
                </a:cubicBezTo>
                <a:cubicBezTo>
                  <a:pt x="-591" y="13205"/>
                  <a:pt x="-663" y="6329"/>
                  <a:pt x="0" y="0"/>
                </a:cubicBezTo>
                <a:close/>
              </a:path>
              <a:path w="4480560" h="18288" stroke="0" extrusionOk="0">
                <a:moveTo>
                  <a:pt x="0" y="0"/>
                </a:moveTo>
                <a:cubicBezTo>
                  <a:pt x="285465" y="225"/>
                  <a:pt x="322691" y="16223"/>
                  <a:pt x="595274" y="0"/>
                </a:cubicBezTo>
                <a:cubicBezTo>
                  <a:pt x="867857" y="-16223"/>
                  <a:pt x="989129" y="-11242"/>
                  <a:pt x="1100938" y="0"/>
                </a:cubicBezTo>
                <a:cubicBezTo>
                  <a:pt x="1212747" y="11242"/>
                  <a:pt x="1574350" y="-36410"/>
                  <a:pt x="1830629" y="0"/>
                </a:cubicBezTo>
                <a:cubicBezTo>
                  <a:pt x="2086908" y="36410"/>
                  <a:pt x="2180922" y="4645"/>
                  <a:pt x="2425903" y="0"/>
                </a:cubicBezTo>
                <a:cubicBezTo>
                  <a:pt x="2670884" y="-4645"/>
                  <a:pt x="2782024" y="22929"/>
                  <a:pt x="3021178" y="0"/>
                </a:cubicBezTo>
                <a:cubicBezTo>
                  <a:pt x="3260332" y="-22929"/>
                  <a:pt x="3456982" y="-1586"/>
                  <a:pt x="3750869" y="0"/>
                </a:cubicBezTo>
                <a:cubicBezTo>
                  <a:pt x="4044756" y="1586"/>
                  <a:pt x="4302726" y="17043"/>
                  <a:pt x="4480560" y="0"/>
                </a:cubicBezTo>
                <a:cubicBezTo>
                  <a:pt x="4479674" y="5429"/>
                  <a:pt x="4481381" y="14046"/>
                  <a:pt x="4480560" y="18288"/>
                </a:cubicBezTo>
                <a:cubicBezTo>
                  <a:pt x="4279652" y="-6850"/>
                  <a:pt x="4200762" y="41566"/>
                  <a:pt x="3930091" y="18288"/>
                </a:cubicBezTo>
                <a:cubicBezTo>
                  <a:pt x="3659420" y="-4990"/>
                  <a:pt x="3456052" y="22294"/>
                  <a:pt x="3290011" y="18288"/>
                </a:cubicBezTo>
                <a:cubicBezTo>
                  <a:pt x="3123970" y="14282"/>
                  <a:pt x="2882392" y="32818"/>
                  <a:pt x="2649931" y="18288"/>
                </a:cubicBezTo>
                <a:cubicBezTo>
                  <a:pt x="2417470" y="3758"/>
                  <a:pt x="2238426" y="7337"/>
                  <a:pt x="2054657" y="18288"/>
                </a:cubicBezTo>
                <a:cubicBezTo>
                  <a:pt x="1870888" y="29239"/>
                  <a:pt x="1566368" y="45040"/>
                  <a:pt x="1324966" y="18288"/>
                </a:cubicBezTo>
                <a:cubicBezTo>
                  <a:pt x="1083564" y="-8464"/>
                  <a:pt x="787410" y="10946"/>
                  <a:pt x="595274" y="18288"/>
                </a:cubicBezTo>
                <a:cubicBezTo>
                  <a:pt x="403138" y="25630"/>
                  <a:pt x="169622" y="10499"/>
                  <a:pt x="0" y="18288"/>
                </a:cubicBezTo>
                <a:cubicBezTo>
                  <a:pt x="668" y="13665"/>
                  <a:pt x="578" y="5675"/>
                  <a:pt x="0" y="0"/>
                </a:cubicBezTo>
                <a:close/>
              </a:path>
            </a:pathLst>
          </a:custGeom>
          <a:solidFill>
            <a:schemeClr val="accent2"/>
          </a:solidFill>
          <a:ln w="41275"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 Placeholder 5">
            <a:extLst>
              <a:ext uri="{FF2B5EF4-FFF2-40B4-BE49-F238E27FC236}">
                <a16:creationId xmlns:a16="http://schemas.microsoft.com/office/drawing/2014/main" id="{0525FD89-2F0A-54E4-6D22-F14CFBAECC65}"/>
              </a:ext>
            </a:extLst>
          </p:cNvPr>
          <p:cNvSpPr>
            <a:spLocks noGrp="1"/>
          </p:cNvSpPr>
          <p:nvPr>
            <p:ph type="body" sz="half" idx="2"/>
          </p:nvPr>
        </p:nvSpPr>
        <p:spPr>
          <a:xfrm>
            <a:off x="5126418" y="552091"/>
            <a:ext cx="6224335" cy="5431536"/>
          </a:xfrm>
        </p:spPr>
        <p:txBody>
          <a:bodyPr vert="horz" lIns="91440" tIns="45720" rIns="91440" bIns="45720" rtlCol="0" anchor="ctr">
            <a:normAutofit/>
          </a:bodyPr>
          <a:lstStyle/>
          <a:p>
            <a:r>
              <a:rPr lang="en-US" sz="2400" dirty="0"/>
              <a:t>With your group, find the “feature” of the narrative that you have been assigned to examine </a:t>
            </a:r>
            <a:r>
              <a:rPr lang="en-US" sz="2400" b="1" dirty="0"/>
              <a:t>(dramatic arc, dialogue, vivid description, significance).</a:t>
            </a:r>
          </a:p>
          <a:p>
            <a:r>
              <a:rPr lang="en-US" sz="2400" dirty="0"/>
              <a:t>Identify </a:t>
            </a:r>
            <a:r>
              <a:rPr lang="en-US" sz="2400" b="1" dirty="0"/>
              <a:t>moments</a:t>
            </a:r>
            <a:r>
              <a:rPr lang="en-US" sz="2400" dirty="0"/>
              <a:t> in the Lorde text where you see the feature you have been assigned.</a:t>
            </a:r>
          </a:p>
          <a:p>
            <a:r>
              <a:rPr lang="en-US" sz="2400" dirty="0"/>
              <a:t>Copy out </a:t>
            </a:r>
            <a:r>
              <a:rPr lang="en-US" sz="2400" b="1" dirty="0"/>
              <a:t>quotes</a:t>
            </a:r>
            <a:r>
              <a:rPr lang="en-US" sz="2400" dirty="0"/>
              <a:t> or </a:t>
            </a:r>
            <a:r>
              <a:rPr lang="en-US" sz="2400" b="1" dirty="0"/>
              <a:t>mark</a:t>
            </a:r>
            <a:r>
              <a:rPr lang="en-US" sz="2400" dirty="0"/>
              <a:t> the text where you see the feature at work and explain why it is that feature and/or how the feature is working in that moment. </a:t>
            </a:r>
          </a:p>
          <a:p>
            <a:r>
              <a:rPr lang="en-US" sz="2400" dirty="0"/>
              <a:t>Be ready to share your findings with the class!</a:t>
            </a:r>
          </a:p>
        </p:txBody>
      </p:sp>
      <p:sp>
        <p:nvSpPr>
          <p:cNvPr id="8" name="Rectangle 2">
            <a:extLst>
              <a:ext uri="{FF2B5EF4-FFF2-40B4-BE49-F238E27FC236}">
                <a16:creationId xmlns:a16="http://schemas.microsoft.com/office/drawing/2014/main" id="{15F76B15-6AF9-D6CA-53B4-52803F625191}"/>
              </a:ext>
            </a:extLst>
          </p:cNvPr>
          <p:cNvSpPr>
            <a:spLocks noChangeArrowheads="1"/>
          </p:cNvSpPr>
          <p:nvPr/>
        </p:nvSpPr>
        <p:spPr bwMode="auto">
          <a:xfrm>
            <a:off x="0" y="-323165"/>
            <a:ext cx="184731"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spcBef>
                <a:spcPct val="0"/>
              </a:spcBef>
              <a:spcAft>
                <a:spcPts val="600"/>
              </a:spcAft>
              <a:buClrTx/>
              <a:buSzTx/>
              <a:buFontTx/>
              <a:buNone/>
              <a:tabLst/>
            </a:pPr>
            <a:br>
              <a:rPr kumimoji="0" lang="en-US" altLang="en-US" b="0" i="0" u="none" strike="noStrike" cap="none" normalizeH="0" baseline="0">
                <a:ln>
                  <a:noFill/>
                </a:ln>
                <a:solidFill>
                  <a:schemeClr val="tx1"/>
                </a:solidFill>
                <a:effectLst/>
                <a:latin typeface="Arial" panose="020B0604020202020204" pitchFamily="34" charset="0"/>
              </a:rPr>
            </a:br>
            <a:endParaRPr kumimoji="0" lang="en-US" altLang="en-US" b="0" i="0" u="none" strike="noStrike" cap="none" normalizeH="0" baseline="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7045468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fade">
                                      <p:cBhvr>
                                        <p:cTn id="7" dur="500"/>
                                        <p:tgtEl>
                                          <p:spTgt spid="6">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6">
                                            <p:txEl>
                                              <p:pRg st="1" end="1"/>
                                            </p:txEl>
                                          </p:spTgt>
                                        </p:tgtEl>
                                        <p:attrNameLst>
                                          <p:attrName>style.visibility</p:attrName>
                                        </p:attrNameLst>
                                      </p:cBhvr>
                                      <p:to>
                                        <p:strVal val="visible"/>
                                      </p:to>
                                    </p:set>
                                    <p:animEffect transition="in" filter="fade">
                                      <p:cBhvr>
                                        <p:cTn id="12" dur="500"/>
                                        <p:tgtEl>
                                          <p:spTgt spid="6">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6">
                                            <p:txEl>
                                              <p:pRg st="2" end="2"/>
                                            </p:txEl>
                                          </p:spTgt>
                                        </p:tgtEl>
                                        <p:attrNameLst>
                                          <p:attrName>style.visibility</p:attrName>
                                        </p:attrNameLst>
                                      </p:cBhvr>
                                      <p:to>
                                        <p:strVal val="visible"/>
                                      </p:to>
                                    </p:set>
                                    <p:animEffect transition="in" filter="fade">
                                      <p:cBhvr>
                                        <p:cTn id="17" dur="500"/>
                                        <p:tgtEl>
                                          <p:spTgt spid="6">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6">
                                            <p:txEl>
                                              <p:pRg st="3" end="3"/>
                                            </p:txEl>
                                          </p:spTgt>
                                        </p:tgtEl>
                                        <p:attrNameLst>
                                          <p:attrName>style.visibility</p:attrName>
                                        </p:attrNameLst>
                                      </p:cBhvr>
                                      <p:to>
                                        <p:strVal val="visible"/>
                                      </p:to>
                                    </p:set>
                                    <p:animEffect transition="in" filter="fade">
                                      <p:cBhvr>
                                        <p:cTn id="22" dur="500"/>
                                        <p:tgtEl>
                                          <p:spTgt spid="6">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8" name="Rectangle 17">
            <a:extLst>
              <a:ext uri="{FF2B5EF4-FFF2-40B4-BE49-F238E27FC236}">
                <a16:creationId xmlns:a16="http://schemas.microsoft.com/office/drawing/2014/main" id="{100EDD19-6802-4EC3-95CE-CFFAB042CF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itle 4">
            <a:extLst>
              <a:ext uri="{FF2B5EF4-FFF2-40B4-BE49-F238E27FC236}">
                <a16:creationId xmlns:a16="http://schemas.microsoft.com/office/drawing/2014/main" id="{969C9BC6-DE93-9298-A4EE-072861C5E706}"/>
              </a:ext>
            </a:extLst>
          </p:cNvPr>
          <p:cNvSpPr>
            <a:spLocks noGrp="1"/>
          </p:cNvSpPr>
          <p:nvPr>
            <p:ph type="title"/>
          </p:nvPr>
        </p:nvSpPr>
        <p:spPr>
          <a:xfrm>
            <a:off x="838200" y="365125"/>
            <a:ext cx="10515600" cy="1325563"/>
          </a:xfrm>
        </p:spPr>
        <p:txBody>
          <a:bodyPr>
            <a:normAutofit/>
          </a:bodyPr>
          <a:lstStyle/>
          <a:p>
            <a:r>
              <a:rPr lang="en-US" sz="5400" dirty="0"/>
              <a:t>Write!</a:t>
            </a:r>
          </a:p>
        </p:txBody>
      </p:sp>
      <p:sp>
        <p:nvSpPr>
          <p:cNvPr id="20" name="sketch line">
            <a:extLst>
              <a:ext uri="{FF2B5EF4-FFF2-40B4-BE49-F238E27FC236}">
                <a16:creationId xmlns:a16="http://schemas.microsoft.com/office/drawing/2014/main" id="{DB17E863-922E-4C26-BD64-E8FD41D2866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69036" y="1677373"/>
            <a:ext cx="10853928" cy="18288"/>
          </a:xfrm>
          <a:custGeom>
            <a:avLst/>
            <a:gdLst>
              <a:gd name="connsiteX0" fmla="*/ 0 w 10853928"/>
              <a:gd name="connsiteY0" fmla="*/ 0 h 18288"/>
              <a:gd name="connsiteX1" fmla="*/ 461292 w 10853928"/>
              <a:gd name="connsiteY1" fmla="*/ 0 h 18288"/>
              <a:gd name="connsiteX2" fmla="*/ 1139662 w 10853928"/>
              <a:gd name="connsiteY2" fmla="*/ 0 h 18288"/>
              <a:gd name="connsiteX3" fmla="*/ 1926572 w 10853928"/>
              <a:gd name="connsiteY3" fmla="*/ 0 h 18288"/>
              <a:gd name="connsiteX4" fmla="*/ 2279325 w 10853928"/>
              <a:gd name="connsiteY4" fmla="*/ 0 h 18288"/>
              <a:gd name="connsiteX5" fmla="*/ 2632078 w 10853928"/>
              <a:gd name="connsiteY5" fmla="*/ 0 h 18288"/>
              <a:gd name="connsiteX6" fmla="*/ 3527527 w 10853928"/>
              <a:gd name="connsiteY6" fmla="*/ 0 h 18288"/>
              <a:gd name="connsiteX7" fmla="*/ 4205897 w 10853928"/>
              <a:gd name="connsiteY7" fmla="*/ 0 h 18288"/>
              <a:gd name="connsiteX8" fmla="*/ 4558650 w 10853928"/>
              <a:gd name="connsiteY8" fmla="*/ 0 h 18288"/>
              <a:gd name="connsiteX9" fmla="*/ 5237020 w 10853928"/>
              <a:gd name="connsiteY9" fmla="*/ 0 h 18288"/>
              <a:gd name="connsiteX10" fmla="*/ 6132469 w 10853928"/>
              <a:gd name="connsiteY10" fmla="*/ 0 h 18288"/>
              <a:gd name="connsiteX11" fmla="*/ 6702301 w 10853928"/>
              <a:gd name="connsiteY11" fmla="*/ 0 h 18288"/>
              <a:gd name="connsiteX12" fmla="*/ 7272132 w 10853928"/>
              <a:gd name="connsiteY12" fmla="*/ 0 h 18288"/>
              <a:gd name="connsiteX13" fmla="*/ 7950502 w 10853928"/>
              <a:gd name="connsiteY13" fmla="*/ 0 h 18288"/>
              <a:gd name="connsiteX14" fmla="*/ 8737412 w 10853928"/>
              <a:gd name="connsiteY14" fmla="*/ 0 h 18288"/>
              <a:gd name="connsiteX15" fmla="*/ 9524322 w 10853928"/>
              <a:gd name="connsiteY15" fmla="*/ 0 h 18288"/>
              <a:gd name="connsiteX16" fmla="*/ 10853928 w 10853928"/>
              <a:gd name="connsiteY16" fmla="*/ 0 h 18288"/>
              <a:gd name="connsiteX17" fmla="*/ 10853928 w 10853928"/>
              <a:gd name="connsiteY17" fmla="*/ 18288 h 18288"/>
              <a:gd name="connsiteX18" fmla="*/ 10392636 w 10853928"/>
              <a:gd name="connsiteY18" fmla="*/ 18288 h 18288"/>
              <a:gd name="connsiteX19" fmla="*/ 9497187 w 10853928"/>
              <a:gd name="connsiteY19" fmla="*/ 18288 h 18288"/>
              <a:gd name="connsiteX20" fmla="*/ 8818817 w 10853928"/>
              <a:gd name="connsiteY20" fmla="*/ 18288 h 18288"/>
              <a:gd name="connsiteX21" fmla="*/ 8466064 w 10853928"/>
              <a:gd name="connsiteY21" fmla="*/ 18288 h 18288"/>
              <a:gd name="connsiteX22" fmla="*/ 7787693 w 10853928"/>
              <a:gd name="connsiteY22" fmla="*/ 18288 h 18288"/>
              <a:gd name="connsiteX23" fmla="*/ 7217862 w 10853928"/>
              <a:gd name="connsiteY23" fmla="*/ 18288 h 18288"/>
              <a:gd name="connsiteX24" fmla="*/ 6648031 w 10853928"/>
              <a:gd name="connsiteY24" fmla="*/ 18288 h 18288"/>
              <a:gd name="connsiteX25" fmla="*/ 6078200 w 10853928"/>
              <a:gd name="connsiteY25" fmla="*/ 18288 h 18288"/>
              <a:gd name="connsiteX26" fmla="*/ 5508368 w 10853928"/>
              <a:gd name="connsiteY26" fmla="*/ 18288 h 18288"/>
              <a:gd name="connsiteX27" fmla="*/ 4721459 w 10853928"/>
              <a:gd name="connsiteY27" fmla="*/ 18288 h 18288"/>
              <a:gd name="connsiteX28" fmla="*/ 4043088 w 10853928"/>
              <a:gd name="connsiteY28" fmla="*/ 18288 h 18288"/>
              <a:gd name="connsiteX29" fmla="*/ 3690336 w 10853928"/>
              <a:gd name="connsiteY29" fmla="*/ 18288 h 18288"/>
              <a:gd name="connsiteX30" fmla="*/ 3120504 w 10853928"/>
              <a:gd name="connsiteY30" fmla="*/ 18288 h 18288"/>
              <a:gd name="connsiteX31" fmla="*/ 2333595 w 10853928"/>
              <a:gd name="connsiteY31" fmla="*/ 18288 h 18288"/>
              <a:gd name="connsiteX32" fmla="*/ 1872303 w 10853928"/>
              <a:gd name="connsiteY32" fmla="*/ 18288 h 18288"/>
              <a:gd name="connsiteX33" fmla="*/ 976854 w 10853928"/>
              <a:gd name="connsiteY33" fmla="*/ 18288 h 18288"/>
              <a:gd name="connsiteX34" fmla="*/ 0 w 10853928"/>
              <a:gd name="connsiteY34" fmla="*/ 18288 h 18288"/>
              <a:gd name="connsiteX35" fmla="*/ 0 w 10853928"/>
              <a:gd name="connsiteY35"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10853928" h="18288" fill="none" extrusionOk="0">
                <a:moveTo>
                  <a:pt x="0" y="0"/>
                </a:moveTo>
                <a:cubicBezTo>
                  <a:pt x="146993" y="-19076"/>
                  <a:pt x="347684" y="-4790"/>
                  <a:pt x="461292" y="0"/>
                </a:cubicBezTo>
                <a:cubicBezTo>
                  <a:pt x="574900" y="4790"/>
                  <a:pt x="808367" y="19821"/>
                  <a:pt x="1139662" y="0"/>
                </a:cubicBezTo>
                <a:cubicBezTo>
                  <a:pt x="1470957" y="-19821"/>
                  <a:pt x="1627405" y="5721"/>
                  <a:pt x="1926572" y="0"/>
                </a:cubicBezTo>
                <a:cubicBezTo>
                  <a:pt x="2225739" y="-5721"/>
                  <a:pt x="2137730" y="-3235"/>
                  <a:pt x="2279325" y="0"/>
                </a:cubicBezTo>
                <a:cubicBezTo>
                  <a:pt x="2420920" y="3235"/>
                  <a:pt x="2456518" y="9685"/>
                  <a:pt x="2632078" y="0"/>
                </a:cubicBezTo>
                <a:cubicBezTo>
                  <a:pt x="2807638" y="-9685"/>
                  <a:pt x="3211516" y="-43007"/>
                  <a:pt x="3527527" y="0"/>
                </a:cubicBezTo>
                <a:cubicBezTo>
                  <a:pt x="3843538" y="43007"/>
                  <a:pt x="4058833" y="22042"/>
                  <a:pt x="4205897" y="0"/>
                </a:cubicBezTo>
                <a:cubicBezTo>
                  <a:pt x="4352961" y="-22042"/>
                  <a:pt x="4474805" y="-11846"/>
                  <a:pt x="4558650" y="0"/>
                </a:cubicBezTo>
                <a:cubicBezTo>
                  <a:pt x="4642495" y="11846"/>
                  <a:pt x="5041928" y="-6069"/>
                  <a:pt x="5237020" y="0"/>
                </a:cubicBezTo>
                <a:cubicBezTo>
                  <a:pt x="5432112" y="6069"/>
                  <a:pt x="5943266" y="-17479"/>
                  <a:pt x="6132469" y="0"/>
                </a:cubicBezTo>
                <a:cubicBezTo>
                  <a:pt x="6321672" y="17479"/>
                  <a:pt x="6483872" y="26234"/>
                  <a:pt x="6702301" y="0"/>
                </a:cubicBezTo>
                <a:cubicBezTo>
                  <a:pt x="6920730" y="-26234"/>
                  <a:pt x="6991194" y="-15156"/>
                  <a:pt x="7272132" y="0"/>
                </a:cubicBezTo>
                <a:cubicBezTo>
                  <a:pt x="7553070" y="15156"/>
                  <a:pt x="7684444" y="-32961"/>
                  <a:pt x="7950502" y="0"/>
                </a:cubicBezTo>
                <a:cubicBezTo>
                  <a:pt x="8216560" y="32961"/>
                  <a:pt x="8493290" y="-10491"/>
                  <a:pt x="8737412" y="0"/>
                </a:cubicBezTo>
                <a:cubicBezTo>
                  <a:pt x="8981534" y="10491"/>
                  <a:pt x="9191586" y="-13899"/>
                  <a:pt x="9524322" y="0"/>
                </a:cubicBezTo>
                <a:cubicBezTo>
                  <a:pt x="9857058" y="13899"/>
                  <a:pt x="10297509" y="7485"/>
                  <a:pt x="10853928" y="0"/>
                </a:cubicBezTo>
                <a:cubicBezTo>
                  <a:pt x="10854574" y="4451"/>
                  <a:pt x="10854418" y="9226"/>
                  <a:pt x="10853928" y="18288"/>
                </a:cubicBezTo>
                <a:cubicBezTo>
                  <a:pt x="10691638" y="28522"/>
                  <a:pt x="10574319" y="29578"/>
                  <a:pt x="10392636" y="18288"/>
                </a:cubicBezTo>
                <a:cubicBezTo>
                  <a:pt x="10210953" y="6998"/>
                  <a:pt x="9836277" y="-16742"/>
                  <a:pt x="9497187" y="18288"/>
                </a:cubicBezTo>
                <a:cubicBezTo>
                  <a:pt x="9158097" y="53318"/>
                  <a:pt x="9119479" y="30714"/>
                  <a:pt x="8818817" y="18288"/>
                </a:cubicBezTo>
                <a:cubicBezTo>
                  <a:pt x="8518155" y="5863"/>
                  <a:pt x="8640037" y="6483"/>
                  <a:pt x="8466064" y="18288"/>
                </a:cubicBezTo>
                <a:cubicBezTo>
                  <a:pt x="8292091" y="30093"/>
                  <a:pt x="7997656" y="18914"/>
                  <a:pt x="7787693" y="18288"/>
                </a:cubicBezTo>
                <a:cubicBezTo>
                  <a:pt x="7577730" y="17662"/>
                  <a:pt x="7412468" y="21416"/>
                  <a:pt x="7217862" y="18288"/>
                </a:cubicBezTo>
                <a:cubicBezTo>
                  <a:pt x="7023256" y="15160"/>
                  <a:pt x="6898018" y="14824"/>
                  <a:pt x="6648031" y="18288"/>
                </a:cubicBezTo>
                <a:cubicBezTo>
                  <a:pt x="6398044" y="21752"/>
                  <a:pt x="6254402" y="38625"/>
                  <a:pt x="6078200" y="18288"/>
                </a:cubicBezTo>
                <a:cubicBezTo>
                  <a:pt x="5901998" y="-2049"/>
                  <a:pt x="5622886" y="3213"/>
                  <a:pt x="5508368" y="18288"/>
                </a:cubicBezTo>
                <a:cubicBezTo>
                  <a:pt x="5393850" y="33363"/>
                  <a:pt x="5036260" y="26830"/>
                  <a:pt x="4721459" y="18288"/>
                </a:cubicBezTo>
                <a:cubicBezTo>
                  <a:pt x="4406658" y="9746"/>
                  <a:pt x="4239221" y="41551"/>
                  <a:pt x="4043088" y="18288"/>
                </a:cubicBezTo>
                <a:cubicBezTo>
                  <a:pt x="3846955" y="-4975"/>
                  <a:pt x="3818802" y="34658"/>
                  <a:pt x="3690336" y="18288"/>
                </a:cubicBezTo>
                <a:cubicBezTo>
                  <a:pt x="3561870" y="1918"/>
                  <a:pt x="3265491" y="42194"/>
                  <a:pt x="3120504" y="18288"/>
                </a:cubicBezTo>
                <a:cubicBezTo>
                  <a:pt x="2975517" y="-5618"/>
                  <a:pt x="2720254" y="36673"/>
                  <a:pt x="2333595" y="18288"/>
                </a:cubicBezTo>
                <a:cubicBezTo>
                  <a:pt x="1946936" y="-97"/>
                  <a:pt x="2097241" y="5776"/>
                  <a:pt x="1872303" y="18288"/>
                </a:cubicBezTo>
                <a:cubicBezTo>
                  <a:pt x="1647365" y="30800"/>
                  <a:pt x="1282708" y="45380"/>
                  <a:pt x="976854" y="18288"/>
                </a:cubicBezTo>
                <a:cubicBezTo>
                  <a:pt x="671000" y="-8804"/>
                  <a:pt x="408401" y="-12775"/>
                  <a:pt x="0" y="18288"/>
                </a:cubicBezTo>
                <a:cubicBezTo>
                  <a:pt x="-213" y="9468"/>
                  <a:pt x="187" y="4459"/>
                  <a:pt x="0" y="0"/>
                </a:cubicBezTo>
                <a:close/>
              </a:path>
              <a:path w="10853928" h="18288" stroke="0" extrusionOk="0">
                <a:moveTo>
                  <a:pt x="0" y="0"/>
                </a:moveTo>
                <a:cubicBezTo>
                  <a:pt x="267322" y="15284"/>
                  <a:pt x="415388" y="-21048"/>
                  <a:pt x="569831" y="0"/>
                </a:cubicBezTo>
                <a:cubicBezTo>
                  <a:pt x="724274" y="21048"/>
                  <a:pt x="769333" y="-2353"/>
                  <a:pt x="922584" y="0"/>
                </a:cubicBezTo>
                <a:cubicBezTo>
                  <a:pt x="1075835" y="2353"/>
                  <a:pt x="1399490" y="-145"/>
                  <a:pt x="1818033" y="0"/>
                </a:cubicBezTo>
                <a:cubicBezTo>
                  <a:pt x="2236576" y="145"/>
                  <a:pt x="2145330" y="5482"/>
                  <a:pt x="2387864" y="0"/>
                </a:cubicBezTo>
                <a:cubicBezTo>
                  <a:pt x="2630398" y="-5482"/>
                  <a:pt x="2793207" y="18487"/>
                  <a:pt x="2957695" y="0"/>
                </a:cubicBezTo>
                <a:cubicBezTo>
                  <a:pt x="3122183" y="-18487"/>
                  <a:pt x="3579141" y="19003"/>
                  <a:pt x="3853144" y="0"/>
                </a:cubicBezTo>
                <a:cubicBezTo>
                  <a:pt x="4127147" y="-19003"/>
                  <a:pt x="4209857" y="12211"/>
                  <a:pt x="4314436" y="0"/>
                </a:cubicBezTo>
                <a:cubicBezTo>
                  <a:pt x="4419015" y="-12211"/>
                  <a:pt x="4762459" y="-17220"/>
                  <a:pt x="5209885" y="0"/>
                </a:cubicBezTo>
                <a:cubicBezTo>
                  <a:pt x="5657311" y="17220"/>
                  <a:pt x="5692663" y="-3290"/>
                  <a:pt x="6105335" y="0"/>
                </a:cubicBezTo>
                <a:cubicBezTo>
                  <a:pt x="6518007" y="3290"/>
                  <a:pt x="6455516" y="-5124"/>
                  <a:pt x="6783705" y="0"/>
                </a:cubicBezTo>
                <a:cubicBezTo>
                  <a:pt x="7111894" y="5124"/>
                  <a:pt x="7441941" y="-17829"/>
                  <a:pt x="7679154" y="0"/>
                </a:cubicBezTo>
                <a:cubicBezTo>
                  <a:pt x="7916367" y="17829"/>
                  <a:pt x="8102967" y="-24363"/>
                  <a:pt x="8248985" y="0"/>
                </a:cubicBezTo>
                <a:cubicBezTo>
                  <a:pt x="8395003" y="24363"/>
                  <a:pt x="8552393" y="25505"/>
                  <a:pt x="8818817" y="0"/>
                </a:cubicBezTo>
                <a:cubicBezTo>
                  <a:pt x="9085241" y="-25505"/>
                  <a:pt x="9411308" y="38000"/>
                  <a:pt x="9605726" y="0"/>
                </a:cubicBezTo>
                <a:cubicBezTo>
                  <a:pt x="9800144" y="-38000"/>
                  <a:pt x="10006468" y="-25741"/>
                  <a:pt x="10175558" y="0"/>
                </a:cubicBezTo>
                <a:cubicBezTo>
                  <a:pt x="10344648" y="25741"/>
                  <a:pt x="10696282" y="695"/>
                  <a:pt x="10853928" y="0"/>
                </a:cubicBezTo>
                <a:cubicBezTo>
                  <a:pt x="10853521" y="8690"/>
                  <a:pt x="10853774" y="14141"/>
                  <a:pt x="10853928" y="18288"/>
                </a:cubicBezTo>
                <a:cubicBezTo>
                  <a:pt x="10608124" y="24255"/>
                  <a:pt x="10343415" y="22307"/>
                  <a:pt x="10067018" y="18288"/>
                </a:cubicBezTo>
                <a:cubicBezTo>
                  <a:pt x="9790621" y="14270"/>
                  <a:pt x="9843266" y="3564"/>
                  <a:pt x="9714266" y="18288"/>
                </a:cubicBezTo>
                <a:cubicBezTo>
                  <a:pt x="9585266" y="33012"/>
                  <a:pt x="9379484" y="1875"/>
                  <a:pt x="9252974" y="18288"/>
                </a:cubicBezTo>
                <a:cubicBezTo>
                  <a:pt x="9126464" y="34701"/>
                  <a:pt x="8580678" y="-4904"/>
                  <a:pt x="8357525" y="18288"/>
                </a:cubicBezTo>
                <a:cubicBezTo>
                  <a:pt x="8134372" y="41480"/>
                  <a:pt x="7903199" y="26458"/>
                  <a:pt x="7679154" y="18288"/>
                </a:cubicBezTo>
                <a:cubicBezTo>
                  <a:pt x="7455109" y="10118"/>
                  <a:pt x="7435944" y="27109"/>
                  <a:pt x="7217862" y="18288"/>
                </a:cubicBezTo>
                <a:cubicBezTo>
                  <a:pt x="6999780" y="9467"/>
                  <a:pt x="6680409" y="18985"/>
                  <a:pt x="6539492" y="18288"/>
                </a:cubicBezTo>
                <a:cubicBezTo>
                  <a:pt x="6398575" y="17592"/>
                  <a:pt x="6312077" y="33018"/>
                  <a:pt x="6186739" y="18288"/>
                </a:cubicBezTo>
                <a:cubicBezTo>
                  <a:pt x="6061401" y="3558"/>
                  <a:pt x="5947033" y="12075"/>
                  <a:pt x="5833986" y="18288"/>
                </a:cubicBezTo>
                <a:cubicBezTo>
                  <a:pt x="5720939" y="24501"/>
                  <a:pt x="5482226" y="8586"/>
                  <a:pt x="5155616" y="18288"/>
                </a:cubicBezTo>
                <a:cubicBezTo>
                  <a:pt x="4829006" y="27991"/>
                  <a:pt x="4841274" y="29316"/>
                  <a:pt x="4694324" y="18288"/>
                </a:cubicBezTo>
                <a:cubicBezTo>
                  <a:pt x="4547374" y="7260"/>
                  <a:pt x="4077675" y="7013"/>
                  <a:pt x="3907414" y="18288"/>
                </a:cubicBezTo>
                <a:cubicBezTo>
                  <a:pt x="3737153" y="29564"/>
                  <a:pt x="3538393" y="21630"/>
                  <a:pt x="3446122" y="18288"/>
                </a:cubicBezTo>
                <a:cubicBezTo>
                  <a:pt x="3353851" y="14946"/>
                  <a:pt x="2990320" y="-8091"/>
                  <a:pt x="2659212" y="18288"/>
                </a:cubicBezTo>
                <a:cubicBezTo>
                  <a:pt x="2328104" y="44667"/>
                  <a:pt x="2427653" y="9607"/>
                  <a:pt x="2306460" y="18288"/>
                </a:cubicBezTo>
                <a:cubicBezTo>
                  <a:pt x="2185267" y="26969"/>
                  <a:pt x="1719763" y="3717"/>
                  <a:pt x="1519550" y="18288"/>
                </a:cubicBezTo>
                <a:cubicBezTo>
                  <a:pt x="1319337" y="32860"/>
                  <a:pt x="1167371" y="17040"/>
                  <a:pt x="1058258" y="18288"/>
                </a:cubicBezTo>
                <a:cubicBezTo>
                  <a:pt x="949145" y="19536"/>
                  <a:pt x="780234" y="31447"/>
                  <a:pt x="705505" y="18288"/>
                </a:cubicBezTo>
                <a:cubicBezTo>
                  <a:pt x="630776" y="5129"/>
                  <a:pt x="215796" y="30056"/>
                  <a:pt x="0" y="18288"/>
                </a:cubicBezTo>
                <a:cubicBezTo>
                  <a:pt x="-53" y="11301"/>
                  <a:pt x="-649" y="7756"/>
                  <a:pt x="0" y="0"/>
                </a:cubicBezTo>
                <a:close/>
              </a:path>
            </a:pathLst>
          </a:custGeom>
          <a:solidFill>
            <a:schemeClr val="accent2"/>
          </a:solidFill>
          <a:ln w="41275"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Content Placeholder 5">
            <a:extLst>
              <a:ext uri="{FF2B5EF4-FFF2-40B4-BE49-F238E27FC236}">
                <a16:creationId xmlns:a16="http://schemas.microsoft.com/office/drawing/2014/main" id="{BA50F764-E1B5-115A-6AE6-D6C0317CE6EF}"/>
              </a:ext>
            </a:extLst>
          </p:cNvPr>
          <p:cNvSpPr>
            <a:spLocks noGrp="1"/>
          </p:cNvSpPr>
          <p:nvPr>
            <p:ph idx="1"/>
          </p:nvPr>
        </p:nvSpPr>
        <p:spPr>
          <a:xfrm>
            <a:off x="838200" y="1929384"/>
            <a:ext cx="10515600" cy="4251960"/>
          </a:xfrm>
        </p:spPr>
        <p:txBody>
          <a:bodyPr>
            <a:normAutofit/>
          </a:bodyPr>
          <a:lstStyle/>
          <a:p>
            <a:pPr marL="0" indent="0">
              <a:buNone/>
            </a:pPr>
            <a:r>
              <a:rPr lang="en-US" dirty="0"/>
              <a:t>Spend the remainder of class working on your Education Narrative—see how you can use some of the features discussed/found in Lorde’s text in your own work.</a:t>
            </a:r>
          </a:p>
        </p:txBody>
      </p:sp>
    </p:spTree>
    <p:extLst>
      <p:ext uri="{BB962C8B-B14F-4D97-AF65-F5344CB8AC3E}">
        <p14:creationId xmlns:p14="http://schemas.microsoft.com/office/powerpoint/2010/main" val="14523847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fade">
                                      <p:cBhvr>
                                        <p:cTn id="7" dur="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_rels/theme2.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Quotable">
  <a:themeElements>
    <a:clrScheme name="Quotable">
      <a:dk1>
        <a:sysClr val="windowText" lastClr="000000"/>
      </a:dk1>
      <a:lt1>
        <a:sysClr val="window" lastClr="FFFFFF"/>
      </a:lt1>
      <a:dk2>
        <a:srgbClr val="212121"/>
      </a:dk2>
      <a:lt2>
        <a:srgbClr val="636363"/>
      </a:lt2>
      <a:accent1>
        <a:srgbClr val="00C6BB"/>
      </a:accent1>
      <a:accent2>
        <a:srgbClr val="6FEBA0"/>
      </a:accent2>
      <a:accent3>
        <a:srgbClr val="B6DF5E"/>
      </a:accent3>
      <a:accent4>
        <a:srgbClr val="EFB251"/>
      </a:accent4>
      <a:accent5>
        <a:srgbClr val="EF755F"/>
      </a:accent5>
      <a:accent6>
        <a:srgbClr val="ED515C"/>
      </a:accent6>
      <a:hlink>
        <a:srgbClr val="8F8F8F"/>
      </a:hlink>
      <a:folHlink>
        <a:srgbClr val="A5A5A5"/>
      </a:folHlink>
    </a:clrScheme>
    <a:fontScheme name="Quotable">
      <a:maj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Quotable">
      <a:fillStyleLst>
        <a:solidFill>
          <a:schemeClr val="phClr"/>
        </a:solidFill>
        <a:gradFill rotWithShape="1">
          <a:gsLst>
            <a:gs pos="0">
              <a:schemeClr val="phClr">
                <a:tint val="80000"/>
                <a:lumMod val="105000"/>
              </a:schemeClr>
            </a:gs>
            <a:gs pos="100000">
              <a:schemeClr val="phClr">
                <a:tint val="90000"/>
              </a:schemeClr>
            </a:gs>
          </a:gsLst>
          <a:lin ang="5400000" scaled="0"/>
        </a:gradFill>
        <a:blipFill rotWithShape="1">
          <a:blip xmlns:r="http://schemas.openxmlformats.org/officeDocument/2006/relationships" r:embed="rId1">
            <a:duotone>
              <a:schemeClr val="phClr">
                <a:tint val="98000"/>
                <a:lumMod val="102000"/>
              </a:schemeClr>
              <a:schemeClr val="phClr">
                <a:shade val="98000"/>
                <a:lumMod val="98000"/>
              </a:schemeClr>
            </a:duotone>
          </a:blip>
          <a:tile tx="0" ty="0" sx="100000" sy="100000" flip="none" algn="tl"/>
        </a:blipFill>
      </a:fillStyleLst>
      <a:lnStyleLst>
        <a:ln w="9525" cap="rnd" cmpd="sng" algn="ctr">
          <a:solidFill>
            <a:schemeClr val="phClr"/>
          </a:solidFill>
          <a:prstDash val="solid"/>
        </a:ln>
        <a:ln w="15875" cap="rnd" cmpd="sng" algn="ctr">
          <a:solidFill>
            <a:schemeClr val="phClr"/>
          </a:solidFill>
          <a:prstDash val="solid"/>
        </a:ln>
        <a:ln w="25400" cap="rnd" cmpd="sng" algn="ctr">
          <a:solidFill>
            <a:schemeClr val="phClr"/>
          </a:solidFill>
          <a:prstDash val="solid"/>
        </a:ln>
      </a:lnStyleLst>
      <a:effectStyleLst>
        <a:effectStyle>
          <a:effectLst/>
        </a:effectStyle>
        <a:effectStyle>
          <a:effectLst/>
        </a:effectStyle>
        <a:effectStyle>
          <a:effectLst>
            <a:innerShdw blurRad="63500" dist="25400" dir="13500000">
              <a:srgbClr val="000000">
                <a:alpha val="75000"/>
              </a:srgbClr>
            </a:innerShdw>
          </a:effectLst>
        </a:effectStyle>
      </a:effectStyleLst>
      <a:bgFillStyleLst>
        <a:solidFill>
          <a:schemeClr val="phClr"/>
        </a:solidFill>
        <a:gradFill rotWithShape="1">
          <a:gsLst>
            <a:gs pos="0">
              <a:schemeClr val="phClr">
                <a:tint val="100000"/>
              </a:schemeClr>
            </a:gs>
            <a:gs pos="100000">
              <a:schemeClr val="phClr">
                <a:tint val="84000"/>
                <a:shade val="84000"/>
                <a:lumMod val="90000"/>
              </a:schemeClr>
            </a:gs>
          </a:gsLst>
          <a:lin ang="5400000" scaled="0"/>
        </a:gradFill>
        <a:gradFill rotWithShape="1">
          <a:gsLst>
            <a:gs pos="0">
              <a:schemeClr val="phClr">
                <a:tint val="84000"/>
                <a:shade val="90000"/>
                <a:satMod val="120000"/>
                <a:lumMod val="90000"/>
              </a:schemeClr>
            </a:gs>
            <a:gs pos="100000">
              <a:schemeClr val="phClr"/>
            </a:gs>
          </a:gsLst>
          <a:lin ang="5400000" scaled="0"/>
        </a:gradFill>
      </a:bgFillStyleLst>
    </a:fmtScheme>
  </a:themeElements>
  <a:objectDefaults/>
  <a:extraClrSchemeLst/>
  <a:extLst>
    <a:ext uri="{05A4C25C-085E-4340-85A3-A5531E510DB2}">
      <thm15:themeFamily xmlns:thm15="http://schemas.microsoft.com/office/thememl/2012/main" name="Quotable" id="{39EC5628-30ED-4578-ACD8-9820EDB8E15A}" vid="{6F3559E9-1A4C-49D8-94D4-F41003531C49}"/>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4168</TotalTime>
  <Words>533</Words>
  <Application>Microsoft Office PowerPoint</Application>
  <PresentationFormat>Widescreen</PresentationFormat>
  <Paragraphs>58</Paragraphs>
  <Slides>10</Slides>
  <Notes>3</Notes>
  <HiddenSlides>0</HiddenSlides>
  <MMClips>0</MMClips>
  <ScaleCrop>false</ScaleCrop>
  <HeadingPairs>
    <vt:vector size="6" baseType="variant">
      <vt:variant>
        <vt:lpstr>Fonts Used</vt:lpstr>
      </vt:variant>
      <vt:variant>
        <vt:i4>5</vt:i4>
      </vt:variant>
      <vt:variant>
        <vt:lpstr>Theme</vt:lpstr>
      </vt:variant>
      <vt:variant>
        <vt:i4>2</vt:i4>
      </vt:variant>
      <vt:variant>
        <vt:lpstr>Slide Titles</vt:lpstr>
      </vt:variant>
      <vt:variant>
        <vt:i4>10</vt:i4>
      </vt:variant>
    </vt:vector>
  </HeadingPairs>
  <TitlesOfParts>
    <vt:vector size="17" baseType="lpstr">
      <vt:lpstr>Arial</vt:lpstr>
      <vt:lpstr>Calibri</vt:lpstr>
      <vt:lpstr>Calibri Light</vt:lpstr>
      <vt:lpstr>Century Gothic</vt:lpstr>
      <vt:lpstr>Wingdings 2</vt:lpstr>
      <vt:lpstr>Office Theme</vt:lpstr>
      <vt:lpstr>Quotable</vt:lpstr>
      <vt:lpstr>ENG 1101  English Composition 1 </vt:lpstr>
      <vt:lpstr>PowerPoint Presentation</vt:lpstr>
      <vt:lpstr>Education Narrative</vt:lpstr>
      <vt:lpstr>A Well-Told Story</vt:lpstr>
      <vt:lpstr>Dramatic Arc</vt:lpstr>
      <vt:lpstr>Vivid Description of People and Places</vt:lpstr>
      <vt:lpstr>Significance</vt:lpstr>
      <vt:lpstr>Discuss</vt:lpstr>
      <vt:lpstr>Write!</vt:lpstr>
      <vt:lpstr>Homework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Jessica Penner</dc:creator>
  <cp:lastModifiedBy>Tom Smith</cp:lastModifiedBy>
  <cp:revision>32</cp:revision>
  <dcterms:created xsi:type="dcterms:W3CDTF">2020-01-25T02:18:25Z</dcterms:created>
  <dcterms:modified xsi:type="dcterms:W3CDTF">2022-09-17T18:37:23Z</dcterms:modified>
</cp:coreProperties>
</file>