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56" r:id="rId2"/>
    <p:sldId id="258" r:id="rId3"/>
    <p:sldId id="278" r:id="rId4"/>
    <p:sldId id="303" r:id="rId5"/>
    <p:sldId id="260" r:id="rId6"/>
    <p:sldId id="261" r:id="rId7"/>
    <p:sldId id="282" r:id="rId8"/>
    <p:sldId id="304" r:id="rId9"/>
    <p:sldId id="283" r:id="rId10"/>
    <p:sldId id="305" r:id="rId11"/>
    <p:sldId id="284" r:id="rId12"/>
    <p:sldId id="285"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extLst>
      <p:ext uri="{19B8F6BF-5375-455C-9EA6-DF929625EA0E}">
        <p15:presenceInfo xmlns:p15="http://schemas.microsoft.com/office/powerpoint/2012/main" userId="Maria" providerId="None"/>
      </p:ext>
    </p:extLst>
  </p:cmAuthor>
  <p:cmAuthor id="2" name="Maria Pagano" initials="MP" lastIdx="1" clrIdx="1">
    <p:extLst>
      <p:ext uri="{19B8F6BF-5375-455C-9EA6-DF929625EA0E}">
        <p15:presenceInfo xmlns:p15="http://schemas.microsoft.com/office/powerpoint/2012/main" userId="60497cb8cb4b67d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AB8B08-43AD-402C-AEEA-AF2935513E33}" v="21" dt="2023-05-13T18:20:10.9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43AB8B08-43AD-402C-AEEA-AF2935513E33}"/>
    <pc:docChg chg="undo custSel addSld delSld modSld">
      <pc:chgData name="Maria Pagano" userId="60497cb8cb4b67d3" providerId="LiveId" clId="{43AB8B08-43AD-402C-AEEA-AF2935513E33}" dt="2024-08-09T18:57:42.322" v="11925" actId="20577"/>
      <pc:docMkLst>
        <pc:docMk/>
      </pc:docMkLst>
      <pc:sldChg chg="delSp modSp mod">
        <pc:chgData name="Maria Pagano" userId="60497cb8cb4b67d3" providerId="LiveId" clId="{43AB8B08-43AD-402C-AEEA-AF2935513E33}" dt="2024-08-09T18:57:42.322" v="11925" actId="20577"/>
        <pc:sldMkLst>
          <pc:docMk/>
          <pc:sldMk cId="2831126392" sldId="258"/>
        </pc:sldMkLst>
        <pc:spChg chg="mod">
          <ac:chgData name="Maria Pagano" userId="60497cb8cb4b67d3" providerId="LiveId" clId="{43AB8B08-43AD-402C-AEEA-AF2935513E33}" dt="2024-08-09T18:57:42.322" v="11925" actId="20577"/>
          <ac:spMkLst>
            <pc:docMk/>
            <pc:sldMk cId="2831126392" sldId="258"/>
            <ac:spMk id="3" creationId="{6D0F7E6C-0518-4325-9860-1E9EA3670BA2}"/>
          </ac:spMkLst>
        </pc:spChg>
        <pc:spChg chg="del mod">
          <ac:chgData name="Maria Pagano" userId="60497cb8cb4b67d3" providerId="LiveId" clId="{43AB8B08-43AD-402C-AEEA-AF2935513E33}" dt="2023-06-12T19:57:43.035" v="8968" actId="21"/>
          <ac:spMkLst>
            <pc:docMk/>
            <pc:sldMk cId="2831126392" sldId="258"/>
            <ac:spMk id="4" creationId="{AB0E9BE8-4E5B-C0BE-BF31-EE660FF430BC}"/>
          </ac:spMkLst>
        </pc:spChg>
        <pc:spChg chg="mod">
          <ac:chgData name="Maria Pagano" userId="60497cb8cb4b67d3" providerId="LiveId" clId="{43AB8B08-43AD-402C-AEEA-AF2935513E33}" dt="2023-06-12T19:27:06.213" v="8798" actId="1076"/>
          <ac:spMkLst>
            <pc:docMk/>
            <pc:sldMk cId="2831126392" sldId="258"/>
            <ac:spMk id="16" creationId="{1CBCDD4E-A352-44C8-8703-84E1149D6942}"/>
          </ac:spMkLst>
        </pc:spChg>
        <pc:spChg chg="mod">
          <ac:chgData name="Maria Pagano" userId="60497cb8cb4b67d3" providerId="LiveId" clId="{43AB8B08-43AD-402C-AEEA-AF2935513E33}" dt="2023-06-12T19:56:26.603" v="8948" actId="12"/>
          <ac:spMkLst>
            <pc:docMk/>
            <pc:sldMk cId="2831126392" sldId="258"/>
            <ac:spMk id="17" creationId="{54CE90B7-F9D4-427B-98E4-43DC462EAD5A}"/>
          </ac:spMkLst>
        </pc:spChg>
        <pc:spChg chg="mod">
          <ac:chgData name="Maria Pagano" userId="60497cb8cb4b67d3" providerId="LiveId" clId="{43AB8B08-43AD-402C-AEEA-AF2935513E33}" dt="2023-06-12T12:28:10.127" v="8735" actId="20577"/>
          <ac:spMkLst>
            <pc:docMk/>
            <pc:sldMk cId="2831126392" sldId="258"/>
            <ac:spMk id="20" creationId="{814385FA-5BD4-4C14-A2A1-D02D56587D50}"/>
          </ac:spMkLst>
        </pc:spChg>
        <pc:spChg chg="mod">
          <ac:chgData name="Maria Pagano" userId="60497cb8cb4b67d3" providerId="LiveId" clId="{43AB8B08-43AD-402C-AEEA-AF2935513E33}" dt="2023-06-12T19:58:16.515" v="8971" actId="255"/>
          <ac:spMkLst>
            <pc:docMk/>
            <pc:sldMk cId="2831126392" sldId="258"/>
            <ac:spMk id="21" creationId="{28BF7D3E-64F3-4FF7-B500-8A09D93A02A1}"/>
          </ac:spMkLst>
        </pc:spChg>
      </pc:sldChg>
      <pc:sldChg chg="addSp modSp mod">
        <pc:chgData name="Maria Pagano" userId="60497cb8cb4b67d3" providerId="LiveId" clId="{43AB8B08-43AD-402C-AEEA-AF2935513E33}" dt="2023-06-12T20:16:06.091" v="9264" actId="1076"/>
        <pc:sldMkLst>
          <pc:docMk/>
          <pc:sldMk cId="3500831188" sldId="260"/>
        </pc:sldMkLst>
        <pc:spChg chg="mod">
          <ac:chgData name="Maria Pagano" userId="60497cb8cb4b67d3" providerId="LiveId" clId="{43AB8B08-43AD-402C-AEEA-AF2935513E33}" dt="2023-06-12T19:54:51.347" v="8931" actId="1076"/>
          <ac:spMkLst>
            <pc:docMk/>
            <pc:sldMk cId="3500831188" sldId="260"/>
            <ac:spMk id="2" creationId="{00000000-0000-0000-0000-000000000000}"/>
          </ac:spMkLst>
        </pc:spChg>
        <pc:spChg chg="add mod">
          <ac:chgData name="Maria Pagano" userId="60497cb8cb4b67d3" providerId="LiveId" clId="{43AB8B08-43AD-402C-AEEA-AF2935513E33}" dt="2023-06-12T20:16:06.091" v="9264" actId="1076"/>
          <ac:spMkLst>
            <pc:docMk/>
            <pc:sldMk cId="3500831188" sldId="260"/>
            <ac:spMk id="3" creationId="{ED0EF72A-6D3C-DA89-FDE5-DB469A275702}"/>
          </ac:spMkLst>
        </pc:spChg>
        <pc:spChg chg="mod">
          <ac:chgData name="Maria Pagano" userId="60497cb8cb4b67d3" providerId="LiveId" clId="{43AB8B08-43AD-402C-AEEA-AF2935513E33}" dt="2023-06-12T20:15:30.227" v="9261" actId="14100"/>
          <ac:spMkLst>
            <pc:docMk/>
            <pc:sldMk cId="3500831188" sldId="260"/>
            <ac:spMk id="4" creationId="{D6782502-2077-4C54-BA64-57CD7CCE269C}"/>
          </ac:spMkLst>
        </pc:spChg>
        <pc:picChg chg="mod">
          <ac:chgData name="Maria Pagano" userId="60497cb8cb4b67d3" providerId="LiveId" clId="{43AB8B08-43AD-402C-AEEA-AF2935513E33}" dt="2023-06-12T20:16:00.849" v="9263" actId="1076"/>
          <ac:picMkLst>
            <pc:docMk/>
            <pc:sldMk cId="3500831188" sldId="260"/>
            <ac:picMk id="5" creationId="{0BD823C1-C609-43CC-B47B-C8F667963C31}"/>
          </ac:picMkLst>
        </pc:picChg>
      </pc:sldChg>
      <pc:sldChg chg="addSp modSp mod">
        <pc:chgData name="Maria Pagano" userId="60497cb8cb4b67d3" providerId="LiveId" clId="{43AB8B08-43AD-402C-AEEA-AF2935513E33}" dt="2024-08-09T18:45:25.297" v="11922" actId="20577"/>
        <pc:sldMkLst>
          <pc:docMk/>
          <pc:sldMk cId="733553286" sldId="261"/>
        </pc:sldMkLst>
        <pc:spChg chg="add mod">
          <ac:chgData name="Maria Pagano" userId="60497cb8cb4b67d3" providerId="LiveId" clId="{43AB8B08-43AD-402C-AEEA-AF2935513E33}" dt="2023-06-12T20:21:45.480" v="9508" actId="20577"/>
          <ac:spMkLst>
            <pc:docMk/>
            <pc:sldMk cId="733553286" sldId="261"/>
            <ac:spMk id="2" creationId="{0FBD39CC-36B9-B66D-CF4A-D24348AC0156}"/>
          </ac:spMkLst>
        </pc:spChg>
        <pc:spChg chg="mod">
          <ac:chgData name="Maria Pagano" userId="60497cb8cb4b67d3" providerId="LiveId" clId="{43AB8B08-43AD-402C-AEEA-AF2935513E33}" dt="2023-06-12T19:55:47.674" v="8944" actId="1076"/>
          <ac:spMkLst>
            <pc:docMk/>
            <pc:sldMk cId="733553286" sldId="261"/>
            <ac:spMk id="3" creationId="{861F9BFD-5925-4A4C-ACCC-AF57091F3FE3}"/>
          </ac:spMkLst>
        </pc:spChg>
        <pc:spChg chg="mod">
          <ac:chgData name="Maria Pagano" userId="60497cb8cb4b67d3" providerId="LiveId" clId="{43AB8B08-43AD-402C-AEEA-AF2935513E33}" dt="2024-08-09T18:45:25.297" v="11922" actId="20577"/>
          <ac:spMkLst>
            <pc:docMk/>
            <pc:sldMk cId="733553286" sldId="261"/>
            <ac:spMk id="8" creationId="{F11C913A-0ECE-4DAA-AF91-F6770B31EDFE}"/>
          </ac:spMkLst>
        </pc:spChg>
        <pc:picChg chg="mod modCrop">
          <ac:chgData name="Maria Pagano" userId="60497cb8cb4b67d3" providerId="LiveId" clId="{43AB8B08-43AD-402C-AEEA-AF2935513E33}" dt="2023-06-12T20:20:27.581" v="9456" actId="1076"/>
          <ac:picMkLst>
            <pc:docMk/>
            <pc:sldMk cId="733553286" sldId="261"/>
            <ac:picMk id="9" creationId="{06089263-90B0-492C-95F3-DB61F5017B8D}"/>
          </ac:picMkLst>
        </pc:picChg>
      </pc:sldChg>
      <pc:sldChg chg="modSp mod">
        <pc:chgData name="Maria Pagano" userId="60497cb8cb4b67d3" providerId="LiveId" clId="{43AB8B08-43AD-402C-AEEA-AF2935513E33}" dt="2023-06-12T20:00:53.463" v="8975" actId="1076"/>
        <pc:sldMkLst>
          <pc:docMk/>
          <pc:sldMk cId="1442340315" sldId="278"/>
        </pc:sldMkLst>
        <pc:spChg chg="mod">
          <ac:chgData name="Maria Pagano" userId="60497cb8cb4b67d3" providerId="LiveId" clId="{43AB8B08-43AD-402C-AEEA-AF2935513E33}" dt="2023-06-12T19:51:07.607" v="8884" actId="208"/>
          <ac:spMkLst>
            <pc:docMk/>
            <pc:sldMk cId="1442340315" sldId="278"/>
            <ac:spMk id="2" creationId="{5FADC808-56ED-46C4-AF0D-428382CC2214}"/>
          </ac:spMkLst>
        </pc:spChg>
        <pc:spChg chg="mod">
          <ac:chgData name="Maria Pagano" userId="60497cb8cb4b67d3" providerId="LiveId" clId="{43AB8B08-43AD-402C-AEEA-AF2935513E33}" dt="2023-06-12T20:00:53.463" v="8975" actId="1076"/>
          <ac:spMkLst>
            <pc:docMk/>
            <pc:sldMk cId="1442340315" sldId="278"/>
            <ac:spMk id="5" creationId="{B32E170F-8CF6-4C19-811A-808E33C08F9D}"/>
          </ac:spMkLst>
        </pc:spChg>
        <pc:spChg chg="mod">
          <ac:chgData name="Maria Pagano" userId="60497cb8cb4b67d3" providerId="LiveId" clId="{43AB8B08-43AD-402C-AEEA-AF2935513E33}" dt="2023-06-12T19:51:20.166" v="8886" actId="208"/>
          <ac:spMkLst>
            <pc:docMk/>
            <pc:sldMk cId="1442340315" sldId="278"/>
            <ac:spMk id="8" creationId="{6E7087BF-31EF-4679-88C8-DD39F4723249}"/>
          </ac:spMkLst>
        </pc:spChg>
      </pc:sldChg>
      <pc:sldChg chg="delSp modSp del mod">
        <pc:chgData name="Maria Pagano" userId="60497cb8cb4b67d3" providerId="LiveId" clId="{43AB8B08-43AD-402C-AEEA-AF2935513E33}" dt="2023-05-13T16:30:32.674" v="274" actId="2696"/>
        <pc:sldMkLst>
          <pc:docMk/>
          <pc:sldMk cId="1971760303" sldId="281"/>
        </pc:sldMkLst>
        <pc:spChg chg="mod">
          <ac:chgData name="Maria Pagano" userId="60497cb8cb4b67d3" providerId="LiveId" clId="{43AB8B08-43AD-402C-AEEA-AF2935513E33}" dt="2023-05-13T16:10:37.438" v="3" actId="20577"/>
          <ac:spMkLst>
            <pc:docMk/>
            <pc:sldMk cId="1971760303" sldId="281"/>
            <ac:spMk id="4" creationId="{4CADD8E7-7F4E-4C40-923F-6B3FF0983271}"/>
          </ac:spMkLst>
        </pc:spChg>
        <pc:spChg chg="del mod">
          <ac:chgData name="Maria Pagano" userId="60497cb8cb4b67d3" providerId="LiveId" clId="{43AB8B08-43AD-402C-AEEA-AF2935513E33}" dt="2023-05-13T16:29:12.141" v="263"/>
          <ac:spMkLst>
            <pc:docMk/>
            <pc:sldMk cId="1971760303" sldId="281"/>
            <ac:spMk id="15" creationId="{F8CDB36F-17E5-4228-AE4E-09D0F4644350}"/>
          </ac:spMkLst>
        </pc:spChg>
      </pc:sldChg>
      <pc:sldChg chg="addSp delSp modSp mod">
        <pc:chgData name="Maria Pagano" userId="60497cb8cb4b67d3" providerId="LiveId" clId="{43AB8B08-43AD-402C-AEEA-AF2935513E33}" dt="2024-08-09T18:46:14.878" v="11923" actId="20577"/>
        <pc:sldMkLst>
          <pc:docMk/>
          <pc:sldMk cId="1471748146" sldId="282"/>
        </pc:sldMkLst>
        <pc:spChg chg="mod">
          <ac:chgData name="Maria Pagano" userId="60497cb8cb4b67d3" providerId="LiveId" clId="{43AB8B08-43AD-402C-AEEA-AF2935513E33}" dt="2023-06-12T20:26:42.907" v="9512" actId="1076"/>
          <ac:spMkLst>
            <pc:docMk/>
            <pc:sldMk cId="1471748146" sldId="282"/>
            <ac:spMk id="3" creationId="{34ECA684-7029-4E0C-B22B-11AD9EF68867}"/>
          </ac:spMkLst>
        </pc:spChg>
        <pc:spChg chg="mod">
          <ac:chgData name="Maria Pagano" userId="60497cb8cb4b67d3" providerId="LiveId" clId="{43AB8B08-43AD-402C-AEEA-AF2935513E33}" dt="2024-08-09T18:46:14.878" v="11923" actId="20577"/>
          <ac:spMkLst>
            <pc:docMk/>
            <pc:sldMk cId="1471748146" sldId="282"/>
            <ac:spMk id="4" creationId="{FEAC2396-6C1E-48E6-BC56-3EC6FDDDD77C}"/>
          </ac:spMkLst>
        </pc:spChg>
        <pc:picChg chg="add del mod">
          <ac:chgData name="Maria Pagano" userId="60497cb8cb4b67d3" providerId="LiveId" clId="{43AB8B08-43AD-402C-AEEA-AF2935513E33}" dt="2023-05-13T16:39:23.451" v="397" actId="21"/>
          <ac:picMkLst>
            <pc:docMk/>
            <pc:sldMk cId="1471748146" sldId="282"/>
            <ac:picMk id="2" creationId="{C08D9F83-0DE1-C40E-7F53-A0E95E234D2D}"/>
          </ac:picMkLst>
        </pc:picChg>
        <pc:picChg chg="add del">
          <ac:chgData name="Maria Pagano" userId="60497cb8cb4b67d3" providerId="LiveId" clId="{43AB8B08-43AD-402C-AEEA-AF2935513E33}" dt="2023-05-13T16:40:21.229" v="405"/>
          <ac:picMkLst>
            <pc:docMk/>
            <pc:sldMk cId="1471748146" sldId="282"/>
            <ac:picMk id="5" creationId="{32406A36-D5C4-8351-3778-DF8CFD14A83B}"/>
          </ac:picMkLst>
        </pc:picChg>
      </pc:sldChg>
      <pc:sldChg chg="modSp mod">
        <pc:chgData name="Maria Pagano" userId="60497cb8cb4b67d3" providerId="LiveId" clId="{43AB8B08-43AD-402C-AEEA-AF2935513E33}" dt="2023-06-12T20:48:03.029" v="9650" actId="1076"/>
        <pc:sldMkLst>
          <pc:docMk/>
          <pc:sldMk cId="2692527356" sldId="283"/>
        </pc:sldMkLst>
        <pc:spChg chg="mod">
          <ac:chgData name="Maria Pagano" userId="60497cb8cb4b67d3" providerId="LiveId" clId="{43AB8B08-43AD-402C-AEEA-AF2935513E33}" dt="2023-06-12T20:47:00.240" v="9635" actId="1076"/>
          <ac:spMkLst>
            <pc:docMk/>
            <pc:sldMk cId="2692527356" sldId="283"/>
            <ac:spMk id="2" creationId="{B7FF4993-6E99-43B9-879E-28CD92F9E157}"/>
          </ac:spMkLst>
        </pc:spChg>
        <pc:spChg chg="mod">
          <ac:chgData name="Maria Pagano" userId="60497cb8cb4b67d3" providerId="LiveId" clId="{43AB8B08-43AD-402C-AEEA-AF2935513E33}" dt="2023-06-12T20:48:03.029" v="9650" actId="1076"/>
          <ac:spMkLst>
            <pc:docMk/>
            <pc:sldMk cId="2692527356" sldId="283"/>
            <ac:spMk id="3" creationId="{1B6B1A00-828B-4EDE-880B-AFA24F784D6E}"/>
          </ac:spMkLst>
        </pc:spChg>
      </pc:sldChg>
      <pc:sldChg chg="modSp mod">
        <pc:chgData name="Maria Pagano" userId="60497cb8cb4b67d3" providerId="LiveId" clId="{43AB8B08-43AD-402C-AEEA-AF2935513E33}" dt="2023-06-12T20:58:23.456" v="9986" actId="1076"/>
        <pc:sldMkLst>
          <pc:docMk/>
          <pc:sldMk cId="572203279" sldId="284"/>
        </pc:sldMkLst>
        <pc:spChg chg="mod">
          <ac:chgData name="Maria Pagano" userId="60497cb8cb4b67d3" providerId="LiveId" clId="{43AB8B08-43AD-402C-AEEA-AF2935513E33}" dt="2023-06-12T20:53:39.840" v="9889" actId="1076"/>
          <ac:spMkLst>
            <pc:docMk/>
            <pc:sldMk cId="572203279" sldId="284"/>
            <ac:spMk id="3" creationId="{F0422A91-B71F-4155-9BDE-788605BDCB64}"/>
          </ac:spMkLst>
        </pc:spChg>
        <pc:spChg chg="mod">
          <ac:chgData name="Maria Pagano" userId="60497cb8cb4b67d3" providerId="LiveId" clId="{43AB8B08-43AD-402C-AEEA-AF2935513E33}" dt="2023-06-12T20:58:01.508" v="9981" actId="208"/>
          <ac:spMkLst>
            <pc:docMk/>
            <pc:sldMk cId="572203279" sldId="284"/>
            <ac:spMk id="4" creationId="{5C808209-1488-4422-93B6-A3E997A57BF2}"/>
          </ac:spMkLst>
        </pc:spChg>
        <pc:spChg chg="mod">
          <ac:chgData name="Maria Pagano" userId="60497cb8cb4b67d3" providerId="LiveId" clId="{43AB8B08-43AD-402C-AEEA-AF2935513E33}" dt="2023-06-12T20:57:50.374" v="9978" actId="1076"/>
          <ac:spMkLst>
            <pc:docMk/>
            <pc:sldMk cId="572203279" sldId="284"/>
            <ac:spMk id="6" creationId="{504107F5-75FB-4312-AC26-5FB8606BBC68}"/>
          </ac:spMkLst>
        </pc:spChg>
        <pc:spChg chg="mod">
          <ac:chgData name="Maria Pagano" userId="60497cb8cb4b67d3" providerId="LiveId" clId="{43AB8B08-43AD-402C-AEEA-AF2935513E33}" dt="2023-06-12T20:58:15.752" v="9984" actId="1076"/>
          <ac:spMkLst>
            <pc:docMk/>
            <pc:sldMk cId="572203279" sldId="284"/>
            <ac:spMk id="9" creationId="{7F6AE282-FDC0-4B83-975C-0EE07C431A95}"/>
          </ac:spMkLst>
        </pc:spChg>
        <pc:spChg chg="mod">
          <ac:chgData name="Maria Pagano" userId="60497cb8cb4b67d3" providerId="LiveId" clId="{43AB8B08-43AD-402C-AEEA-AF2935513E33}" dt="2023-06-12T20:58:23.456" v="9986" actId="1076"/>
          <ac:spMkLst>
            <pc:docMk/>
            <pc:sldMk cId="572203279" sldId="284"/>
            <ac:spMk id="12" creationId="{09D2F773-E466-4174-B3A6-DEF83AC585B7}"/>
          </ac:spMkLst>
        </pc:spChg>
        <pc:picChg chg="mod">
          <ac:chgData name="Maria Pagano" userId="60497cb8cb4b67d3" providerId="LiveId" clId="{43AB8B08-43AD-402C-AEEA-AF2935513E33}" dt="2023-06-12T20:58:19.364" v="9985" actId="1076"/>
          <ac:picMkLst>
            <pc:docMk/>
            <pc:sldMk cId="572203279" sldId="284"/>
            <ac:picMk id="7" creationId="{92FECF2B-27DE-4879-B550-347647179E5D}"/>
          </ac:picMkLst>
        </pc:picChg>
      </pc:sldChg>
      <pc:sldChg chg="modSp mod">
        <pc:chgData name="Maria Pagano" userId="60497cb8cb4b67d3" providerId="LiveId" clId="{43AB8B08-43AD-402C-AEEA-AF2935513E33}" dt="2023-06-12T21:00:37.355" v="9993" actId="208"/>
        <pc:sldMkLst>
          <pc:docMk/>
          <pc:sldMk cId="3096204848" sldId="285"/>
        </pc:sldMkLst>
        <pc:spChg chg="mod">
          <ac:chgData name="Maria Pagano" userId="60497cb8cb4b67d3" providerId="LiveId" clId="{43AB8B08-43AD-402C-AEEA-AF2935513E33}" dt="2023-06-12T20:58:55.087" v="9989" actId="1076"/>
          <ac:spMkLst>
            <pc:docMk/>
            <pc:sldMk cId="3096204848" sldId="285"/>
            <ac:spMk id="3" creationId="{726F33EE-33B5-432A-82AB-299449D915F7}"/>
          </ac:spMkLst>
        </pc:spChg>
        <pc:spChg chg="mod">
          <ac:chgData name="Maria Pagano" userId="60497cb8cb4b67d3" providerId="LiveId" clId="{43AB8B08-43AD-402C-AEEA-AF2935513E33}" dt="2023-06-12T21:00:29.341" v="9991" actId="208"/>
          <ac:spMkLst>
            <pc:docMk/>
            <pc:sldMk cId="3096204848" sldId="285"/>
            <ac:spMk id="4" creationId="{8A1FF3D1-060F-4A39-BD58-997394F3B55D}"/>
          </ac:spMkLst>
        </pc:spChg>
        <pc:spChg chg="mod">
          <ac:chgData name="Maria Pagano" userId="60497cb8cb4b67d3" providerId="LiveId" clId="{43AB8B08-43AD-402C-AEEA-AF2935513E33}" dt="2023-06-12T21:00:37.355" v="9993" actId="208"/>
          <ac:spMkLst>
            <pc:docMk/>
            <pc:sldMk cId="3096204848" sldId="285"/>
            <ac:spMk id="5" creationId="{A2D10B0E-A397-4CC9-9488-A2BFCE631691}"/>
          </ac:spMkLst>
        </pc:spChg>
      </pc:sldChg>
      <pc:sldChg chg="addSp modSp mod">
        <pc:chgData name="Maria Pagano" userId="60497cb8cb4b67d3" providerId="LiveId" clId="{43AB8B08-43AD-402C-AEEA-AF2935513E33}" dt="2023-06-12T21:17:41.294" v="10245" actId="20577"/>
        <pc:sldMkLst>
          <pc:docMk/>
          <pc:sldMk cId="109639365" sldId="287"/>
        </pc:sldMkLst>
        <pc:spChg chg="add mod">
          <ac:chgData name="Maria Pagano" userId="60497cb8cb4b67d3" providerId="LiveId" clId="{43AB8B08-43AD-402C-AEEA-AF2935513E33}" dt="2023-06-12T21:17:41.294" v="10245" actId="20577"/>
          <ac:spMkLst>
            <pc:docMk/>
            <pc:sldMk cId="109639365" sldId="287"/>
            <ac:spMk id="2" creationId="{38276D55-FC81-9831-8215-6C251F46E615}"/>
          </ac:spMkLst>
        </pc:spChg>
        <pc:spChg chg="mod">
          <ac:chgData name="Maria Pagano" userId="60497cb8cb4b67d3" providerId="LiveId" clId="{43AB8B08-43AD-402C-AEEA-AF2935513E33}" dt="2023-06-12T21:00:51.959" v="9995" actId="113"/>
          <ac:spMkLst>
            <pc:docMk/>
            <pc:sldMk cId="109639365" sldId="287"/>
            <ac:spMk id="3" creationId="{8DB4CF2C-A8AB-45B2-A137-A7002E83F743}"/>
          </ac:spMkLst>
        </pc:spChg>
        <pc:spChg chg="mod">
          <ac:chgData name="Maria Pagano" userId="60497cb8cb4b67d3" providerId="LiveId" clId="{43AB8B08-43AD-402C-AEEA-AF2935513E33}" dt="2023-06-12T21:02:20.737" v="10004" actId="1076"/>
          <ac:spMkLst>
            <pc:docMk/>
            <pc:sldMk cId="109639365" sldId="287"/>
            <ac:spMk id="9" creationId="{6FE3880A-EC38-4C50-A4A4-CAC8D990A4D3}"/>
          </ac:spMkLst>
        </pc:spChg>
      </pc:sldChg>
      <pc:sldChg chg="addSp modSp mod">
        <pc:chgData name="Maria Pagano" userId="60497cb8cb4b67d3" providerId="LiveId" clId="{43AB8B08-43AD-402C-AEEA-AF2935513E33}" dt="2023-06-12T21:21:17.727" v="10326" actId="1076"/>
        <pc:sldMkLst>
          <pc:docMk/>
          <pc:sldMk cId="142019576" sldId="288"/>
        </pc:sldMkLst>
        <pc:spChg chg="add mod">
          <ac:chgData name="Maria Pagano" userId="60497cb8cb4b67d3" providerId="LiveId" clId="{43AB8B08-43AD-402C-AEEA-AF2935513E33}" dt="2023-06-12T21:21:17.727" v="10326" actId="1076"/>
          <ac:spMkLst>
            <pc:docMk/>
            <pc:sldMk cId="142019576" sldId="288"/>
            <ac:spMk id="2" creationId="{5232AFFF-7916-93AC-B4B2-8FF25D840FC4}"/>
          </ac:spMkLst>
        </pc:spChg>
        <pc:spChg chg="add mod">
          <ac:chgData name="Maria Pagano" userId="60497cb8cb4b67d3" providerId="LiveId" clId="{43AB8B08-43AD-402C-AEEA-AF2935513E33}" dt="2023-06-12T21:15:31.535" v="10214" actId="1076"/>
          <ac:spMkLst>
            <pc:docMk/>
            <pc:sldMk cId="142019576" sldId="288"/>
            <ac:spMk id="3" creationId="{8AB9882F-BB97-9AA8-6C97-4D0A97021ACB}"/>
          </ac:spMkLst>
        </pc:spChg>
        <pc:spChg chg="mod">
          <ac:chgData name="Maria Pagano" userId="60497cb8cb4b67d3" providerId="LiveId" clId="{43AB8B08-43AD-402C-AEEA-AF2935513E33}" dt="2023-06-12T21:08:40.231" v="10153" actId="1076"/>
          <ac:spMkLst>
            <pc:docMk/>
            <pc:sldMk cId="142019576" sldId="288"/>
            <ac:spMk id="5" creationId="{5702C595-E352-4D98-8D07-59D6DA9DFDC9}"/>
          </ac:spMkLst>
        </pc:spChg>
        <pc:spChg chg="mod">
          <ac:chgData name="Maria Pagano" userId="60497cb8cb4b67d3" providerId="LiveId" clId="{43AB8B08-43AD-402C-AEEA-AF2935513E33}" dt="2023-06-12T21:15:14.520" v="10212" actId="208"/>
          <ac:spMkLst>
            <pc:docMk/>
            <pc:sldMk cId="142019576" sldId="288"/>
            <ac:spMk id="6" creationId="{C63753DF-FAC7-411D-AF7C-8A16276D9BC0}"/>
          </ac:spMkLst>
        </pc:spChg>
        <pc:spChg chg="add mod">
          <ac:chgData name="Maria Pagano" userId="60497cb8cb4b67d3" providerId="LiveId" clId="{43AB8B08-43AD-402C-AEEA-AF2935513E33}" dt="2023-06-12T21:15:06.168" v="10210" actId="1076"/>
          <ac:spMkLst>
            <pc:docMk/>
            <pc:sldMk cId="142019576" sldId="288"/>
            <ac:spMk id="7" creationId="{C5CBD3AB-9CBD-19CE-E608-43A4106B319D}"/>
          </ac:spMkLst>
        </pc:spChg>
        <pc:picChg chg="add mod">
          <ac:chgData name="Maria Pagano" userId="60497cb8cb4b67d3" providerId="LiveId" clId="{43AB8B08-43AD-402C-AEEA-AF2935513E33}" dt="2023-06-12T21:15:00.245" v="10209" actId="1076"/>
          <ac:picMkLst>
            <pc:docMk/>
            <pc:sldMk cId="142019576" sldId="288"/>
            <ac:picMk id="4" creationId="{152F5A39-8BED-7B22-1414-86617A9B67D7}"/>
          </ac:picMkLst>
        </pc:picChg>
      </pc:sldChg>
      <pc:sldChg chg="addSp delSp modSp mod">
        <pc:chgData name="Maria Pagano" userId="60497cb8cb4b67d3" providerId="LiveId" clId="{43AB8B08-43AD-402C-AEEA-AF2935513E33}" dt="2023-06-12T21:33:44.868" v="10523" actId="14100"/>
        <pc:sldMkLst>
          <pc:docMk/>
          <pc:sldMk cId="1353851882" sldId="289"/>
        </pc:sldMkLst>
        <pc:spChg chg="add mod">
          <ac:chgData name="Maria Pagano" userId="60497cb8cb4b67d3" providerId="LiveId" clId="{43AB8B08-43AD-402C-AEEA-AF2935513E33}" dt="2023-06-12T21:33:44.868" v="10523" actId="14100"/>
          <ac:spMkLst>
            <pc:docMk/>
            <pc:sldMk cId="1353851882" sldId="289"/>
            <ac:spMk id="2" creationId="{5726252E-64DA-0C94-3FB4-316123D5B9BC}"/>
          </ac:spMkLst>
        </pc:spChg>
        <pc:spChg chg="add del mod">
          <ac:chgData name="Maria Pagano" userId="60497cb8cb4b67d3" providerId="LiveId" clId="{43AB8B08-43AD-402C-AEEA-AF2935513E33}" dt="2023-05-13T18:27:01.585" v="3274" actId="21"/>
          <ac:spMkLst>
            <pc:docMk/>
            <pc:sldMk cId="1353851882" sldId="289"/>
            <ac:spMk id="5" creationId="{D26C6B6B-E9F9-D3B7-795E-7A86B0986762}"/>
          </ac:spMkLst>
        </pc:spChg>
        <pc:spChg chg="del mod">
          <ac:chgData name="Maria Pagano" userId="60497cb8cb4b67d3" providerId="LiveId" clId="{43AB8B08-43AD-402C-AEEA-AF2935513E33}" dt="2023-05-13T18:26:24.528" v="3194" actId="21"/>
          <ac:spMkLst>
            <pc:docMk/>
            <pc:sldMk cId="1353851882" sldId="289"/>
            <ac:spMk id="6" creationId="{D511B417-8343-4276-B319-67D7BA53CD5A}"/>
          </ac:spMkLst>
        </pc:spChg>
        <pc:spChg chg="mod">
          <ac:chgData name="Maria Pagano" userId="60497cb8cb4b67d3" providerId="LiveId" clId="{43AB8B08-43AD-402C-AEEA-AF2935513E33}" dt="2023-06-12T21:23:20.131" v="10350" actId="20577"/>
          <ac:spMkLst>
            <pc:docMk/>
            <pc:sldMk cId="1353851882" sldId="289"/>
            <ac:spMk id="8" creationId="{BF6C9E02-D369-4928-B21F-D82CFEDAC763}"/>
          </ac:spMkLst>
        </pc:spChg>
        <pc:spChg chg="add mod">
          <ac:chgData name="Maria Pagano" userId="60497cb8cb4b67d3" providerId="LiveId" clId="{43AB8B08-43AD-402C-AEEA-AF2935513E33}" dt="2023-06-12T21:33:36.165" v="10521" actId="208"/>
          <ac:spMkLst>
            <pc:docMk/>
            <pc:sldMk cId="1353851882" sldId="289"/>
            <ac:spMk id="9" creationId="{D85FA5C1-066B-9F5C-1BD1-A48DB7C25D0D}"/>
          </ac:spMkLst>
        </pc:spChg>
        <pc:spChg chg="add del mod">
          <ac:chgData name="Maria Pagano" userId="60497cb8cb4b67d3" providerId="LiveId" clId="{43AB8B08-43AD-402C-AEEA-AF2935513E33}" dt="2023-05-13T18:28:40.150" v="3302"/>
          <ac:spMkLst>
            <pc:docMk/>
            <pc:sldMk cId="1353851882" sldId="289"/>
            <ac:spMk id="11" creationId="{8FAE11F1-4358-9EB7-74D0-F7E1B126FFDD}"/>
          </ac:spMkLst>
        </pc:spChg>
        <pc:spChg chg="add del mod">
          <ac:chgData name="Maria Pagano" userId="60497cb8cb4b67d3" providerId="LiveId" clId="{43AB8B08-43AD-402C-AEEA-AF2935513E33}" dt="2023-05-13T18:22:25.048" v="3032" actId="21"/>
          <ac:spMkLst>
            <pc:docMk/>
            <pc:sldMk cId="1353851882" sldId="289"/>
            <ac:spMk id="13" creationId="{BB40404D-32E5-6094-81EA-82766D07287B}"/>
          </ac:spMkLst>
        </pc:spChg>
        <pc:spChg chg="add del mod">
          <ac:chgData name="Maria Pagano" userId="60497cb8cb4b67d3" providerId="LiveId" clId="{43AB8B08-43AD-402C-AEEA-AF2935513E33}" dt="2023-06-12T21:22:16.654" v="10327" actId="21"/>
          <ac:spMkLst>
            <pc:docMk/>
            <pc:sldMk cId="1353851882" sldId="289"/>
            <ac:spMk id="14" creationId="{C44EFD1F-3796-1BD8-0DAD-83D8B99C3DE8}"/>
          </ac:spMkLst>
        </pc:spChg>
        <pc:picChg chg="mod">
          <ac:chgData name="Maria Pagano" userId="60497cb8cb4b67d3" providerId="LiveId" clId="{43AB8B08-43AD-402C-AEEA-AF2935513E33}" dt="2023-05-13T18:28:01.431" v="3290" actId="1076"/>
          <ac:picMkLst>
            <pc:docMk/>
            <pc:sldMk cId="1353851882" sldId="289"/>
            <ac:picMk id="4" creationId="{EE4CA00A-87EA-4252-AF5F-DD02ED85CDCC}"/>
          </ac:picMkLst>
        </pc:picChg>
      </pc:sldChg>
      <pc:sldChg chg="addSp delSp modSp mod">
        <pc:chgData name="Maria Pagano" userId="60497cb8cb4b67d3" providerId="LiveId" clId="{43AB8B08-43AD-402C-AEEA-AF2935513E33}" dt="2023-06-12T23:12:59.797" v="10794" actId="1076"/>
        <pc:sldMkLst>
          <pc:docMk/>
          <pc:sldMk cId="1505680350" sldId="290"/>
        </pc:sldMkLst>
        <pc:spChg chg="add mod">
          <ac:chgData name="Maria Pagano" userId="60497cb8cb4b67d3" providerId="LiveId" clId="{43AB8B08-43AD-402C-AEEA-AF2935513E33}" dt="2023-06-12T23:12:59.797" v="10794" actId="1076"/>
          <ac:spMkLst>
            <pc:docMk/>
            <pc:sldMk cId="1505680350" sldId="290"/>
            <ac:spMk id="2" creationId="{4BDE0267-F610-CB8D-3131-920A7A86E3BD}"/>
          </ac:spMkLst>
        </pc:spChg>
        <pc:spChg chg="mod">
          <ac:chgData name="Maria Pagano" userId="60497cb8cb4b67d3" providerId="LiveId" clId="{43AB8B08-43AD-402C-AEEA-AF2935513E33}" dt="2023-06-12T23:09:25.891" v="10722" actId="1076"/>
          <ac:spMkLst>
            <pc:docMk/>
            <pc:sldMk cId="1505680350" sldId="290"/>
            <ac:spMk id="3" creationId="{36FA0E04-EDF9-4A33-8F7B-D80869D6CFEF}"/>
          </ac:spMkLst>
        </pc:spChg>
        <pc:spChg chg="mod">
          <ac:chgData name="Maria Pagano" userId="60497cb8cb4b67d3" providerId="LiveId" clId="{43AB8B08-43AD-402C-AEEA-AF2935513E33}" dt="2023-06-12T23:11:41.187" v="10739" actId="208"/>
          <ac:spMkLst>
            <pc:docMk/>
            <pc:sldMk cId="1505680350" sldId="290"/>
            <ac:spMk id="5" creationId="{0820DC3B-F93D-4FD0-92AD-909D770FE1F8}"/>
          </ac:spMkLst>
        </pc:spChg>
        <pc:spChg chg="mod">
          <ac:chgData name="Maria Pagano" userId="60497cb8cb4b67d3" providerId="LiveId" clId="{43AB8B08-43AD-402C-AEEA-AF2935513E33}" dt="2023-06-12T23:12:40.561" v="10793" actId="20577"/>
          <ac:spMkLst>
            <pc:docMk/>
            <pc:sldMk cId="1505680350" sldId="290"/>
            <ac:spMk id="6" creationId="{867118E1-0CB2-4191-8F68-46A64D65C43E}"/>
          </ac:spMkLst>
        </pc:spChg>
        <pc:spChg chg="add mod">
          <ac:chgData name="Maria Pagano" userId="60497cb8cb4b67d3" providerId="LiveId" clId="{43AB8B08-43AD-402C-AEEA-AF2935513E33}" dt="2023-06-12T23:11:09.143" v="10734" actId="208"/>
          <ac:spMkLst>
            <pc:docMk/>
            <pc:sldMk cId="1505680350" sldId="290"/>
            <ac:spMk id="7" creationId="{9EAA5D02-AC6B-0D38-5C34-2C730703FF31}"/>
          </ac:spMkLst>
        </pc:spChg>
        <pc:spChg chg="add del mod">
          <ac:chgData name="Maria Pagano" userId="60497cb8cb4b67d3" providerId="LiveId" clId="{43AB8B08-43AD-402C-AEEA-AF2935513E33}" dt="2023-06-12T23:07:12.190" v="10634" actId="21"/>
          <ac:spMkLst>
            <pc:docMk/>
            <pc:sldMk cId="1505680350" sldId="290"/>
            <ac:spMk id="8" creationId="{4B9B4D33-FFDB-52DD-70A5-AC1C3705D011}"/>
          </ac:spMkLst>
        </pc:spChg>
        <pc:picChg chg="mod modCrop">
          <ac:chgData name="Maria Pagano" userId="60497cb8cb4b67d3" providerId="LiveId" clId="{43AB8B08-43AD-402C-AEEA-AF2935513E33}" dt="2023-06-12T23:11:31.105" v="10737" actId="1076"/>
          <ac:picMkLst>
            <pc:docMk/>
            <pc:sldMk cId="1505680350" sldId="290"/>
            <ac:picMk id="4" creationId="{9F7FBCF7-D731-4252-A5B6-4BACDA39E730}"/>
          </ac:picMkLst>
        </pc:picChg>
      </pc:sldChg>
      <pc:sldChg chg="addSp modSp mod">
        <pc:chgData name="Maria Pagano" userId="60497cb8cb4b67d3" providerId="LiveId" clId="{43AB8B08-43AD-402C-AEEA-AF2935513E33}" dt="2023-06-12T23:17:14.126" v="10828" actId="20577"/>
        <pc:sldMkLst>
          <pc:docMk/>
          <pc:sldMk cId="765788345" sldId="291"/>
        </pc:sldMkLst>
        <pc:spChg chg="add mod">
          <ac:chgData name="Maria Pagano" userId="60497cb8cb4b67d3" providerId="LiveId" clId="{43AB8B08-43AD-402C-AEEA-AF2935513E33}" dt="2023-06-12T23:17:14.126" v="10828" actId="20577"/>
          <ac:spMkLst>
            <pc:docMk/>
            <pc:sldMk cId="765788345" sldId="291"/>
            <ac:spMk id="2" creationId="{41DE640A-2B70-2A4D-F98C-378261C0C169}"/>
          </ac:spMkLst>
        </pc:spChg>
        <pc:spChg chg="mod">
          <ac:chgData name="Maria Pagano" userId="60497cb8cb4b67d3" providerId="LiveId" clId="{43AB8B08-43AD-402C-AEEA-AF2935513E33}" dt="2023-06-12T23:14:44.228" v="10808" actId="1076"/>
          <ac:spMkLst>
            <pc:docMk/>
            <pc:sldMk cId="765788345" sldId="291"/>
            <ac:spMk id="6" creationId="{64DE6D82-0016-4D71-A88B-ADE5771CB812}"/>
          </ac:spMkLst>
        </pc:spChg>
        <pc:spChg chg="mod">
          <ac:chgData name="Maria Pagano" userId="60497cb8cb4b67d3" providerId="LiveId" clId="{43AB8B08-43AD-402C-AEEA-AF2935513E33}" dt="2023-06-12T23:15:24.422" v="10816" actId="208"/>
          <ac:spMkLst>
            <pc:docMk/>
            <pc:sldMk cId="765788345" sldId="291"/>
            <ac:spMk id="8" creationId="{7544B583-FE0A-495C-8C8E-C077C7BA76C6}"/>
          </ac:spMkLst>
        </pc:spChg>
        <pc:picChg chg="mod modCrop">
          <ac:chgData name="Maria Pagano" userId="60497cb8cb4b67d3" providerId="LiveId" clId="{43AB8B08-43AD-402C-AEEA-AF2935513E33}" dt="2023-06-12T23:15:15.608" v="10814" actId="1076"/>
          <ac:picMkLst>
            <pc:docMk/>
            <pc:sldMk cId="765788345" sldId="291"/>
            <ac:picMk id="4" creationId="{D892B3D8-C528-435A-9632-C66BD8E05C4A}"/>
          </ac:picMkLst>
        </pc:picChg>
      </pc:sldChg>
      <pc:sldChg chg="addSp delSp modSp mod">
        <pc:chgData name="Maria Pagano" userId="60497cb8cb4b67d3" providerId="LiveId" clId="{43AB8B08-43AD-402C-AEEA-AF2935513E33}" dt="2023-06-12T23:21:48.775" v="10863" actId="1076"/>
        <pc:sldMkLst>
          <pc:docMk/>
          <pc:sldMk cId="542941835" sldId="292"/>
        </pc:sldMkLst>
        <pc:spChg chg="mod">
          <ac:chgData name="Maria Pagano" userId="60497cb8cb4b67d3" providerId="LiveId" clId="{43AB8B08-43AD-402C-AEEA-AF2935513E33}" dt="2023-06-12T23:18:16.230" v="10836" actId="1076"/>
          <ac:spMkLst>
            <pc:docMk/>
            <pc:sldMk cId="542941835" sldId="292"/>
            <ac:spMk id="3" creationId="{9E941B3F-D2CC-479A-BBD2-562ECAA1F330}"/>
          </ac:spMkLst>
        </pc:spChg>
        <pc:spChg chg="add mod">
          <ac:chgData name="Maria Pagano" userId="60497cb8cb4b67d3" providerId="LiveId" clId="{43AB8B08-43AD-402C-AEEA-AF2935513E33}" dt="2023-06-12T23:19:11.503" v="10842" actId="208"/>
          <ac:spMkLst>
            <pc:docMk/>
            <pc:sldMk cId="542941835" sldId="292"/>
            <ac:spMk id="4" creationId="{F5E5AC30-9992-1A42-BCBC-4E8094885BE9}"/>
          </ac:spMkLst>
        </pc:spChg>
        <pc:spChg chg="mod">
          <ac:chgData name="Maria Pagano" userId="60497cb8cb4b67d3" providerId="LiveId" clId="{43AB8B08-43AD-402C-AEEA-AF2935513E33}" dt="2023-06-12T23:19:46.102" v="10847" actId="1076"/>
          <ac:spMkLst>
            <pc:docMk/>
            <pc:sldMk cId="542941835" sldId="292"/>
            <ac:spMk id="6" creationId="{F9732B99-1737-43DE-9974-C46822B39FF4}"/>
          </ac:spMkLst>
        </pc:spChg>
        <pc:spChg chg="mod">
          <ac:chgData name="Maria Pagano" userId="60497cb8cb4b67d3" providerId="LiveId" clId="{43AB8B08-43AD-402C-AEEA-AF2935513E33}" dt="2023-06-12T23:19:58.883" v="10849" actId="1076"/>
          <ac:spMkLst>
            <pc:docMk/>
            <pc:sldMk cId="542941835" sldId="292"/>
            <ac:spMk id="7" creationId="{8EA07807-E8A9-4F5A-97D3-3C96DA3655DB}"/>
          </ac:spMkLst>
        </pc:spChg>
        <pc:spChg chg="add del mod">
          <ac:chgData name="Maria Pagano" userId="60497cb8cb4b67d3" providerId="LiveId" clId="{43AB8B08-43AD-402C-AEEA-AF2935513E33}" dt="2023-05-14T00:57:40.251" v="4490" actId="478"/>
          <ac:spMkLst>
            <pc:docMk/>
            <pc:sldMk cId="542941835" sldId="292"/>
            <ac:spMk id="9" creationId="{CD74426A-8858-06A9-9578-BBD63078A60A}"/>
          </ac:spMkLst>
        </pc:spChg>
        <pc:spChg chg="add del mod">
          <ac:chgData name="Maria Pagano" userId="60497cb8cb4b67d3" providerId="LiveId" clId="{43AB8B08-43AD-402C-AEEA-AF2935513E33}" dt="2023-05-14T00:57:40.251" v="4490" actId="478"/>
          <ac:spMkLst>
            <pc:docMk/>
            <pc:sldMk cId="542941835" sldId="292"/>
            <ac:spMk id="10" creationId="{82FC0B69-8A77-5AE2-85EF-3436E9F167DE}"/>
          </ac:spMkLst>
        </pc:spChg>
        <pc:spChg chg="add del mod">
          <ac:chgData name="Maria Pagano" userId="60497cb8cb4b67d3" providerId="LiveId" clId="{43AB8B08-43AD-402C-AEEA-AF2935513E33}" dt="2023-05-14T00:57:40.251" v="4490" actId="478"/>
          <ac:spMkLst>
            <pc:docMk/>
            <pc:sldMk cId="542941835" sldId="292"/>
            <ac:spMk id="11" creationId="{109EE5F5-39CF-811F-7042-E1A041715188}"/>
          </ac:spMkLst>
        </pc:spChg>
        <pc:spChg chg="add del mod">
          <ac:chgData name="Maria Pagano" userId="60497cb8cb4b67d3" providerId="LiveId" clId="{43AB8B08-43AD-402C-AEEA-AF2935513E33}" dt="2023-05-14T00:57:40.251" v="4490" actId="478"/>
          <ac:spMkLst>
            <pc:docMk/>
            <pc:sldMk cId="542941835" sldId="292"/>
            <ac:spMk id="13" creationId="{4BEDAAC7-BFEE-299E-84E7-5995C82AFAA4}"/>
          </ac:spMkLst>
        </pc:spChg>
        <pc:spChg chg="add del mod">
          <ac:chgData name="Maria Pagano" userId="60497cb8cb4b67d3" providerId="LiveId" clId="{43AB8B08-43AD-402C-AEEA-AF2935513E33}" dt="2023-05-14T00:57:40.251" v="4490" actId="478"/>
          <ac:spMkLst>
            <pc:docMk/>
            <pc:sldMk cId="542941835" sldId="292"/>
            <ac:spMk id="14" creationId="{70CADDE9-1AE0-AA8D-7C26-28B64A783412}"/>
          </ac:spMkLst>
        </pc:spChg>
        <pc:spChg chg="add del mod">
          <ac:chgData name="Maria Pagano" userId="60497cb8cb4b67d3" providerId="LiveId" clId="{43AB8B08-43AD-402C-AEEA-AF2935513E33}" dt="2023-05-14T00:57:40.251" v="4490" actId="478"/>
          <ac:spMkLst>
            <pc:docMk/>
            <pc:sldMk cId="542941835" sldId="292"/>
            <ac:spMk id="15" creationId="{9176402E-9A4A-21CA-832B-E5871F0799A7}"/>
          </ac:spMkLst>
        </pc:spChg>
        <pc:spChg chg="add del mod">
          <ac:chgData name="Maria Pagano" userId="60497cb8cb4b67d3" providerId="LiveId" clId="{43AB8B08-43AD-402C-AEEA-AF2935513E33}" dt="2023-05-14T00:57:48.548" v="4492" actId="21"/>
          <ac:spMkLst>
            <pc:docMk/>
            <pc:sldMk cId="542941835" sldId="292"/>
            <ac:spMk id="16" creationId="{28E501CC-E827-E3FD-040F-D955432B90C7}"/>
          </ac:spMkLst>
        </pc:spChg>
        <pc:spChg chg="add del mod">
          <ac:chgData name="Maria Pagano" userId="60497cb8cb4b67d3" providerId="LiveId" clId="{43AB8B08-43AD-402C-AEEA-AF2935513E33}" dt="2023-05-14T00:57:40.251" v="4490" actId="478"/>
          <ac:spMkLst>
            <pc:docMk/>
            <pc:sldMk cId="542941835" sldId="292"/>
            <ac:spMk id="17" creationId="{7F95A1D4-D54B-5130-7213-AC4C413CEF55}"/>
          </ac:spMkLst>
        </pc:spChg>
        <pc:spChg chg="add mod">
          <ac:chgData name="Maria Pagano" userId="60497cb8cb4b67d3" providerId="LiveId" clId="{43AB8B08-43AD-402C-AEEA-AF2935513E33}" dt="2023-06-12T23:20:06.158" v="10851" actId="1076"/>
          <ac:spMkLst>
            <pc:docMk/>
            <pc:sldMk cId="542941835" sldId="292"/>
            <ac:spMk id="19" creationId="{2724DD81-A11E-2AC2-A921-430C2F3E22D2}"/>
          </ac:spMkLst>
        </pc:spChg>
        <pc:picChg chg="add del mod modCrop">
          <ac:chgData name="Maria Pagano" userId="60497cb8cb4b67d3" providerId="LiveId" clId="{43AB8B08-43AD-402C-AEEA-AF2935513E33}" dt="2023-05-14T00:47:15.230" v="4249" actId="478"/>
          <ac:picMkLst>
            <pc:docMk/>
            <pc:sldMk cId="542941835" sldId="292"/>
            <ac:picMk id="2" creationId="{226ECF64-D337-71A5-B551-3A116E21C03D}"/>
          </ac:picMkLst>
        </pc:picChg>
        <pc:picChg chg="del mod modCrop">
          <ac:chgData name="Maria Pagano" userId="60497cb8cb4b67d3" providerId="LiveId" clId="{43AB8B08-43AD-402C-AEEA-AF2935513E33}" dt="2023-05-14T00:47:14.286" v="4248" actId="478"/>
          <ac:picMkLst>
            <pc:docMk/>
            <pc:sldMk cId="542941835" sldId="292"/>
            <ac:picMk id="4" creationId="{F2CA9C7B-D52D-4449-9A40-359FE1C2BC69}"/>
          </ac:picMkLst>
        </pc:picChg>
        <pc:picChg chg="add mod modCrop">
          <ac:chgData name="Maria Pagano" userId="60497cb8cb4b67d3" providerId="LiveId" clId="{43AB8B08-43AD-402C-AEEA-AF2935513E33}" dt="2023-06-12T23:21:48.775" v="10863" actId="1076"/>
          <ac:picMkLst>
            <pc:docMk/>
            <pc:sldMk cId="542941835" sldId="292"/>
            <ac:picMk id="5" creationId="{AB4AFD3B-0729-C022-D084-521CB25245EF}"/>
          </ac:picMkLst>
        </pc:picChg>
        <pc:picChg chg="add del mod modCrop">
          <ac:chgData name="Maria Pagano" userId="60497cb8cb4b67d3" providerId="LiveId" clId="{43AB8B08-43AD-402C-AEEA-AF2935513E33}" dt="2023-05-14T00:47:12.719" v="4247" actId="478"/>
          <ac:picMkLst>
            <pc:docMk/>
            <pc:sldMk cId="542941835" sldId="292"/>
            <ac:picMk id="5" creationId="{F13099B4-CDE9-C383-08DB-1256A640662C}"/>
          </ac:picMkLst>
        </pc:picChg>
        <pc:picChg chg="add del mod">
          <ac:chgData name="Maria Pagano" userId="60497cb8cb4b67d3" providerId="LiveId" clId="{43AB8B08-43AD-402C-AEEA-AF2935513E33}" dt="2023-06-12T23:21:21.109" v="10859" actId="478"/>
          <ac:picMkLst>
            <pc:docMk/>
            <pc:sldMk cId="542941835" sldId="292"/>
            <ac:picMk id="8" creationId="{16536084-C043-9057-07DC-667FB0DF5F3E}"/>
          </ac:picMkLst>
        </pc:picChg>
        <pc:picChg chg="add del mod">
          <ac:chgData name="Maria Pagano" userId="60497cb8cb4b67d3" providerId="LiveId" clId="{43AB8B08-43AD-402C-AEEA-AF2935513E33}" dt="2023-05-14T00:52:30.675" v="4383"/>
          <ac:picMkLst>
            <pc:docMk/>
            <pc:sldMk cId="542941835" sldId="292"/>
            <ac:picMk id="12" creationId="{8C7D1A3E-50D5-079C-63C3-EC79C257F964}"/>
          </ac:picMkLst>
        </pc:picChg>
        <pc:picChg chg="add del mod">
          <ac:chgData name="Maria Pagano" userId="60497cb8cb4b67d3" providerId="LiveId" clId="{43AB8B08-43AD-402C-AEEA-AF2935513E33}" dt="2023-06-12T23:21:29.508" v="10860" actId="478"/>
          <ac:picMkLst>
            <pc:docMk/>
            <pc:sldMk cId="542941835" sldId="292"/>
            <ac:picMk id="18" creationId="{E65F7DE5-A5F5-4A7C-0A72-C8863B83BDA8}"/>
          </ac:picMkLst>
        </pc:picChg>
      </pc:sldChg>
      <pc:sldChg chg="addSp modSp mod">
        <pc:chgData name="Maria Pagano" userId="60497cb8cb4b67d3" providerId="LiveId" clId="{43AB8B08-43AD-402C-AEEA-AF2935513E33}" dt="2023-06-12T23:25:08.481" v="10874" actId="1076"/>
        <pc:sldMkLst>
          <pc:docMk/>
          <pc:sldMk cId="146328321" sldId="293"/>
        </pc:sldMkLst>
        <pc:spChg chg="mod">
          <ac:chgData name="Maria Pagano" userId="60497cb8cb4b67d3" providerId="LiveId" clId="{43AB8B08-43AD-402C-AEEA-AF2935513E33}" dt="2023-06-12T23:24:36.217" v="10868" actId="1076"/>
          <ac:spMkLst>
            <pc:docMk/>
            <pc:sldMk cId="146328321" sldId="293"/>
            <ac:spMk id="3" creationId="{F23B70ED-627E-4F90-971F-37FA453A8777}"/>
          </ac:spMkLst>
        </pc:spChg>
        <pc:spChg chg="mod">
          <ac:chgData name="Maria Pagano" userId="60497cb8cb4b67d3" providerId="LiveId" clId="{43AB8B08-43AD-402C-AEEA-AF2935513E33}" dt="2023-06-12T23:24:58.748" v="10871" actId="208"/>
          <ac:spMkLst>
            <pc:docMk/>
            <pc:sldMk cId="146328321" sldId="293"/>
            <ac:spMk id="5" creationId="{F3FCA073-77FA-4A17-861A-9AAEB68E429C}"/>
          </ac:spMkLst>
        </pc:spChg>
        <pc:spChg chg="mod">
          <ac:chgData name="Maria Pagano" userId="60497cb8cb4b67d3" providerId="LiveId" clId="{43AB8B08-43AD-402C-AEEA-AF2935513E33}" dt="2023-05-15T15:21:32.370" v="4794" actId="1076"/>
          <ac:spMkLst>
            <pc:docMk/>
            <pc:sldMk cId="146328321" sldId="293"/>
            <ac:spMk id="6" creationId="{68F9D047-950A-4DEE-85E1-3A27A1A7D307}"/>
          </ac:spMkLst>
        </pc:spChg>
        <pc:spChg chg="add mod">
          <ac:chgData name="Maria Pagano" userId="60497cb8cb4b67d3" providerId="LiveId" clId="{43AB8B08-43AD-402C-AEEA-AF2935513E33}" dt="2023-05-15T15:20:54.496" v="4788" actId="14100"/>
          <ac:spMkLst>
            <pc:docMk/>
            <pc:sldMk cId="146328321" sldId="293"/>
            <ac:spMk id="10" creationId="{3B934885-92E1-5568-E44A-6C6487D34ADB}"/>
          </ac:spMkLst>
        </pc:spChg>
        <pc:spChg chg="add mod">
          <ac:chgData name="Maria Pagano" userId="60497cb8cb4b67d3" providerId="LiveId" clId="{43AB8B08-43AD-402C-AEEA-AF2935513E33}" dt="2023-06-12T23:25:08.481" v="10874" actId="1076"/>
          <ac:spMkLst>
            <pc:docMk/>
            <pc:sldMk cId="146328321" sldId="293"/>
            <ac:spMk id="11" creationId="{18CB6A66-C6B6-04C3-ED16-B034DA268552}"/>
          </ac:spMkLst>
        </pc:spChg>
        <pc:picChg chg="add mod">
          <ac:chgData name="Maria Pagano" userId="60497cb8cb4b67d3" providerId="LiveId" clId="{43AB8B08-43AD-402C-AEEA-AF2935513E33}" dt="2023-05-14T01:04:37.442" v="4714" actId="1076"/>
          <ac:picMkLst>
            <pc:docMk/>
            <pc:sldMk cId="146328321" sldId="293"/>
            <ac:picMk id="2" creationId="{E0C59CF3-D628-DC14-A44C-57003D08E31A}"/>
          </ac:picMkLst>
        </pc:picChg>
        <pc:picChg chg="mod">
          <ac:chgData name="Maria Pagano" userId="60497cb8cb4b67d3" providerId="LiveId" clId="{43AB8B08-43AD-402C-AEEA-AF2935513E33}" dt="2023-05-15T15:21:04.665" v="4790" actId="1076"/>
          <ac:picMkLst>
            <pc:docMk/>
            <pc:sldMk cId="146328321" sldId="293"/>
            <ac:picMk id="4" creationId="{4B31840E-8D66-4C6C-897B-3DB385D5E2EB}"/>
          </ac:picMkLst>
        </pc:picChg>
      </pc:sldChg>
      <pc:sldChg chg="addSp delSp modSp mod">
        <pc:chgData name="Maria Pagano" userId="60497cb8cb4b67d3" providerId="LiveId" clId="{43AB8B08-43AD-402C-AEEA-AF2935513E33}" dt="2023-06-12T23:25:43.963" v="10880" actId="1076"/>
        <pc:sldMkLst>
          <pc:docMk/>
          <pc:sldMk cId="3694951248" sldId="294"/>
        </pc:sldMkLst>
        <pc:spChg chg="mod">
          <ac:chgData name="Maria Pagano" userId="60497cb8cb4b67d3" providerId="LiveId" clId="{43AB8B08-43AD-402C-AEEA-AF2935513E33}" dt="2023-06-12T23:25:43.963" v="10880" actId="1076"/>
          <ac:spMkLst>
            <pc:docMk/>
            <pc:sldMk cId="3694951248" sldId="294"/>
            <ac:spMk id="3" creationId="{F2FEC0CC-719B-4F10-B6B4-57339C06010E}"/>
          </ac:spMkLst>
        </pc:spChg>
        <pc:spChg chg="add mod">
          <ac:chgData name="Maria Pagano" userId="60497cb8cb4b67d3" providerId="LiveId" clId="{43AB8B08-43AD-402C-AEEA-AF2935513E33}" dt="2023-05-15T16:08:21.991" v="5284" actId="1076"/>
          <ac:spMkLst>
            <pc:docMk/>
            <pc:sldMk cId="3694951248" sldId="294"/>
            <ac:spMk id="6" creationId="{8D57EABD-155F-D526-518C-56ECC26AB3DC}"/>
          </ac:spMkLst>
        </pc:spChg>
        <pc:spChg chg="mod">
          <ac:chgData name="Maria Pagano" userId="60497cb8cb4b67d3" providerId="LiveId" clId="{43AB8B08-43AD-402C-AEEA-AF2935513E33}" dt="2023-05-15T16:04:15.014" v="5249" actId="1076"/>
          <ac:spMkLst>
            <pc:docMk/>
            <pc:sldMk cId="3694951248" sldId="294"/>
            <ac:spMk id="7" creationId="{09DF8DDD-471A-4C36-BB40-6D26A2CF0AD6}"/>
          </ac:spMkLst>
        </pc:spChg>
        <pc:spChg chg="mod">
          <ac:chgData name="Maria Pagano" userId="60497cb8cb4b67d3" providerId="LiveId" clId="{43AB8B08-43AD-402C-AEEA-AF2935513E33}" dt="2023-05-15T15:56:01.233" v="5179" actId="1076"/>
          <ac:spMkLst>
            <pc:docMk/>
            <pc:sldMk cId="3694951248" sldId="294"/>
            <ac:spMk id="9" creationId="{90765CE0-4836-495B-8112-A753E9A744FD}"/>
          </ac:spMkLst>
        </pc:spChg>
        <pc:spChg chg="mod">
          <ac:chgData name="Maria Pagano" userId="60497cb8cb4b67d3" providerId="LiveId" clId="{43AB8B08-43AD-402C-AEEA-AF2935513E33}" dt="2023-06-12T23:25:25.767" v="10875" actId="1076"/>
          <ac:spMkLst>
            <pc:docMk/>
            <pc:sldMk cId="3694951248" sldId="294"/>
            <ac:spMk id="10" creationId="{E0D60F97-DBCD-43BC-B345-1CE665F4A17F}"/>
          </ac:spMkLst>
        </pc:spChg>
        <pc:spChg chg="add mod">
          <ac:chgData name="Maria Pagano" userId="60497cb8cb4b67d3" providerId="LiveId" clId="{43AB8B08-43AD-402C-AEEA-AF2935513E33}" dt="2023-05-15T16:13:10.539" v="5362" actId="1076"/>
          <ac:spMkLst>
            <pc:docMk/>
            <pc:sldMk cId="3694951248" sldId="294"/>
            <ac:spMk id="11" creationId="{3B018EE2-73E9-62C5-3DE4-8ABED424E7E8}"/>
          </ac:spMkLst>
        </pc:spChg>
        <pc:graphicFrameChg chg="del mod modGraphic">
          <ac:chgData name="Maria Pagano" userId="60497cb8cb4b67d3" providerId="LiveId" clId="{43AB8B08-43AD-402C-AEEA-AF2935513E33}" dt="2023-05-15T16:03:46.484" v="5245" actId="21"/>
          <ac:graphicFrameMkLst>
            <pc:docMk/>
            <pc:sldMk cId="3694951248" sldId="294"/>
            <ac:graphicFrameMk id="8" creationId="{692CCE00-3AC5-4C60-9F71-D6F1E42D24ED}"/>
          </ac:graphicFrameMkLst>
        </pc:graphicFrameChg>
        <pc:picChg chg="add mod modCrop">
          <ac:chgData name="Maria Pagano" userId="60497cb8cb4b67d3" providerId="LiveId" clId="{43AB8B08-43AD-402C-AEEA-AF2935513E33}" dt="2023-05-15T16:04:05.107" v="5248" actId="732"/>
          <ac:picMkLst>
            <pc:docMk/>
            <pc:sldMk cId="3694951248" sldId="294"/>
            <ac:picMk id="2" creationId="{ED2A9092-033A-22BE-590F-8666E63B31F5}"/>
          </ac:picMkLst>
        </pc:picChg>
        <pc:picChg chg="add mod">
          <ac:chgData name="Maria Pagano" userId="60497cb8cb4b67d3" providerId="LiveId" clId="{43AB8B08-43AD-402C-AEEA-AF2935513E33}" dt="2023-05-15T16:05:52.868" v="5279" actId="1076"/>
          <ac:picMkLst>
            <pc:docMk/>
            <pc:sldMk cId="3694951248" sldId="294"/>
            <ac:picMk id="4" creationId="{AE872877-8693-5F11-12E5-CFF6FCE6F0F3}"/>
          </ac:picMkLst>
        </pc:picChg>
      </pc:sldChg>
      <pc:sldChg chg="addSp modSp mod">
        <pc:chgData name="Maria Pagano" userId="60497cb8cb4b67d3" providerId="LiveId" clId="{43AB8B08-43AD-402C-AEEA-AF2935513E33}" dt="2023-06-12T23:29:52.953" v="11036" actId="1076"/>
        <pc:sldMkLst>
          <pc:docMk/>
          <pc:sldMk cId="1536216755" sldId="295"/>
        </pc:sldMkLst>
        <pc:spChg chg="add mod">
          <ac:chgData name="Maria Pagano" userId="60497cb8cb4b67d3" providerId="LiveId" clId="{43AB8B08-43AD-402C-AEEA-AF2935513E33}" dt="2023-06-12T23:29:52.953" v="11036" actId="1076"/>
          <ac:spMkLst>
            <pc:docMk/>
            <pc:sldMk cId="1536216755" sldId="295"/>
            <ac:spMk id="2" creationId="{C7FF118F-F2FF-83C3-CE03-728CEAB91E15}"/>
          </ac:spMkLst>
        </pc:spChg>
        <pc:spChg chg="mod">
          <ac:chgData name="Maria Pagano" userId="60497cb8cb4b67d3" providerId="LiveId" clId="{43AB8B08-43AD-402C-AEEA-AF2935513E33}" dt="2023-06-12T23:29:19.201" v="11030" actId="1076"/>
          <ac:spMkLst>
            <pc:docMk/>
            <pc:sldMk cId="1536216755" sldId="295"/>
            <ac:spMk id="15" creationId="{94772AD3-E5D2-4B93-A476-CAFAD62B3B67}"/>
          </ac:spMkLst>
        </pc:spChg>
        <pc:picChg chg="mod">
          <ac:chgData name="Maria Pagano" userId="60497cb8cb4b67d3" providerId="LiveId" clId="{43AB8B08-43AD-402C-AEEA-AF2935513E33}" dt="2023-06-12T23:29:46.587" v="11035" actId="1076"/>
          <ac:picMkLst>
            <pc:docMk/>
            <pc:sldMk cId="1536216755" sldId="295"/>
            <ac:picMk id="4" creationId="{D64DA857-6608-4623-A588-A3C6178FB9B8}"/>
          </ac:picMkLst>
        </pc:picChg>
        <pc:picChg chg="mod">
          <ac:chgData name="Maria Pagano" userId="60497cb8cb4b67d3" providerId="LiveId" clId="{43AB8B08-43AD-402C-AEEA-AF2935513E33}" dt="2023-06-12T23:29:01.724" v="11026" actId="1076"/>
          <ac:picMkLst>
            <pc:docMk/>
            <pc:sldMk cId="1536216755" sldId="295"/>
            <ac:picMk id="11" creationId="{6D592939-C44D-4771-B53B-1230F036C1AA}"/>
          </ac:picMkLst>
        </pc:picChg>
      </pc:sldChg>
      <pc:sldChg chg="addSp modSp mod">
        <pc:chgData name="Maria Pagano" userId="60497cb8cb4b67d3" providerId="LiveId" clId="{43AB8B08-43AD-402C-AEEA-AF2935513E33}" dt="2023-06-12T23:32:54.921" v="11131" actId="1076"/>
        <pc:sldMkLst>
          <pc:docMk/>
          <pc:sldMk cId="353515122" sldId="296"/>
        </pc:sldMkLst>
        <pc:spChg chg="add mod">
          <ac:chgData name="Maria Pagano" userId="60497cb8cb4b67d3" providerId="LiveId" clId="{43AB8B08-43AD-402C-AEEA-AF2935513E33}" dt="2023-06-12T23:30:27.128" v="11093" actId="20577"/>
          <ac:spMkLst>
            <pc:docMk/>
            <pc:sldMk cId="353515122" sldId="296"/>
            <ac:spMk id="3" creationId="{4A386D26-294E-BBF0-4DF2-5451C2BE867D}"/>
          </ac:spMkLst>
        </pc:spChg>
        <pc:spChg chg="mod">
          <ac:chgData name="Maria Pagano" userId="60497cb8cb4b67d3" providerId="LiveId" clId="{43AB8B08-43AD-402C-AEEA-AF2935513E33}" dt="2023-06-12T23:31:05.298" v="11101" actId="1076"/>
          <ac:spMkLst>
            <pc:docMk/>
            <pc:sldMk cId="353515122" sldId="296"/>
            <ac:spMk id="4" creationId="{53EC9468-0262-404F-80A9-E4625D045E37}"/>
          </ac:spMkLst>
        </pc:spChg>
        <pc:spChg chg="mod">
          <ac:chgData name="Maria Pagano" userId="60497cb8cb4b67d3" providerId="LiveId" clId="{43AB8B08-43AD-402C-AEEA-AF2935513E33}" dt="2023-06-12T23:32:19.435" v="11122" actId="208"/>
          <ac:spMkLst>
            <pc:docMk/>
            <pc:sldMk cId="353515122" sldId="296"/>
            <ac:spMk id="5" creationId="{AC030F4C-686F-44E1-9A93-4373B27E2CFA}"/>
          </ac:spMkLst>
        </pc:spChg>
        <pc:spChg chg="mod">
          <ac:chgData name="Maria Pagano" userId="60497cb8cb4b67d3" providerId="LiveId" clId="{43AB8B08-43AD-402C-AEEA-AF2935513E33}" dt="2023-06-12T23:31:34.476" v="11108" actId="1076"/>
          <ac:spMkLst>
            <pc:docMk/>
            <pc:sldMk cId="353515122" sldId="296"/>
            <ac:spMk id="6" creationId="{2A6A77BE-2C46-4DE2-B6E8-34113085A4DD}"/>
          </ac:spMkLst>
        </pc:spChg>
        <pc:spChg chg="mod">
          <ac:chgData name="Maria Pagano" userId="60497cb8cb4b67d3" providerId="LiveId" clId="{43AB8B08-43AD-402C-AEEA-AF2935513E33}" dt="2023-06-12T23:32:39.071" v="11127" actId="1076"/>
          <ac:spMkLst>
            <pc:docMk/>
            <pc:sldMk cId="353515122" sldId="296"/>
            <ac:spMk id="8" creationId="{483E94DE-342A-4FFD-A648-D83B2BED1B8A}"/>
          </ac:spMkLst>
        </pc:spChg>
        <pc:spChg chg="mod">
          <ac:chgData name="Maria Pagano" userId="60497cb8cb4b67d3" providerId="LiveId" clId="{43AB8B08-43AD-402C-AEEA-AF2935513E33}" dt="2023-06-12T23:32:34.714" v="11126" actId="208"/>
          <ac:spMkLst>
            <pc:docMk/>
            <pc:sldMk cId="353515122" sldId="296"/>
            <ac:spMk id="10" creationId="{3D1BEBA1-9CED-46C4-9400-B05DD05DFF16}"/>
          </ac:spMkLst>
        </pc:spChg>
        <pc:picChg chg="mod">
          <ac:chgData name="Maria Pagano" userId="60497cb8cb4b67d3" providerId="LiveId" clId="{43AB8B08-43AD-402C-AEEA-AF2935513E33}" dt="2023-06-12T23:31:16.474" v="11103" actId="14100"/>
          <ac:picMkLst>
            <pc:docMk/>
            <pc:sldMk cId="353515122" sldId="296"/>
            <ac:picMk id="2" creationId="{210B6201-BACB-4AFD-A376-4042D22E1F67}"/>
          </ac:picMkLst>
        </pc:picChg>
        <pc:picChg chg="mod">
          <ac:chgData name="Maria Pagano" userId="60497cb8cb4b67d3" providerId="LiveId" clId="{43AB8B08-43AD-402C-AEEA-AF2935513E33}" dt="2023-06-12T23:32:54.921" v="11131" actId="1076"/>
          <ac:picMkLst>
            <pc:docMk/>
            <pc:sldMk cId="353515122" sldId="296"/>
            <ac:picMk id="9" creationId="{1C84F80E-C559-43D6-85E5-C080D728ABB6}"/>
          </ac:picMkLst>
        </pc:picChg>
      </pc:sldChg>
      <pc:sldChg chg="addSp delSp modSp mod">
        <pc:chgData name="Maria Pagano" userId="60497cb8cb4b67d3" providerId="LiveId" clId="{43AB8B08-43AD-402C-AEEA-AF2935513E33}" dt="2023-06-12T23:38:20.622" v="11391" actId="14100"/>
        <pc:sldMkLst>
          <pc:docMk/>
          <pc:sldMk cId="2169675936" sldId="297"/>
        </pc:sldMkLst>
        <pc:spChg chg="add del mod">
          <ac:chgData name="Maria Pagano" userId="60497cb8cb4b67d3" providerId="LiveId" clId="{43AB8B08-43AD-402C-AEEA-AF2935513E33}" dt="2023-05-15T16:36:40.633" v="6036" actId="21"/>
          <ac:spMkLst>
            <pc:docMk/>
            <pc:sldMk cId="2169675936" sldId="297"/>
            <ac:spMk id="2" creationId="{14A81827-B58B-970D-7529-66532F797583}"/>
          </ac:spMkLst>
        </pc:spChg>
        <pc:spChg chg="mod">
          <ac:chgData name="Maria Pagano" userId="60497cb8cb4b67d3" providerId="LiveId" clId="{43AB8B08-43AD-402C-AEEA-AF2935513E33}" dt="2023-06-12T23:33:13.685" v="11135" actId="1076"/>
          <ac:spMkLst>
            <pc:docMk/>
            <pc:sldMk cId="2169675936" sldId="297"/>
            <ac:spMk id="3" creationId="{2C5D79EE-3FB6-4B51-954E-19C31E33E679}"/>
          </ac:spMkLst>
        </pc:spChg>
        <pc:spChg chg="mod">
          <ac:chgData name="Maria Pagano" userId="60497cb8cb4b67d3" providerId="LiveId" clId="{43AB8B08-43AD-402C-AEEA-AF2935513E33}" dt="2023-06-12T23:33:45.229" v="11140" actId="208"/>
          <ac:spMkLst>
            <pc:docMk/>
            <pc:sldMk cId="2169675936" sldId="297"/>
            <ac:spMk id="5" creationId="{0B22A5A6-7858-438A-BDE7-334B1248CEA6}"/>
          </ac:spMkLst>
        </pc:spChg>
        <pc:spChg chg="add mod">
          <ac:chgData name="Maria Pagano" userId="60497cb8cb4b67d3" providerId="LiveId" clId="{43AB8B08-43AD-402C-AEEA-AF2935513E33}" dt="2023-06-12T23:38:20.622" v="11391" actId="14100"/>
          <ac:spMkLst>
            <pc:docMk/>
            <pc:sldMk cId="2169675936" sldId="297"/>
            <ac:spMk id="6" creationId="{58F5DEDD-DC5B-9C42-FE62-81CF5E0B8CD2}"/>
          </ac:spMkLst>
        </pc:spChg>
        <pc:spChg chg="mod">
          <ac:chgData name="Maria Pagano" userId="60497cb8cb4b67d3" providerId="LiveId" clId="{43AB8B08-43AD-402C-AEEA-AF2935513E33}" dt="2023-06-12T23:38:11.512" v="11389" actId="1076"/>
          <ac:spMkLst>
            <pc:docMk/>
            <pc:sldMk cId="2169675936" sldId="297"/>
            <ac:spMk id="8" creationId="{9CD86D52-BD47-4AB6-ACA6-43B254D7BB50}"/>
          </ac:spMkLst>
        </pc:spChg>
        <pc:spChg chg="mod">
          <ac:chgData name="Maria Pagano" userId="60497cb8cb4b67d3" providerId="LiveId" clId="{43AB8B08-43AD-402C-AEEA-AF2935513E33}" dt="2023-06-12T23:34:10.944" v="11148" actId="1076"/>
          <ac:spMkLst>
            <pc:docMk/>
            <pc:sldMk cId="2169675936" sldId="297"/>
            <ac:spMk id="10" creationId="{A1F434C5-B719-4AFC-8BCB-99A6929341F7}"/>
          </ac:spMkLst>
        </pc:spChg>
        <pc:picChg chg="add mod modCrop">
          <ac:chgData name="Maria Pagano" userId="60497cb8cb4b67d3" providerId="LiveId" clId="{43AB8B08-43AD-402C-AEEA-AF2935513E33}" dt="2023-06-12T23:36:21.468" v="11336" actId="1076"/>
          <ac:picMkLst>
            <pc:docMk/>
            <pc:sldMk cId="2169675936" sldId="297"/>
            <ac:picMk id="4" creationId="{8A09C03B-CD52-63B2-62AA-DE4C0B1DCB9F}"/>
          </ac:picMkLst>
        </pc:picChg>
        <pc:picChg chg="del mod modCrop">
          <ac:chgData name="Maria Pagano" userId="60497cb8cb4b67d3" providerId="LiveId" clId="{43AB8B08-43AD-402C-AEEA-AF2935513E33}" dt="2023-05-15T16:37:36.967" v="6045" actId="21"/>
          <ac:picMkLst>
            <pc:docMk/>
            <pc:sldMk cId="2169675936" sldId="297"/>
            <ac:picMk id="6" creationId="{C5EEB2CB-5D54-4463-BD0A-F3583223EA0A}"/>
          </ac:picMkLst>
        </pc:picChg>
        <pc:picChg chg="mod">
          <ac:chgData name="Maria Pagano" userId="60497cb8cb4b67d3" providerId="LiveId" clId="{43AB8B08-43AD-402C-AEEA-AF2935513E33}" dt="2023-06-12T23:34:03.888" v="11146" actId="1076"/>
          <ac:picMkLst>
            <pc:docMk/>
            <pc:sldMk cId="2169675936" sldId="297"/>
            <ac:picMk id="9" creationId="{459CEA6A-238B-42D1-A322-42AC197413D5}"/>
          </ac:picMkLst>
        </pc:picChg>
      </pc:sldChg>
      <pc:sldChg chg="addSp modSp mod">
        <pc:chgData name="Maria Pagano" userId="60497cb8cb4b67d3" providerId="LiveId" clId="{43AB8B08-43AD-402C-AEEA-AF2935513E33}" dt="2023-06-12T23:59:08.043" v="11639" actId="1076"/>
        <pc:sldMkLst>
          <pc:docMk/>
          <pc:sldMk cId="3147609469" sldId="298"/>
        </pc:sldMkLst>
        <pc:spChg chg="add mod">
          <ac:chgData name="Maria Pagano" userId="60497cb8cb4b67d3" providerId="LiveId" clId="{43AB8B08-43AD-402C-AEEA-AF2935513E33}" dt="2023-06-12T23:53:27.596" v="11419" actId="208"/>
          <ac:spMkLst>
            <pc:docMk/>
            <pc:sldMk cId="3147609469" sldId="298"/>
            <ac:spMk id="2" creationId="{9AA3434D-A73F-1D65-287C-A3B7F6E75FB7}"/>
          </ac:spMkLst>
        </pc:spChg>
        <pc:spChg chg="mod">
          <ac:chgData name="Maria Pagano" userId="60497cb8cb4b67d3" providerId="LiveId" clId="{43AB8B08-43AD-402C-AEEA-AF2935513E33}" dt="2023-06-12T23:51:44.514" v="11403" actId="1076"/>
          <ac:spMkLst>
            <pc:docMk/>
            <pc:sldMk cId="3147609469" sldId="298"/>
            <ac:spMk id="3" creationId="{F0C6B6E2-287A-446A-9F78-2CB21A8E8DC7}"/>
          </ac:spMkLst>
        </pc:spChg>
        <pc:spChg chg="mod">
          <ac:chgData name="Maria Pagano" userId="60497cb8cb4b67d3" providerId="LiveId" clId="{43AB8B08-43AD-402C-AEEA-AF2935513E33}" dt="2023-05-15T16:47:53.089" v="6381" actId="1076"/>
          <ac:spMkLst>
            <pc:docMk/>
            <pc:sldMk cId="3147609469" sldId="298"/>
            <ac:spMk id="5" creationId="{8350777B-FB44-44F5-91E1-EEDDC16A9124}"/>
          </ac:spMkLst>
        </pc:spChg>
        <pc:spChg chg="mod">
          <ac:chgData name="Maria Pagano" userId="60497cb8cb4b67d3" providerId="LiveId" clId="{43AB8B08-43AD-402C-AEEA-AF2935513E33}" dt="2023-06-12T23:52:55.565" v="11412" actId="1076"/>
          <ac:spMkLst>
            <pc:docMk/>
            <pc:sldMk cId="3147609469" sldId="298"/>
            <ac:spMk id="6" creationId="{DE0CB812-279A-4741-857E-95BDBA567C77}"/>
          </ac:spMkLst>
        </pc:spChg>
        <pc:spChg chg="add mod">
          <ac:chgData name="Maria Pagano" userId="60497cb8cb4b67d3" providerId="LiveId" clId="{43AB8B08-43AD-402C-AEEA-AF2935513E33}" dt="2023-06-12T23:59:01.746" v="11638" actId="1076"/>
          <ac:spMkLst>
            <pc:docMk/>
            <pc:sldMk cId="3147609469" sldId="298"/>
            <ac:spMk id="8" creationId="{2AE4FA03-26A9-9A50-E330-A4D07F8C251B}"/>
          </ac:spMkLst>
        </pc:spChg>
        <pc:spChg chg="mod">
          <ac:chgData name="Maria Pagano" userId="60497cb8cb4b67d3" providerId="LiveId" clId="{43AB8B08-43AD-402C-AEEA-AF2935513E33}" dt="2023-06-12T23:53:01.987" v="11414" actId="1076"/>
          <ac:spMkLst>
            <pc:docMk/>
            <pc:sldMk cId="3147609469" sldId="298"/>
            <ac:spMk id="9" creationId="{240FFC53-3D84-4AEF-B78C-F6B103BE876E}"/>
          </ac:spMkLst>
        </pc:spChg>
        <pc:picChg chg="mod">
          <ac:chgData name="Maria Pagano" userId="60497cb8cb4b67d3" providerId="LiveId" clId="{43AB8B08-43AD-402C-AEEA-AF2935513E33}" dt="2023-06-12T23:59:08.043" v="11639" actId="1076"/>
          <ac:picMkLst>
            <pc:docMk/>
            <pc:sldMk cId="3147609469" sldId="298"/>
            <ac:picMk id="4" creationId="{31BE985F-F38B-42F5-913B-98AAC851EEED}"/>
          </ac:picMkLst>
        </pc:picChg>
        <pc:picChg chg="mod">
          <ac:chgData name="Maria Pagano" userId="60497cb8cb4b67d3" providerId="LiveId" clId="{43AB8B08-43AD-402C-AEEA-AF2935513E33}" dt="2023-06-12T23:52:58.868" v="11413" actId="1076"/>
          <ac:picMkLst>
            <pc:docMk/>
            <pc:sldMk cId="3147609469" sldId="298"/>
            <ac:picMk id="7" creationId="{BD4A30D1-4A26-45B4-B1ED-333E91AF10D0}"/>
          </ac:picMkLst>
        </pc:picChg>
      </pc:sldChg>
      <pc:sldChg chg="addSp modSp mod">
        <pc:chgData name="Maria Pagano" userId="60497cb8cb4b67d3" providerId="LiveId" clId="{43AB8B08-43AD-402C-AEEA-AF2935513E33}" dt="2024-08-09T17:36:20.615" v="11729" actId="1076"/>
        <pc:sldMkLst>
          <pc:docMk/>
          <pc:sldMk cId="3509438659" sldId="299"/>
        </pc:sldMkLst>
        <pc:spChg chg="mod">
          <ac:chgData name="Maria Pagano" userId="60497cb8cb4b67d3" providerId="LiveId" clId="{43AB8B08-43AD-402C-AEEA-AF2935513E33}" dt="2023-06-13T00:00:10.535" v="11645" actId="113"/>
          <ac:spMkLst>
            <pc:docMk/>
            <pc:sldMk cId="3509438659" sldId="299"/>
            <ac:spMk id="3" creationId="{FB4A61D8-484C-4796-9662-DA2B96F2D84B}"/>
          </ac:spMkLst>
        </pc:spChg>
        <pc:spChg chg="add mod">
          <ac:chgData name="Maria Pagano" userId="60497cb8cb4b67d3" providerId="LiveId" clId="{43AB8B08-43AD-402C-AEEA-AF2935513E33}" dt="2023-05-15T17:02:08.095" v="6972" actId="1076"/>
          <ac:spMkLst>
            <pc:docMk/>
            <pc:sldMk cId="3509438659" sldId="299"/>
            <ac:spMk id="4" creationId="{8FEAEF7D-DCD5-4817-4E09-17550B7FF49C}"/>
          </ac:spMkLst>
        </pc:spChg>
        <pc:spChg chg="mod">
          <ac:chgData name="Maria Pagano" userId="60497cb8cb4b67d3" providerId="LiveId" clId="{43AB8B08-43AD-402C-AEEA-AF2935513E33}" dt="2023-06-13T00:00:20.547" v="11647" actId="208"/>
          <ac:spMkLst>
            <pc:docMk/>
            <pc:sldMk cId="3509438659" sldId="299"/>
            <ac:spMk id="5" creationId="{2C253A09-DD0D-4201-A126-DAC1153D7295}"/>
          </ac:spMkLst>
        </pc:spChg>
        <pc:spChg chg="add mod">
          <ac:chgData name="Maria Pagano" userId="60497cb8cb4b67d3" providerId="LiveId" clId="{43AB8B08-43AD-402C-AEEA-AF2935513E33}" dt="2023-06-13T00:00:29.997" v="11648" actId="1076"/>
          <ac:spMkLst>
            <pc:docMk/>
            <pc:sldMk cId="3509438659" sldId="299"/>
            <ac:spMk id="9" creationId="{22072EA8-929A-0891-2610-3459D97FF76A}"/>
          </ac:spMkLst>
        </pc:spChg>
        <pc:spChg chg="add mod">
          <ac:chgData name="Maria Pagano" userId="60497cb8cb4b67d3" providerId="LiveId" clId="{43AB8B08-43AD-402C-AEEA-AF2935513E33}" dt="2023-06-13T00:00:02.384" v="11644" actId="1076"/>
          <ac:spMkLst>
            <pc:docMk/>
            <pc:sldMk cId="3509438659" sldId="299"/>
            <ac:spMk id="11" creationId="{6D830BD4-4054-3780-1051-E079AF4AC994}"/>
          </ac:spMkLst>
        </pc:spChg>
        <pc:spChg chg="mod">
          <ac:chgData name="Maria Pagano" userId="60497cb8cb4b67d3" providerId="LiveId" clId="{43AB8B08-43AD-402C-AEEA-AF2935513E33}" dt="2023-05-15T17:01:58.619" v="6970" actId="1076"/>
          <ac:spMkLst>
            <pc:docMk/>
            <pc:sldMk cId="3509438659" sldId="299"/>
            <ac:spMk id="12" creationId="{4C5803EA-C2D9-4751-ADF0-5D97B51E53CC}"/>
          </ac:spMkLst>
        </pc:spChg>
        <pc:spChg chg="mod">
          <ac:chgData name="Maria Pagano" userId="60497cb8cb4b67d3" providerId="LiveId" clId="{43AB8B08-43AD-402C-AEEA-AF2935513E33}" dt="2023-05-15T17:02:03.191" v="6971" actId="1076"/>
          <ac:spMkLst>
            <pc:docMk/>
            <pc:sldMk cId="3509438659" sldId="299"/>
            <ac:spMk id="13" creationId="{A0EAC2E0-7726-497C-9B07-0AD1C04B9DBC}"/>
          </ac:spMkLst>
        </pc:spChg>
        <pc:spChg chg="mod">
          <ac:chgData name="Maria Pagano" userId="60497cb8cb4b67d3" providerId="LiveId" clId="{43AB8B08-43AD-402C-AEEA-AF2935513E33}" dt="2023-05-15T17:11:25.753" v="7294" actId="1076"/>
          <ac:spMkLst>
            <pc:docMk/>
            <pc:sldMk cId="3509438659" sldId="299"/>
            <ac:spMk id="15" creationId="{7DD0A4EF-BDFB-4EF6-978D-CD5845F8876F}"/>
          </ac:spMkLst>
        </pc:spChg>
        <pc:spChg chg="mod">
          <ac:chgData name="Maria Pagano" userId="60497cb8cb4b67d3" providerId="LiveId" clId="{43AB8B08-43AD-402C-AEEA-AF2935513E33}" dt="2023-06-13T00:00:59.517" v="11649" actId="14861"/>
          <ac:spMkLst>
            <pc:docMk/>
            <pc:sldMk cId="3509438659" sldId="299"/>
            <ac:spMk id="16" creationId="{9F1B970B-BA9E-4FD3-8ABB-F58F29EF2ABF}"/>
          </ac:spMkLst>
        </pc:spChg>
        <pc:spChg chg="mod">
          <ac:chgData name="Maria Pagano" userId="60497cb8cb4b67d3" providerId="LiveId" clId="{43AB8B08-43AD-402C-AEEA-AF2935513E33}" dt="2023-06-13T00:01:08.159" v="11650" actId="14861"/>
          <ac:spMkLst>
            <pc:docMk/>
            <pc:sldMk cId="3509438659" sldId="299"/>
            <ac:spMk id="22" creationId="{BF1349AE-D14F-44A5-9E7F-AEBCD37D96AF}"/>
          </ac:spMkLst>
        </pc:spChg>
        <pc:picChg chg="add mod">
          <ac:chgData name="Maria Pagano" userId="60497cb8cb4b67d3" providerId="LiveId" clId="{43AB8B08-43AD-402C-AEEA-AF2935513E33}" dt="2024-08-09T17:36:20.615" v="11729" actId="1076"/>
          <ac:picMkLst>
            <pc:docMk/>
            <pc:sldMk cId="3509438659" sldId="299"/>
            <ac:picMk id="6" creationId="{B5A3B980-EFF7-7C4F-1D3B-1A760F42100D}"/>
          </ac:picMkLst>
        </pc:picChg>
      </pc:sldChg>
      <pc:sldChg chg="addSp modSp mod">
        <pc:chgData name="Maria Pagano" userId="60497cb8cb4b67d3" providerId="LiveId" clId="{43AB8B08-43AD-402C-AEEA-AF2935513E33}" dt="2023-06-13T00:04:03.849" v="11661" actId="1076"/>
        <pc:sldMkLst>
          <pc:docMk/>
          <pc:sldMk cId="2513644561" sldId="300"/>
        </pc:sldMkLst>
        <pc:spChg chg="add mod">
          <ac:chgData name="Maria Pagano" userId="60497cb8cb4b67d3" providerId="LiveId" clId="{43AB8B08-43AD-402C-AEEA-AF2935513E33}" dt="2023-06-13T00:04:03.849" v="11661" actId="1076"/>
          <ac:spMkLst>
            <pc:docMk/>
            <pc:sldMk cId="2513644561" sldId="300"/>
            <ac:spMk id="2" creationId="{72C01C51-4101-70B4-7919-05440DE26265}"/>
          </ac:spMkLst>
        </pc:spChg>
        <pc:spChg chg="mod">
          <ac:chgData name="Maria Pagano" userId="60497cb8cb4b67d3" providerId="LiveId" clId="{43AB8B08-43AD-402C-AEEA-AF2935513E33}" dt="2023-06-13T00:01:53.501" v="11654" actId="1076"/>
          <ac:spMkLst>
            <pc:docMk/>
            <pc:sldMk cId="2513644561" sldId="300"/>
            <ac:spMk id="3" creationId="{886926A9-EEB6-4A74-ADE7-C3B7532ED744}"/>
          </ac:spMkLst>
        </pc:spChg>
        <pc:spChg chg="mod">
          <ac:chgData name="Maria Pagano" userId="60497cb8cb4b67d3" providerId="LiveId" clId="{43AB8B08-43AD-402C-AEEA-AF2935513E33}" dt="2023-06-13T00:03:45.397" v="11657" actId="208"/>
          <ac:spMkLst>
            <pc:docMk/>
            <pc:sldMk cId="2513644561" sldId="300"/>
            <ac:spMk id="5" creationId="{5319A9B6-6578-4C4A-AFBA-90F3B5DE8316}"/>
          </ac:spMkLst>
        </pc:spChg>
        <pc:spChg chg="mod">
          <ac:chgData name="Maria Pagano" userId="60497cb8cb4b67d3" providerId="LiveId" clId="{43AB8B08-43AD-402C-AEEA-AF2935513E33}" dt="2023-05-15T17:14:19.594" v="7315" actId="1076"/>
          <ac:spMkLst>
            <pc:docMk/>
            <pc:sldMk cId="2513644561" sldId="300"/>
            <ac:spMk id="7" creationId="{2901A0E5-AEA3-44D4-8B59-E92914487AF7}"/>
          </ac:spMkLst>
        </pc:spChg>
        <pc:picChg chg="mod">
          <ac:chgData name="Maria Pagano" userId="60497cb8cb4b67d3" providerId="LiveId" clId="{43AB8B08-43AD-402C-AEEA-AF2935513E33}" dt="2023-06-13T00:03:55.135" v="11660" actId="1076"/>
          <ac:picMkLst>
            <pc:docMk/>
            <pc:sldMk cId="2513644561" sldId="300"/>
            <ac:picMk id="6" creationId="{F7F51A90-6B1A-47CE-A24A-922CE439AE11}"/>
          </ac:picMkLst>
        </pc:picChg>
      </pc:sldChg>
      <pc:sldChg chg="addSp delSp modSp mod">
        <pc:chgData name="Maria Pagano" userId="60497cb8cb4b67d3" providerId="LiveId" clId="{43AB8B08-43AD-402C-AEEA-AF2935513E33}" dt="2023-06-13T00:05:16.532" v="11700" actId="208"/>
        <pc:sldMkLst>
          <pc:docMk/>
          <pc:sldMk cId="3315712712" sldId="301"/>
        </pc:sldMkLst>
        <pc:spChg chg="mod">
          <ac:chgData name="Maria Pagano" userId="60497cb8cb4b67d3" providerId="LiveId" clId="{43AB8B08-43AD-402C-AEEA-AF2935513E33}" dt="2023-06-13T00:05:01.859" v="11696" actId="1076"/>
          <ac:spMkLst>
            <pc:docMk/>
            <pc:sldMk cId="3315712712" sldId="301"/>
            <ac:spMk id="3" creationId="{6B50F37C-BC45-45E3-86CB-ED94689EE081}"/>
          </ac:spMkLst>
        </pc:spChg>
        <pc:spChg chg="add mod">
          <ac:chgData name="Maria Pagano" userId="60497cb8cb4b67d3" providerId="LiveId" clId="{43AB8B08-43AD-402C-AEEA-AF2935513E33}" dt="2023-06-13T00:04:46.110" v="11693" actId="1076"/>
          <ac:spMkLst>
            <pc:docMk/>
            <pc:sldMk cId="3315712712" sldId="301"/>
            <ac:spMk id="4" creationId="{57F4E2A9-BFBB-45BB-01B8-1B9C8906CE2B}"/>
          </ac:spMkLst>
        </pc:spChg>
        <pc:spChg chg="mod">
          <ac:chgData name="Maria Pagano" userId="60497cb8cb4b67d3" providerId="LiveId" clId="{43AB8B08-43AD-402C-AEEA-AF2935513E33}" dt="2023-05-15T17:29:56.595" v="7762" actId="1076"/>
          <ac:spMkLst>
            <pc:docMk/>
            <pc:sldMk cId="3315712712" sldId="301"/>
            <ac:spMk id="6" creationId="{B745BE61-990D-474E-AA97-3F5A0EBC3C21}"/>
          </ac:spMkLst>
        </pc:spChg>
        <pc:spChg chg="mod">
          <ac:chgData name="Maria Pagano" userId="60497cb8cb4b67d3" providerId="LiveId" clId="{43AB8B08-43AD-402C-AEEA-AF2935513E33}" dt="2023-06-13T00:05:16.532" v="11700" actId="208"/>
          <ac:spMkLst>
            <pc:docMk/>
            <pc:sldMk cId="3315712712" sldId="301"/>
            <ac:spMk id="7" creationId="{7BAAE155-9ECF-4DDB-859F-0280E1F8AADE}"/>
          </ac:spMkLst>
        </pc:spChg>
        <pc:spChg chg="add mod">
          <ac:chgData name="Maria Pagano" userId="60497cb8cb4b67d3" providerId="LiveId" clId="{43AB8B08-43AD-402C-AEEA-AF2935513E33}" dt="2023-05-15T17:47:05.018" v="7893" actId="1076"/>
          <ac:spMkLst>
            <pc:docMk/>
            <pc:sldMk cId="3315712712" sldId="301"/>
            <ac:spMk id="11" creationId="{F394A717-02B8-26EC-A14E-7FBA5A4F29EE}"/>
          </ac:spMkLst>
        </pc:spChg>
        <pc:picChg chg="add del mod">
          <ac:chgData name="Maria Pagano" userId="60497cb8cb4b67d3" providerId="LiveId" clId="{43AB8B08-43AD-402C-AEEA-AF2935513E33}" dt="2023-05-15T17:26:47.901" v="7636" actId="21"/>
          <ac:picMkLst>
            <pc:docMk/>
            <pc:sldMk cId="3315712712" sldId="301"/>
            <ac:picMk id="2" creationId="{02E92E42-456E-1EBD-E4B7-A3A6756F73A8}"/>
          </ac:picMkLst>
        </pc:picChg>
        <pc:picChg chg="del">
          <ac:chgData name="Maria Pagano" userId="60497cb8cb4b67d3" providerId="LiveId" clId="{43AB8B08-43AD-402C-AEEA-AF2935513E33}" dt="2023-05-15T17:20:20.754" v="7480" actId="21"/>
          <ac:picMkLst>
            <pc:docMk/>
            <pc:sldMk cId="3315712712" sldId="301"/>
            <ac:picMk id="5" creationId="{B2F2418E-335A-486A-83DE-F9FBF50BA988}"/>
          </ac:picMkLst>
        </pc:picChg>
        <pc:picChg chg="add mod">
          <ac:chgData name="Maria Pagano" userId="60497cb8cb4b67d3" providerId="LiveId" clId="{43AB8B08-43AD-402C-AEEA-AF2935513E33}" dt="2023-06-13T00:05:03.806" v="11697" actId="1076"/>
          <ac:picMkLst>
            <pc:docMk/>
            <pc:sldMk cId="3315712712" sldId="301"/>
            <ac:picMk id="8" creationId="{9058BCF3-82DD-4536-2E55-A681090FD0F1}"/>
          </ac:picMkLst>
        </pc:picChg>
        <pc:picChg chg="add del mod">
          <ac:chgData name="Maria Pagano" userId="60497cb8cb4b67d3" providerId="LiveId" clId="{43AB8B08-43AD-402C-AEEA-AF2935513E33}" dt="2023-05-15T17:39:47.957" v="7768" actId="21"/>
          <ac:picMkLst>
            <pc:docMk/>
            <pc:sldMk cId="3315712712" sldId="301"/>
            <ac:picMk id="9" creationId="{BCF5C19F-8760-B29D-447D-63931CD2562F}"/>
          </ac:picMkLst>
        </pc:picChg>
        <pc:picChg chg="add mod">
          <ac:chgData name="Maria Pagano" userId="60497cb8cb4b67d3" providerId="LiveId" clId="{43AB8B08-43AD-402C-AEEA-AF2935513E33}" dt="2023-05-15T17:46:29.513" v="7889" actId="1076"/>
          <ac:picMkLst>
            <pc:docMk/>
            <pc:sldMk cId="3315712712" sldId="301"/>
            <ac:picMk id="12" creationId="{A758061C-E232-FA00-894C-7808493753EB}"/>
          </ac:picMkLst>
        </pc:picChg>
        <pc:picChg chg="del">
          <ac:chgData name="Maria Pagano" userId="60497cb8cb4b67d3" providerId="LiveId" clId="{43AB8B08-43AD-402C-AEEA-AF2935513E33}" dt="2023-05-15T17:20:23.244" v="7481" actId="21"/>
          <ac:picMkLst>
            <pc:docMk/>
            <pc:sldMk cId="3315712712" sldId="301"/>
            <ac:picMk id="2050" creationId="{E4B59C6C-4B85-4607-886E-D5FCE49FF75C}"/>
          </ac:picMkLst>
        </pc:picChg>
      </pc:sldChg>
      <pc:sldChg chg="addSp modSp mod">
        <pc:chgData name="Maria Pagano" userId="60497cb8cb4b67d3" providerId="LiveId" clId="{43AB8B08-43AD-402C-AEEA-AF2935513E33}" dt="2023-06-13T00:07:51.708" v="11728" actId="1076"/>
        <pc:sldMkLst>
          <pc:docMk/>
          <pc:sldMk cId="3216736413" sldId="302"/>
        </pc:sldMkLst>
        <pc:spChg chg="mod">
          <ac:chgData name="Maria Pagano" userId="60497cb8cb4b67d3" providerId="LiveId" clId="{43AB8B08-43AD-402C-AEEA-AF2935513E33}" dt="2023-06-13T00:07:13.538" v="11719" actId="1076"/>
          <ac:spMkLst>
            <pc:docMk/>
            <pc:sldMk cId="3216736413" sldId="302"/>
            <ac:spMk id="3" creationId="{E5305331-6383-4A0A-A201-FC8ADB3941E3}"/>
          </ac:spMkLst>
        </pc:spChg>
        <pc:spChg chg="mod">
          <ac:chgData name="Maria Pagano" userId="60497cb8cb4b67d3" providerId="LiveId" clId="{43AB8B08-43AD-402C-AEEA-AF2935513E33}" dt="2023-06-13T00:07:35.575" v="11725" actId="208"/>
          <ac:spMkLst>
            <pc:docMk/>
            <pc:sldMk cId="3216736413" sldId="302"/>
            <ac:spMk id="4" creationId="{228705EC-359E-4E55-A446-85375157B4FE}"/>
          </ac:spMkLst>
        </pc:spChg>
        <pc:spChg chg="add mod">
          <ac:chgData name="Maria Pagano" userId="60497cb8cb4b67d3" providerId="LiveId" clId="{43AB8B08-43AD-402C-AEEA-AF2935513E33}" dt="2023-06-13T00:06:22.128" v="11707" actId="1076"/>
          <ac:spMkLst>
            <pc:docMk/>
            <pc:sldMk cId="3216736413" sldId="302"/>
            <ac:spMk id="5" creationId="{75A299ED-4133-B96D-BA30-7AEFD1222B7D}"/>
          </ac:spMkLst>
        </pc:spChg>
        <pc:spChg chg="add mod">
          <ac:chgData name="Maria Pagano" userId="60497cb8cb4b67d3" providerId="LiveId" clId="{43AB8B08-43AD-402C-AEEA-AF2935513E33}" dt="2023-06-13T00:06:33.675" v="11710" actId="1076"/>
          <ac:spMkLst>
            <pc:docMk/>
            <pc:sldMk cId="3216736413" sldId="302"/>
            <ac:spMk id="7" creationId="{387EE8D4-1E4E-0107-941D-5AD493809A7B}"/>
          </ac:spMkLst>
        </pc:spChg>
        <pc:spChg chg="add mod">
          <ac:chgData name="Maria Pagano" userId="60497cb8cb4b67d3" providerId="LiveId" clId="{43AB8B08-43AD-402C-AEEA-AF2935513E33}" dt="2023-06-13T00:07:51.708" v="11728" actId="1076"/>
          <ac:spMkLst>
            <pc:docMk/>
            <pc:sldMk cId="3216736413" sldId="302"/>
            <ac:spMk id="8" creationId="{D4EB7501-CBED-9AC3-4205-ABB7FA14053E}"/>
          </ac:spMkLst>
        </pc:spChg>
        <pc:picChg chg="add mod">
          <ac:chgData name="Maria Pagano" userId="60497cb8cb4b67d3" providerId="LiveId" clId="{43AB8B08-43AD-402C-AEEA-AF2935513E33}" dt="2023-05-15T19:33:31.276" v="8716" actId="1076"/>
          <ac:picMkLst>
            <pc:docMk/>
            <pc:sldMk cId="3216736413" sldId="302"/>
            <ac:picMk id="2" creationId="{F8F35FE1-91AC-20F8-945C-732649187233}"/>
          </ac:picMkLst>
        </pc:picChg>
        <pc:picChg chg="add mod">
          <ac:chgData name="Maria Pagano" userId="60497cb8cb4b67d3" providerId="LiveId" clId="{43AB8B08-43AD-402C-AEEA-AF2935513E33}" dt="2023-06-13T00:06:44.558" v="11713" actId="1076"/>
          <ac:picMkLst>
            <pc:docMk/>
            <pc:sldMk cId="3216736413" sldId="302"/>
            <ac:picMk id="6" creationId="{6C7ACE71-CEF8-2B89-B282-2DCCBC7ACCC4}"/>
          </ac:picMkLst>
        </pc:picChg>
      </pc:sldChg>
      <pc:sldChg chg="addSp delSp modSp mod setBg">
        <pc:chgData name="Maria Pagano" userId="60497cb8cb4b67d3" providerId="LiveId" clId="{43AB8B08-43AD-402C-AEEA-AF2935513E33}" dt="2023-06-12T20:02:49.096" v="8977" actId="2711"/>
        <pc:sldMkLst>
          <pc:docMk/>
          <pc:sldMk cId="2807465184" sldId="303"/>
        </pc:sldMkLst>
        <pc:spChg chg="mod">
          <ac:chgData name="Maria Pagano" userId="60497cb8cb4b67d3" providerId="LiveId" clId="{43AB8B08-43AD-402C-AEEA-AF2935513E33}" dt="2023-06-12T20:02:49.096" v="8977" actId="2711"/>
          <ac:spMkLst>
            <pc:docMk/>
            <pc:sldMk cId="2807465184" sldId="303"/>
            <ac:spMk id="2" creationId="{2AA54FC4-0B7D-0292-601E-5D01A703AA3B}"/>
          </ac:spMkLst>
        </pc:spChg>
        <pc:spChg chg="mod">
          <ac:chgData name="Maria Pagano" userId="60497cb8cb4b67d3" providerId="LiveId" clId="{43AB8B08-43AD-402C-AEEA-AF2935513E33}" dt="2023-06-12T19:53:45.669" v="8914" actId="1076"/>
          <ac:spMkLst>
            <pc:docMk/>
            <pc:sldMk cId="2807465184" sldId="303"/>
            <ac:spMk id="4" creationId="{1EB6B75D-64ED-F474-3C1A-81297231DEF0}"/>
          </ac:spMkLst>
        </pc:spChg>
        <pc:spChg chg="mod">
          <ac:chgData name="Maria Pagano" userId="60497cb8cb4b67d3" providerId="LiveId" clId="{43AB8B08-43AD-402C-AEEA-AF2935513E33}" dt="2023-06-12T19:53:13.758" v="8907" actId="208"/>
          <ac:spMkLst>
            <pc:docMk/>
            <pc:sldMk cId="2807465184" sldId="303"/>
            <ac:spMk id="6" creationId="{88341927-AEAC-5651-0868-CFDADD0DA060}"/>
          </ac:spMkLst>
        </pc:spChg>
        <pc:spChg chg="mod">
          <ac:chgData name="Maria Pagano" userId="60497cb8cb4b67d3" providerId="LiveId" clId="{43AB8B08-43AD-402C-AEEA-AF2935513E33}" dt="2023-06-12T19:53:18.403" v="8908" actId="208"/>
          <ac:spMkLst>
            <pc:docMk/>
            <pc:sldMk cId="2807465184" sldId="303"/>
            <ac:spMk id="10" creationId="{2682F8F6-BC89-E199-4F09-72670744E941}"/>
          </ac:spMkLst>
        </pc:spChg>
        <pc:spChg chg="mod">
          <ac:chgData name="Maria Pagano" userId="60497cb8cb4b67d3" providerId="LiveId" clId="{43AB8B08-43AD-402C-AEEA-AF2935513E33}" dt="2023-06-12T19:52:01.518" v="8891" actId="1076"/>
          <ac:spMkLst>
            <pc:docMk/>
            <pc:sldMk cId="2807465184" sldId="303"/>
            <ac:spMk id="13" creationId="{43CA45A7-7AE9-B420-0B97-62CB925C2B3F}"/>
          </ac:spMkLst>
        </pc:spChg>
        <pc:spChg chg="add mod">
          <ac:chgData name="Maria Pagano" userId="60497cb8cb4b67d3" providerId="LiveId" clId="{43AB8B08-43AD-402C-AEEA-AF2935513E33}" dt="2023-06-12T19:52:47.274" v="8903" actId="255"/>
          <ac:spMkLst>
            <pc:docMk/>
            <pc:sldMk cId="2807465184" sldId="303"/>
            <ac:spMk id="15" creationId="{316D4702-2841-396A-0803-E713D0DBA8FB}"/>
          </ac:spMkLst>
        </pc:spChg>
        <pc:spChg chg="add mod">
          <ac:chgData name="Maria Pagano" userId="60497cb8cb4b67d3" providerId="LiveId" clId="{43AB8B08-43AD-402C-AEEA-AF2935513E33}" dt="2023-06-12T19:53:27.692" v="8910" actId="208"/>
          <ac:spMkLst>
            <pc:docMk/>
            <pc:sldMk cId="2807465184" sldId="303"/>
            <ac:spMk id="16" creationId="{F498E957-CB4E-4C51-17B5-8779A16803C8}"/>
          </ac:spMkLst>
        </pc:spChg>
        <pc:spChg chg="mod">
          <ac:chgData name="Maria Pagano" userId="60497cb8cb4b67d3" providerId="LiveId" clId="{43AB8B08-43AD-402C-AEEA-AF2935513E33}" dt="2023-06-12T19:52:22.056" v="8895" actId="1076"/>
          <ac:spMkLst>
            <pc:docMk/>
            <pc:sldMk cId="2807465184" sldId="303"/>
            <ac:spMk id="17" creationId="{917DE3B8-9535-9644-6812-C42F61A4547F}"/>
          </ac:spMkLst>
        </pc:spChg>
        <pc:spChg chg="mod">
          <ac:chgData name="Maria Pagano" userId="60497cb8cb4b67d3" providerId="LiveId" clId="{43AB8B08-43AD-402C-AEEA-AF2935513E33}" dt="2023-06-12T19:52:18.162" v="8894" actId="1076"/>
          <ac:spMkLst>
            <pc:docMk/>
            <pc:sldMk cId="2807465184" sldId="303"/>
            <ac:spMk id="20" creationId="{2834B1B0-549A-870D-CCA9-A355A1029AEE}"/>
          </ac:spMkLst>
        </pc:spChg>
        <pc:spChg chg="add mod">
          <ac:chgData name="Maria Pagano" userId="60497cb8cb4b67d3" providerId="LiveId" clId="{43AB8B08-43AD-402C-AEEA-AF2935513E33}" dt="2023-05-13T16:29:51.373" v="268" actId="1076"/>
          <ac:spMkLst>
            <pc:docMk/>
            <pc:sldMk cId="2807465184" sldId="303"/>
            <ac:spMk id="22" creationId="{E937C251-7837-1B6F-C248-0A5927DE00D2}"/>
          </ac:spMkLst>
        </pc:spChg>
        <pc:spChg chg="mod">
          <ac:chgData name="Maria Pagano" userId="60497cb8cb4b67d3" providerId="LiveId" clId="{43AB8B08-43AD-402C-AEEA-AF2935513E33}" dt="2023-06-12T19:53:01.533" v="8905" actId="208"/>
          <ac:spMkLst>
            <pc:docMk/>
            <pc:sldMk cId="2807465184" sldId="303"/>
            <ac:spMk id="24" creationId="{83B326F1-0271-C471-6FBD-F4F622C5907C}"/>
          </ac:spMkLst>
        </pc:spChg>
        <pc:graphicFrameChg chg="add del mod">
          <ac:chgData name="Maria Pagano" userId="60497cb8cb4b67d3" providerId="LiveId" clId="{43AB8B08-43AD-402C-AEEA-AF2935513E33}" dt="2023-05-13T16:23:16.433" v="55"/>
          <ac:graphicFrameMkLst>
            <pc:docMk/>
            <pc:sldMk cId="2807465184" sldId="303"/>
            <ac:graphicFrameMk id="9" creationId="{66309EE8-C207-F17A-27B3-576F0653D094}"/>
          </ac:graphicFrameMkLst>
        </pc:graphicFrameChg>
        <pc:graphicFrameChg chg="add del mod modGraphic">
          <ac:chgData name="Maria Pagano" userId="60497cb8cb4b67d3" providerId="LiveId" clId="{43AB8B08-43AD-402C-AEEA-AF2935513E33}" dt="2023-05-13T16:23:40.420" v="59" actId="21"/>
          <ac:graphicFrameMkLst>
            <pc:docMk/>
            <pc:sldMk cId="2807465184" sldId="303"/>
            <ac:graphicFrameMk id="12" creationId="{33BE2802-427B-5EEA-E5FF-856F5F05DF13}"/>
          </ac:graphicFrameMkLst>
        </pc:graphicFrameChg>
        <pc:picChg chg="add del mod">
          <ac:chgData name="Maria Pagano" userId="60497cb8cb4b67d3" providerId="LiveId" clId="{43AB8B08-43AD-402C-AEEA-AF2935513E33}" dt="2023-05-13T16:21:46.681" v="17" actId="21"/>
          <ac:picMkLst>
            <pc:docMk/>
            <pc:sldMk cId="2807465184" sldId="303"/>
            <ac:picMk id="3" creationId="{4E5FB2BA-6471-6ED9-0F76-F437529B5C98}"/>
          </ac:picMkLst>
        </pc:picChg>
        <pc:picChg chg="add mod">
          <ac:chgData name="Maria Pagano" userId="60497cb8cb4b67d3" providerId="LiveId" clId="{43AB8B08-43AD-402C-AEEA-AF2935513E33}" dt="2023-05-13T16:28:50.323" v="257" actId="1076"/>
          <ac:picMkLst>
            <pc:docMk/>
            <pc:sldMk cId="2807465184" sldId="303"/>
            <ac:picMk id="5" creationId="{CEF17A67-0AF2-3C4A-FAF3-E75640BAD1EA}"/>
          </ac:picMkLst>
        </pc:picChg>
        <pc:picChg chg="mod">
          <ac:chgData name="Maria Pagano" userId="60497cb8cb4b67d3" providerId="LiveId" clId="{43AB8B08-43AD-402C-AEEA-AF2935513E33}" dt="2023-05-13T16:30:21.091" v="273" actId="14100"/>
          <ac:picMkLst>
            <pc:docMk/>
            <pc:sldMk cId="2807465184" sldId="303"/>
            <ac:picMk id="8" creationId="{E92AB7AF-CADC-07DA-3508-7BCA0F374540}"/>
          </ac:picMkLst>
        </pc:picChg>
        <pc:picChg chg="add mod">
          <ac:chgData name="Maria Pagano" userId="60497cb8cb4b67d3" providerId="LiveId" clId="{43AB8B08-43AD-402C-AEEA-AF2935513E33}" dt="2023-05-13T16:29:02.803" v="260" actId="1076"/>
          <ac:picMkLst>
            <pc:docMk/>
            <pc:sldMk cId="2807465184" sldId="303"/>
            <ac:picMk id="18" creationId="{522D4720-EE10-DF66-86A9-05837AA45B67}"/>
          </ac:picMkLst>
        </pc:picChg>
        <pc:picChg chg="mod">
          <ac:chgData name="Maria Pagano" userId="60497cb8cb4b67d3" providerId="LiveId" clId="{43AB8B08-43AD-402C-AEEA-AF2935513E33}" dt="2023-06-12T19:52:11.996" v="8893" actId="1076"/>
          <ac:picMkLst>
            <pc:docMk/>
            <pc:sldMk cId="2807465184" sldId="303"/>
            <ac:picMk id="19" creationId="{CB6C8315-306F-BDD6-0AA5-359E4A4DA4E6}"/>
          </ac:picMkLst>
        </pc:picChg>
      </pc:sldChg>
      <pc:sldChg chg="addSp delSp modSp new mod">
        <pc:chgData name="Maria Pagano" userId="60497cb8cb4b67d3" providerId="LiveId" clId="{43AB8B08-43AD-402C-AEEA-AF2935513E33}" dt="2023-06-12T20:46:11.519" v="9627" actId="208"/>
        <pc:sldMkLst>
          <pc:docMk/>
          <pc:sldMk cId="4149369528" sldId="304"/>
        </pc:sldMkLst>
        <pc:spChg chg="add mod">
          <ac:chgData name="Maria Pagano" userId="60497cb8cb4b67d3" providerId="LiveId" clId="{43AB8B08-43AD-402C-AEEA-AF2935513E33}" dt="2023-06-12T20:45:24.128" v="9614" actId="1076"/>
          <ac:spMkLst>
            <pc:docMk/>
            <pc:sldMk cId="4149369528" sldId="304"/>
            <ac:spMk id="2" creationId="{70600A9F-9018-DD01-8EF4-7F09B2459F3C}"/>
          </ac:spMkLst>
        </pc:spChg>
        <pc:spChg chg="add del mod">
          <ac:chgData name="Maria Pagano" userId="60497cb8cb4b67d3" providerId="LiveId" clId="{43AB8B08-43AD-402C-AEEA-AF2935513E33}" dt="2023-05-13T16:52:05.210" v="502"/>
          <ac:spMkLst>
            <pc:docMk/>
            <pc:sldMk cId="4149369528" sldId="304"/>
            <ac:spMk id="4" creationId="{603175D7-1319-947A-B4AC-FD7BA259B45C}"/>
          </ac:spMkLst>
        </pc:spChg>
        <pc:spChg chg="add mod">
          <ac:chgData name="Maria Pagano" userId="60497cb8cb4b67d3" providerId="LiveId" clId="{43AB8B08-43AD-402C-AEEA-AF2935513E33}" dt="2023-06-12T20:45:39.960" v="9617" actId="208"/>
          <ac:spMkLst>
            <pc:docMk/>
            <pc:sldMk cId="4149369528" sldId="304"/>
            <ac:spMk id="6" creationId="{44D7BE96-50F2-AD4C-3D05-E6B0D8BBF98D}"/>
          </ac:spMkLst>
        </pc:spChg>
        <pc:spChg chg="add del mod">
          <ac:chgData name="Maria Pagano" userId="60497cb8cb4b67d3" providerId="LiveId" clId="{43AB8B08-43AD-402C-AEEA-AF2935513E33}" dt="2023-05-13T16:55:08.811" v="525" actId="21"/>
          <ac:spMkLst>
            <pc:docMk/>
            <pc:sldMk cId="4149369528" sldId="304"/>
            <ac:spMk id="8" creationId="{28D1C149-9C5E-3B0D-EBF6-E9402DED61C2}"/>
          </ac:spMkLst>
        </pc:spChg>
        <pc:spChg chg="add del mod">
          <ac:chgData name="Maria Pagano" userId="60497cb8cb4b67d3" providerId="LiveId" clId="{43AB8B08-43AD-402C-AEEA-AF2935513E33}" dt="2023-05-13T16:55:51.224" v="532"/>
          <ac:spMkLst>
            <pc:docMk/>
            <pc:sldMk cId="4149369528" sldId="304"/>
            <ac:spMk id="10" creationId="{8BFE8E3A-C485-C5BA-2C4A-785CF58C2239}"/>
          </ac:spMkLst>
        </pc:spChg>
        <pc:spChg chg="add del mod">
          <ac:chgData name="Maria Pagano" userId="60497cb8cb4b67d3" providerId="LiveId" clId="{43AB8B08-43AD-402C-AEEA-AF2935513E33}" dt="2023-05-13T16:54:21.713" v="510"/>
          <ac:spMkLst>
            <pc:docMk/>
            <pc:sldMk cId="4149369528" sldId="304"/>
            <ac:spMk id="11" creationId="{1323A800-FE75-C3D0-9D2A-7F0656CC2E69}"/>
          </ac:spMkLst>
        </pc:spChg>
        <pc:spChg chg="add del mod">
          <ac:chgData name="Maria Pagano" userId="60497cb8cb4b67d3" providerId="LiveId" clId="{43AB8B08-43AD-402C-AEEA-AF2935513E33}" dt="2023-05-13T16:54:30.749" v="513"/>
          <ac:spMkLst>
            <pc:docMk/>
            <pc:sldMk cId="4149369528" sldId="304"/>
            <ac:spMk id="12" creationId="{2F49091E-B0F7-0E95-479F-89FA86437770}"/>
          </ac:spMkLst>
        </pc:spChg>
        <pc:spChg chg="add mod">
          <ac:chgData name="Maria Pagano" userId="60497cb8cb4b67d3" providerId="LiveId" clId="{43AB8B08-43AD-402C-AEEA-AF2935513E33}" dt="2023-06-12T20:46:11.519" v="9627" actId="208"/>
          <ac:spMkLst>
            <pc:docMk/>
            <pc:sldMk cId="4149369528" sldId="304"/>
            <ac:spMk id="13" creationId="{6BB745BA-BC75-2F6C-2FA0-200ABEE2106B}"/>
          </ac:spMkLst>
        </pc:spChg>
        <pc:spChg chg="add del mod">
          <ac:chgData name="Maria Pagano" userId="60497cb8cb4b67d3" providerId="LiveId" clId="{43AB8B08-43AD-402C-AEEA-AF2935513E33}" dt="2023-05-13T17:02:46.289" v="596"/>
          <ac:spMkLst>
            <pc:docMk/>
            <pc:sldMk cId="4149369528" sldId="304"/>
            <ac:spMk id="15" creationId="{B3DDCC15-0F9C-1E16-1494-F4CDA3BA0834}"/>
          </ac:spMkLst>
        </pc:spChg>
      </pc:sldChg>
      <pc:sldChg chg="addSp delSp modSp new mod">
        <pc:chgData name="Maria Pagano" userId="60497cb8cb4b67d3" providerId="LiveId" clId="{43AB8B08-43AD-402C-AEEA-AF2935513E33}" dt="2023-06-12T20:52:58.054" v="9873" actId="1076"/>
        <pc:sldMkLst>
          <pc:docMk/>
          <pc:sldMk cId="1234244560" sldId="305"/>
        </pc:sldMkLst>
        <pc:spChg chg="add mod">
          <ac:chgData name="Maria Pagano" userId="60497cb8cb4b67d3" providerId="LiveId" clId="{43AB8B08-43AD-402C-AEEA-AF2935513E33}" dt="2023-06-12T20:52:58.054" v="9873" actId="1076"/>
          <ac:spMkLst>
            <pc:docMk/>
            <pc:sldMk cId="1234244560" sldId="305"/>
            <ac:spMk id="2" creationId="{9640AAA9-7B1C-47D6-F613-8925DFF2213C}"/>
          </ac:spMkLst>
        </pc:spChg>
        <pc:spChg chg="add del">
          <ac:chgData name="Maria Pagano" userId="60497cb8cb4b67d3" providerId="LiveId" clId="{43AB8B08-43AD-402C-AEEA-AF2935513E33}" dt="2023-05-13T17:40:19.609" v="1985" actId="21"/>
          <ac:spMkLst>
            <pc:docMk/>
            <pc:sldMk cId="1234244560" sldId="305"/>
            <ac:spMk id="3" creationId="{D690206F-283D-7B26-2BBE-7FD17794C6EA}"/>
          </ac:spMkLst>
        </pc:spChg>
        <pc:spChg chg="add mod">
          <ac:chgData name="Maria Pagano" userId="60497cb8cb4b67d3" providerId="LiveId" clId="{43AB8B08-43AD-402C-AEEA-AF2935513E33}" dt="2023-05-13T17:40:16.662" v="1984" actId="1076"/>
          <ac:spMkLst>
            <pc:docMk/>
            <pc:sldMk cId="1234244560" sldId="305"/>
            <ac:spMk id="5" creationId="{411F7ED3-9060-9967-2F54-7C46E040DC9B}"/>
          </ac:spMkLst>
        </pc:spChg>
        <pc:spChg chg="add mod">
          <ac:chgData name="Maria Pagano" userId="60497cb8cb4b67d3" providerId="LiveId" clId="{43AB8B08-43AD-402C-AEEA-AF2935513E33}" dt="2023-06-12T20:52:29.131" v="9869" actId="1076"/>
          <ac:spMkLst>
            <pc:docMk/>
            <pc:sldMk cId="1234244560" sldId="305"/>
            <ac:spMk id="8" creationId="{34C2920F-DFC0-2E48-4FFB-4F23850D1FC5}"/>
          </ac:spMkLst>
        </pc:spChg>
        <pc:spChg chg="add mod">
          <ac:chgData name="Maria Pagano" userId="60497cb8cb4b67d3" providerId="LiveId" clId="{43AB8B08-43AD-402C-AEEA-AF2935513E33}" dt="2023-06-12T20:48:28.194" v="9653" actId="208"/>
          <ac:spMkLst>
            <pc:docMk/>
            <pc:sldMk cId="1234244560" sldId="305"/>
            <ac:spMk id="9" creationId="{17E60614-4E34-083B-6DE1-BF56DD6BF771}"/>
          </ac:spMkLst>
        </pc:spChg>
        <pc:picChg chg="add mod">
          <ac:chgData name="Maria Pagano" userId="60497cb8cb4b67d3" providerId="LiveId" clId="{43AB8B08-43AD-402C-AEEA-AF2935513E33}" dt="2023-06-12T20:52:24.171" v="9868" actId="1076"/>
          <ac:picMkLst>
            <pc:docMk/>
            <pc:sldMk cId="1234244560" sldId="305"/>
            <ac:picMk id="7" creationId="{B70FDDE4-F0D6-6278-648D-94CAD97C6ED6}"/>
          </ac:picMkLst>
        </pc:picChg>
      </pc:sldChg>
      <pc:sldChg chg="addSp delSp new del mod">
        <pc:chgData name="Maria Pagano" userId="60497cb8cb4b67d3" providerId="LiveId" clId="{43AB8B08-43AD-402C-AEEA-AF2935513E33}" dt="2023-06-12T23:21:58.314" v="10864" actId="2696"/>
        <pc:sldMkLst>
          <pc:docMk/>
          <pc:sldMk cId="1861155433" sldId="306"/>
        </pc:sldMkLst>
        <pc:picChg chg="add del">
          <ac:chgData name="Maria Pagano" userId="60497cb8cb4b67d3" providerId="LiveId" clId="{43AB8B08-43AD-402C-AEEA-AF2935513E33}" dt="2023-06-12T23:21:14.997" v="10858" actId="21"/>
          <ac:picMkLst>
            <pc:docMk/>
            <pc:sldMk cId="1861155433" sldId="306"/>
            <ac:picMk id="2" creationId="{21397B5F-8516-7D57-3B96-0636ACB9627A}"/>
          </ac:picMkLst>
        </pc:picChg>
      </pc:sldChg>
      <pc:sldChg chg="addSp delSp modSp new del mod">
        <pc:chgData name="Maria Pagano" userId="60497cb8cb4b67d3" providerId="LiveId" clId="{43AB8B08-43AD-402C-AEEA-AF2935513E33}" dt="2023-05-14T00:59:24.634" v="4569" actId="2696"/>
        <pc:sldMkLst>
          <pc:docMk/>
          <pc:sldMk cId="2004207457" sldId="306"/>
        </pc:sldMkLst>
        <pc:spChg chg="add mod">
          <ac:chgData name="Maria Pagano" userId="60497cb8cb4b67d3" providerId="LiveId" clId="{43AB8B08-43AD-402C-AEEA-AF2935513E33}" dt="2023-05-14T00:56:59.995" v="4485"/>
          <ac:spMkLst>
            <pc:docMk/>
            <pc:sldMk cId="2004207457" sldId="306"/>
            <ac:spMk id="6" creationId="{D24CE3A8-C922-9C03-299E-42C6A7C5643E}"/>
          </ac:spMkLst>
        </pc:spChg>
        <pc:spChg chg="add mod">
          <ac:chgData name="Maria Pagano" userId="60497cb8cb4b67d3" providerId="LiveId" clId="{43AB8B08-43AD-402C-AEEA-AF2935513E33}" dt="2023-05-14T00:56:59.995" v="4485"/>
          <ac:spMkLst>
            <pc:docMk/>
            <pc:sldMk cId="2004207457" sldId="306"/>
            <ac:spMk id="7" creationId="{6C5F2187-5E01-0E7C-EC1A-C8CEF90D2477}"/>
          </ac:spMkLst>
        </pc:spChg>
        <pc:spChg chg="add mod">
          <ac:chgData name="Maria Pagano" userId="60497cb8cb4b67d3" providerId="LiveId" clId="{43AB8B08-43AD-402C-AEEA-AF2935513E33}" dt="2023-05-14T00:56:59.995" v="4485"/>
          <ac:spMkLst>
            <pc:docMk/>
            <pc:sldMk cId="2004207457" sldId="306"/>
            <ac:spMk id="8" creationId="{4395AE2B-D4A5-47F6-7C8A-8FFB658C0289}"/>
          </ac:spMkLst>
        </pc:spChg>
        <pc:spChg chg="add mod">
          <ac:chgData name="Maria Pagano" userId="60497cb8cb4b67d3" providerId="LiveId" clId="{43AB8B08-43AD-402C-AEEA-AF2935513E33}" dt="2023-05-14T00:56:59.995" v="4485"/>
          <ac:spMkLst>
            <pc:docMk/>
            <pc:sldMk cId="2004207457" sldId="306"/>
            <ac:spMk id="9" creationId="{2457DAC6-851C-DB7E-D82D-E6015D2A5282}"/>
          </ac:spMkLst>
        </pc:spChg>
        <pc:spChg chg="add mod">
          <ac:chgData name="Maria Pagano" userId="60497cb8cb4b67d3" providerId="LiveId" clId="{43AB8B08-43AD-402C-AEEA-AF2935513E33}" dt="2023-05-14T00:56:59.995" v="4485"/>
          <ac:spMkLst>
            <pc:docMk/>
            <pc:sldMk cId="2004207457" sldId="306"/>
            <ac:spMk id="10" creationId="{53E82C6D-0407-5C69-6672-CE7E777D88B4}"/>
          </ac:spMkLst>
        </pc:spChg>
        <pc:spChg chg="add mod">
          <ac:chgData name="Maria Pagano" userId="60497cb8cb4b67d3" providerId="LiveId" clId="{43AB8B08-43AD-402C-AEEA-AF2935513E33}" dt="2023-05-14T00:56:59.995" v="4485"/>
          <ac:spMkLst>
            <pc:docMk/>
            <pc:sldMk cId="2004207457" sldId="306"/>
            <ac:spMk id="11" creationId="{6E7B5EFC-CB0B-F3F2-C175-B65799433B46}"/>
          </ac:spMkLst>
        </pc:spChg>
        <pc:spChg chg="add mod">
          <ac:chgData name="Maria Pagano" userId="60497cb8cb4b67d3" providerId="LiveId" clId="{43AB8B08-43AD-402C-AEEA-AF2935513E33}" dt="2023-05-14T00:56:59.995" v="4485"/>
          <ac:spMkLst>
            <pc:docMk/>
            <pc:sldMk cId="2004207457" sldId="306"/>
            <ac:spMk id="12" creationId="{9113285F-074B-AF8F-947A-A6A7880742C6}"/>
          </ac:spMkLst>
        </pc:spChg>
        <pc:spChg chg="add mod">
          <ac:chgData name="Maria Pagano" userId="60497cb8cb4b67d3" providerId="LiveId" clId="{43AB8B08-43AD-402C-AEEA-AF2935513E33}" dt="2023-05-14T00:56:59.995" v="4485"/>
          <ac:spMkLst>
            <pc:docMk/>
            <pc:sldMk cId="2004207457" sldId="306"/>
            <ac:spMk id="13" creationId="{87DD72C0-EFBF-D92D-DD0F-697C75989CAC}"/>
          </ac:spMkLst>
        </pc:spChg>
        <pc:picChg chg="add del mod">
          <ac:chgData name="Maria Pagano" userId="60497cb8cb4b67d3" providerId="LiveId" clId="{43AB8B08-43AD-402C-AEEA-AF2935513E33}" dt="2023-05-14T00:47:05.042" v="4245" actId="21"/>
          <ac:picMkLst>
            <pc:docMk/>
            <pc:sldMk cId="2004207457" sldId="306"/>
            <ac:picMk id="2" creationId="{4B6F33FE-61DF-3B90-C6C4-A95F197DA3B3}"/>
          </ac:picMkLst>
        </pc:picChg>
        <pc:picChg chg="add del mod">
          <ac:chgData name="Maria Pagano" userId="60497cb8cb4b67d3" providerId="LiveId" clId="{43AB8B08-43AD-402C-AEEA-AF2935513E33}" dt="2023-05-14T00:47:05.042" v="4245" actId="21"/>
          <ac:picMkLst>
            <pc:docMk/>
            <pc:sldMk cId="2004207457" sldId="306"/>
            <ac:picMk id="3" creationId="{D6AF3B54-06E8-47DD-DD75-AD4508FCB2BD}"/>
          </ac:picMkLst>
        </pc:picChg>
        <pc:picChg chg="add del mod">
          <ac:chgData name="Maria Pagano" userId="60497cb8cb4b67d3" providerId="LiveId" clId="{43AB8B08-43AD-402C-AEEA-AF2935513E33}" dt="2023-05-14T00:47:05.042" v="4245" actId="21"/>
          <ac:picMkLst>
            <pc:docMk/>
            <pc:sldMk cId="2004207457" sldId="306"/>
            <ac:picMk id="4" creationId="{5CAF6E4C-DA3D-1F8A-54F5-75D00C0F69D0}"/>
          </ac:picMkLst>
        </pc:picChg>
        <pc:picChg chg="add del">
          <ac:chgData name="Maria Pagano" userId="60497cb8cb4b67d3" providerId="LiveId" clId="{43AB8B08-43AD-402C-AEEA-AF2935513E33}" dt="2023-05-14T00:47:18.997" v="4250" actId="21"/>
          <ac:picMkLst>
            <pc:docMk/>
            <pc:sldMk cId="2004207457" sldId="306"/>
            <ac:picMk id="5" creationId="{771BE009-3F64-5217-7AD3-ADE1E0D42298}"/>
          </ac:picMkLst>
        </pc:picChg>
        <pc:picChg chg="add del">
          <ac:chgData name="Maria Pagano" userId="60497cb8cb4b67d3" providerId="LiveId" clId="{43AB8B08-43AD-402C-AEEA-AF2935513E33}" dt="2023-05-14T00:57:16.044" v="4487" actId="21"/>
          <ac:picMkLst>
            <pc:docMk/>
            <pc:sldMk cId="2004207457" sldId="306"/>
            <ac:picMk id="14" creationId="{6448F50F-6061-0EC9-F07C-61FB07235DD4}"/>
          </ac:picMkLst>
        </pc:picChg>
      </pc:sldChg>
      <pc:sldChg chg="addSp delSp modSp new del mod">
        <pc:chgData name="Maria Pagano" userId="60497cb8cb4b67d3" providerId="LiveId" clId="{43AB8B08-43AD-402C-AEEA-AF2935513E33}" dt="2023-05-15T17:11:10.207" v="7292" actId="2696"/>
        <pc:sldMkLst>
          <pc:docMk/>
          <pc:sldMk cId="2642717526" sldId="306"/>
        </pc:sldMkLst>
        <pc:picChg chg="add del mod">
          <ac:chgData name="Maria Pagano" userId="60497cb8cb4b67d3" providerId="LiveId" clId="{43AB8B08-43AD-402C-AEEA-AF2935513E33}" dt="2023-05-15T17:10:58.192" v="7290" actId="21"/>
          <ac:picMkLst>
            <pc:docMk/>
            <pc:sldMk cId="2642717526" sldId="306"/>
            <ac:picMk id="2" creationId="{A516DD16-EEB4-7AA2-3749-43EFEE33D302}"/>
          </ac:picMkLst>
        </pc:picChg>
        <pc:picChg chg="add del mod">
          <ac:chgData name="Maria Pagano" userId="60497cb8cb4b67d3" providerId="LiveId" clId="{43AB8B08-43AD-402C-AEEA-AF2935513E33}" dt="2023-05-15T17:10:27.137" v="7285" actId="21"/>
          <ac:picMkLst>
            <pc:docMk/>
            <pc:sldMk cId="2642717526" sldId="306"/>
            <ac:picMk id="3" creationId="{5AC15706-DD8D-1F6D-9606-91E8FB5353ED}"/>
          </ac:picMkLst>
        </pc:picChg>
        <pc:picChg chg="add del mod">
          <ac:chgData name="Maria Pagano" userId="60497cb8cb4b67d3" providerId="LiveId" clId="{43AB8B08-43AD-402C-AEEA-AF2935513E33}" dt="2023-05-15T17:11:01.914" v="7291" actId="21"/>
          <ac:picMkLst>
            <pc:docMk/>
            <pc:sldMk cId="2642717526" sldId="306"/>
            <ac:picMk id="4" creationId="{49813322-907B-3CB6-A187-1037B1BF05DC}"/>
          </ac:picMkLst>
        </pc:picChg>
      </pc:sldChg>
      <pc:sldChg chg="addSp modSp new del mod">
        <pc:chgData name="Maria Pagano" userId="60497cb8cb4b67d3" providerId="LiveId" clId="{43AB8B08-43AD-402C-AEEA-AF2935513E33}" dt="2023-05-15T16:13:48.643" v="5363" actId="2696"/>
        <pc:sldMkLst>
          <pc:docMk/>
          <pc:sldMk cId="3622174573" sldId="306"/>
        </pc:sldMkLst>
        <pc:picChg chg="add">
          <ac:chgData name="Maria Pagano" userId="60497cb8cb4b67d3" providerId="LiveId" clId="{43AB8B08-43AD-402C-AEEA-AF2935513E33}" dt="2023-05-15T15:59:27.054" v="5203"/>
          <ac:picMkLst>
            <pc:docMk/>
            <pc:sldMk cId="3622174573" sldId="306"/>
            <ac:picMk id="2" creationId="{6050F042-83F7-691D-C132-062253030322}"/>
          </ac:picMkLst>
        </pc:picChg>
        <pc:cxnChg chg="add mod">
          <ac:chgData name="Maria Pagano" userId="60497cb8cb4b67d3" providerId="LiveId" clId="{43AB8B08-43AD-402C-AEEA-AF2935513E33}" dt="2023-05-15T16:01:04.004" v="5217" actId="1076"/>
          <ac:cxnSpMkLst>
            <pc:docMk/>
            <pc:sldMk cId="3622174573" sldId="306"/>
            <ac:cxnSpMk id="4" creationId="{E17657A8-D1E4-7E08-87D9-3AE768101058}"/>
          </ac:cxnSpMkLst>
        </pc:cxnChg>
        <pc:cxnChg chg="add mod">
          <ac:chgData name="Maria Pagano" userId="60497cb8cb4b67d3" providerId="LiveId" clId="{43AB8B08-43AD-402C-AEEA-AF2935513E33}" dt="2023-05-15T16:01:26.851" v="5226" actId="692"/>
          <ac:cxnSpMkLst>
            <pc:docMk/>
            <pc:sldMk cId="3622174573" sldId="306"/>
            <ac:cxnSpMk id="6" creationId="{DB6D8E05-4B04-0AB0-BCE3-F3CAE6F6CBE6}"/>
          </ac:cxnSpMkLst>
        </pc:cxnChg>
        <pc:cxnChg chg="add mod">
          <ac:chgData name="Maria Pagano" userId="60497cb8cb4b67d3" providerId="LiveId" clId="{43AB8B08-43AD-402C-AEEA-AF2935513E33}" dt="2023-05-15T16:02:17.795" v="5232" actId="692"/>
          <ac:cxnSpMkLst>
            <pc:docMk/>
            <pc:sldMk cId="3622174573" sldId="306"/>
            <ac:cxnSpMk id="8" creationId="{75DCA47C-FA7B-B746-9822-1664100BE47D}"/>
          </ac:cxnSpMkLst>
        </pc:cxnChg>
        <pc:cxnChg chg="add mod">
          <ac:chgData name="Maria Pagano" userId="60497cb8cb4b67d3" providerId="LiveId" clId="{43AB8B08-43AD-402C-AEEA-AF2935513E33}" dt="2023-05-15T16:02:34.613" v="5235" actId="14100"/>
          <ac:cxnSpMkLst>
            <pc:docMk/>
            <pc:sldMk cId="3622174573" sldId="306"/>
            <ac:cxnSpMk id="10" creationId="{CFB10C1B-FBCE-F41F-B314-92648916178E}"/>
          </ac:cxnSpMkLst>
        </pc:cxnChg>
        <pc:cxnChg chg="add mod">
          <ac:chgData name="Maria Pagano" userId="60497cb8cb4b67d3" providerId="LiveId" clId="{43AB8B08-43AD-402C-AEEA-AF2935513E33}" dt="2023-05-15T16:03:17.191" v="5242" actId="14100"/>
          <ac:cxnSpMkLst>
            <pc:docMk/>
            <pc:sldMk cId="3622174573" sldId="306"/>
            <ac:cxnSpMk id="12" creationId="{D4142D42-0859-DBDD-AB86-42E70FE36F97}"/>
          </ac:cxnSpMkLst>
        </pc:cxnChg>
        <pc:cxnChg chg="add mod">
          <ac:chgData name="Maria Pagano" userId="60497cb8cb4b67d3" providerId="LiveId" clId="{43AB8B08-43AD-402C-AEEA-AF2935513E33}" dt="2023-05-15T16:02:53.281" v="5239" actId="14100"/>
          <ac:cxnSpMkLst>
            <pc:docMk/>
            <pc:sldMk cId="3622174573" sldId="306"/>
            <ac:cxnSpMk id="13" creationId="{6A25AAED-D788-1BCF-7B4E-3631726224E2}"/>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E0B41417-D3E0-4C60-A485-79EE814A6EA2}" type="datetimeFigureOut">
              <a:rPr lang="en-US" smtClean="0"/>
              <a:t>8/12/2024</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602F21A0-7D36-451E-A7FD-1487886B5AB0}" type="slidenum">
              <a:rPr lang="en-US" smtClean="0"/>
              <a:t>‹#›</a:t>
            </a:fld>
            <a:endParaRPr lang="en-US"/>
          </a:p>
        </p:txBody>
      </p:sp>
    </p:spTree>
    <p:extLst>
      <p:ext uri="{BB962C8B-B14F-4D97-AF65-F5344CB8AC3E}">
        <p14:creationId xmlns:p14="http://schemas.microsoft.com/office/powerpoint/2010/main" val="4084957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8/12/2024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8/12/2024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8/12/2024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ric.ed.gov/?id=ED418770" TargetMode="External"/><Relationship Id="rId2" Type="http://schemas.openxmlformats.org/officeDocument/2006/relationships/image" Target="../media/image12.emf"/><Relationship Id="rId1" Type="http://schemas.openxmlformats.org/officeDocument/2006/relationships/slideLayout" Target="../slideLayouts/slideLayout7.xml"/><Relationship Id="rId6" Type="http://schemas.openxmlformats.org/officeDocument/2006/relationships/hyperlink" Target="https://www.youtube.com/watch?v=VNNsN9IJkws&amp;t=1s" TargetMode="External"/><Relationship Id="rId5" Type="http://schemas.openxmlformats.org/officeDocument/2006/relationships/hyperlink" Target="https://www.copyright.gov/fair-use/" TargetMode="External"/><Relationship Id="rId4" Type="http://schemas.openxmlformats.org/officeDocument/2006/relationships/hyperlink" Target="https://eric.ed.gov/?copyright"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Theory" TargetMode="External"/><Relationship Id="rId3" Type="http://schemas.openxmlformats.org/officeDocument/2006/relationships/hyperlink" Target="https://en.wikipedia.org/wiki/Empirical_evidence" TargetMode="External"/><Relationship Id="rId7" Type="http://schemas.openxmlformats.org/officeDocument/2006/relationships/hyperlink" Target="https://en.wikipedia.org/wiki/Scientific_laws" TargetMode="External"/><Relationship Id="rId12" Type="http://schemas.openxmlformats.org/officeDocument/2006/relationships/hyperlink" Target="https://www.youtube.com/watch?v=lqk3TKuGNBA" TargetMode="External"/><Relationship Id="rId2" Type="http://schemas.openxmlformats.org/officeDocument/2006/relationships/hyperlink" Target="https://en.wikipedia.org/wiki/Scientific_method" TargetMode="External"/><Relationship Id="rId1" Type="http://schemas.openxmlformats.org/officeDocument/2006/relationships/slideLayout" Target="../slideLayouts/slideLayout7.xml"/><Relationship Id="rId6" Type="http://schemas.openxmlformats.org/officeDocument/2006/relationships/hyperlink" Target="https://en.wikipedia.org/wiki/Conjecture" TargetMode="External"/><Relationship Id="rId11" Type="http://schemas.openxmlformats.org/officeDocument/2006/relationships/hyperlink" Target="https://dragonflyissuesinevolution13.wikia.org/wiki/Scientific_Theory" TargetMode="External"/><Relationship Id="rId5" Type="http://schemas.openxmlformats.org/officeDocument/2006/relationships/hyperlink" Target="https://en.wikipedia.org/wiki/Testable" TargetMode="External"/><Relationship Id="rId10" Type="http://schemas.openxmlformats.org/officeDocument/2006/relationships/image" Target="../media/image13.png"/><Relationship Id="rId4" Type="http://schemas.openxmlformats.org/officeDocument/2006/relationships/hyperlink" Target="https://en.wikipedia.org/wiki/Falsifiability" TargetMode="External"/><Relationship Id="rId9" Type="http://schemas.openxmlformats.org/officeDocument/2006/relationships/hyperlink" Target="https://creativecommons.org/licenses/by-sa/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en.wikipedia.org/wiki/Public_domain" TargetMode="External"/><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hyperlink" Target="https://creativecommons.org/licenses/by/4.0/" TargetMode="Externa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hyperlink" Target="http://loc.gov/pictures/resource/cph.3c17972/" TargetMode="External"/><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www.youtube.com/watch?v=3-GiNqQA-Cc"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ommons.wikimedia.org/wiki/File:Id_ego_super_ego.jpeg" TargetMode="External"/><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hyperlink" Target="https://www.youtube.com/watch?v=3GeYXKFRzW0&amp;t=2s" TargetMode="External"/><Relationship Id="rId4" Type="http://schemas.openxmlformats.org/officeDocument/2006/relationships/hyperlink" Target="https://creativecommons.org/licenses/by/4.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simplypsychology.org/psyche.html." TargetMode="External"/><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hyperlink" Target="https://www.youtube.com/watch?v=PFQyM7rdPsk&amp;t=104s" TargetMode="External"/><Relationship Id="rId4" Type="http://schemas.openxmlformats.org/officeDocument/2006/relationships/hyperlink" Target="https://creativecommons.org/licenses/by-nc-nd/3.0/"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nc-sa/4.0/deed.en_US" TargetMode="External"/><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hyperlink" Target="https://www.youtube.com/watch?v=mhG-twzaE_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oer2go.org/mods/en-boundless/www.boundless.com/psychology/textbooks/boundless-psychology-textbook/human-development-14/theories-of-human-development-70/erikson-s-stages-of-psychosocial-development-269-12804/index.html." TargetMode="External"/><Relationship Id="rId2" Type="http://schemas.openxmlformats.org/officeDocument/2006/relationships/hyperlink" Target="https://courses.lumenlearning.com/wm-lifespandevelopment/chapter/erikson-and-psychosocial-theory/" TargetMode="External"/><Relationship Id="rId1" Type="http://schemas.openxmlformats.org/officeDocument/2006/relationships/slideLayout" Target="../slideLayouts/slideLayout7.xml"/><Relationship Id="rId6" Type="http://schemas.openxmlformats.org/officeDocument/2006/relationships/hyperlink" Target="https://www.youtube.com/watch?v=aYCBdZLCDBQ" TargetMode="External"/><Relationship Id="rId5" Type="http://schemas.openxmlformats.org/officeDocument/2006/relationships/image" Target="../media/image20.png"/><Relationship Id="rId4" Type="http://schemas.openxmlformats.org/officeDocument/2006/relationships/hyperlink" Target="https://creativecommons.org/licenses/by-sa/4.0/"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cnx.org/contents/Sr8Ev5Og@5.52:hSW_wIIP@6/Classical-Conditioning" TargetMode="Externa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hyperlink" Target="https://www.verywellmind.com/classical-conditioning-2794859"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en.wikipedia.org/wiki/Ivan_Pavlov" TargetMode="External"/><Relationship Id="rId3" Type="http://schemas.openxmlformats.org/officeDocument/2006/relationships/hyperlink" Target="https://openstax.org/books/psychology/pages/1-2-history-of-psychology" TargetMode="External"/><Relationship Id="rId7"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hyperlink" Target="http://www.uilis.unsyiah.ac.id/oer/files/original/79f04d87bf89c0f27024fc4f376048c9.pdf" TargetMode="External"/><Relationship Id="rId5" Type="http://schemas.openxmlformats.org/officeDocument/2006/relationships/image" Target="../media/image23.png"/><Relationship Id="rId10" Type="http://schemas.openxmlformats.org/officeDocument/2006/relationships/hyperlink" Target="https://www.youtube.com/watch?v=V09FuazW8bc" TargetMode="External"/><Relationship Id="rId4" Type="http://schemas.openxmlformats.org/officeDocument/2006/relationships/hyperlink" Target="https://creativecommons.org/licenses/by/4.0/" TargetMode="External"/><Relationship Id="rId9" Type="http://schemas.openxmlformats.org/officeDocument/2006/relationships/hyperlink" Target="https://creativecommons.org/licenses/by-sa/3.0/deed.e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art.com/products/p14058035-sa-i2827993/herbert-gehr-dr-arnold-gesell-studying-baby-at-yale-s-child-psychology-lab.htm" TargetMode="External"/><Relationship Id="rId7" Type="http://schemas.openxmlformats.org/officeDocument/2006/relationships/hyperlink" Target="https://commons.wikimedia.org/w/index.php?curid=53878611"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s://www.youtube.com/watch?v=NvSFdDYBbzI" TargetMode="External"/><Relationship Id="rId4" Type="http://schemas.openxmlformats.org/officeDocument/2006/relationships/hyperlink" Target="https://courses.lumenlearning.com/suny-educationalpsychology/chapter/cognitive-development-the-theory-of-jean-piaget/"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s://commons.wikimedia.org/wiki/File:B.F._Skinner_and_Robert_Epstein.jpg" TargetMode="External"/><Relationship Id="rId3" Type="http://schemas.openxmlformats.org/officeDocument/2006/relationships/hyperlink" Target="https://creativecommons.org/licenses/by/4.0/" TargetMode="External"/><Relationship Id="rId7" Type="http://schemas.openxmlformats.org/officeDocument/2006/relationships/image" Target="../media/image26.png"/><Relationship Id="rId2" Type="http://schemas.openxmlformats.org/officeDocument/2006/relationships/hyperlink" Target="https://openstax.org/books/psychology/pages/6-3-operant-conditioning" TargetMode="Externa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hyperlink" Target="https://www.youtube.com/watch?v=H6LEcM0E0io" TargetMode="External"/><Relationship Id="rId10" Type="http://schemas.openxmlformats.org/officeDocument/2006/relationships/hyperlink" Target="https://creativecommons.org/licenses/by-sa/4.0/" TargetMode="External"/><Relationship Id="rId4" Type="http://schemas.openxmlformats.org/officeDocument/2006/relationships/hyperlink" Target="https://www.youtube.com/watch?v=I_ctJqjlrHA" TargetMode="External"/><Relationship Id="rId9" Type="http://schemas.openxmlformats.org/officeDocument/2006/relationships/hyperlink" Target="https://commons.wikimedia.org/w/index.php?title=User:Biglicks12&amp;action=edit&amp;redlink=1"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hyperlink" Target="https://www.khanacademy.org/test-prep/mcat/behavior/learning-slug/v/operant-conditioning-schedules-of-reinforcement" TargetMode="External"/><Relationship Id="rId5" Type="http://schemas.openxmlformats.org/officeDocument/2006/relationships/hyperlink" Target="https://creativecommons.org/licenses/by/4.0/" TargetMode="External"/><Relationship Id="rId4" Type="http://schemas.openxmlformats.org/officeDocument/2006/relationships/hyperlink" Target="https://openstax.org/books/psychology/pages/6-3-operant-conditioning"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knilt.arcc.albany.edu/Implementing_a_Token_Economy_in_the_Classroom" TargetMode="External"/><Relationship Id="rId7" Type="http://schemas.openxmlformats.org/officeDocument/2006/relationships/hyperlink" Target="https://www.youtube.com/watch?v=kvpLpt39c2A&amp;t=5s" TargetMode="External"/><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hyperlink" Target="https://www.youtube.com/watch?v=TtfQlkGwE2U" TargetMode="External"/><Relationship Id="rId4" Type="http://schemas.openxmlformats.org/officeDocument/2006/relationships/hyperlink" Target="https://creativecommons.org/licenses/by-nc/4.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ychclassics.yorku.ca/copyright.htm" TargetMode="External"/><Relationship Id="rId1" Type="http://schemas.openxmlformats.org/officeDocument/2006/relationships/slideLayout" Target="../slideLayouts/slideLayout7.xml"/><Relationship Id="rId6" Type="http://schemas.openxmlformats.org/officeDocument/2006/relationships/hyperlink" Target="https://www.youtube.com/watch?v=Z0iWpSNu3NU" TargetMode="External"/><Relationship Id="rId5" Type="http://schemas.openxmlformats.org/officeDocument/2006/relationships/image" Target="../media/image32.png"/><Relationship Id="rId4" Type="http://schemas.openxmlformats.org/officeDocument/2006/relationships/hyperlink" Target="https://youseeeyes.wordpress.com/2017/03/12/are-we-the-bobo-dol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www.youtube.com/watch?v=g3JfSIptQqE" TargetMode="External"/><Relationship Id="rId3" Type="http://schemas.openxmlformats.org/officeDocument/2006/relationships/hyperlink" Target="https://commons.wikimedia.org/wiki/File:Professor_Piaget_en_koningin_Juliana_tijdens_de_bijeenkomst,_Bestanddeelnr_925-6521.jpg" TargetMode="External"/><Relationship Id="rId7" Type="http://schemas.openxmlformats.org/officeDocument/2006/relationships/hyperlink" Target="https://creativecommons.org/licenses/by-nc-sa/3.0/" TargetMode="External"/><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hyperlink" Target="https://open.umn.edu/opentextbooks/textbooks/lifespan-development-a-psychological-perspective" TargetMode="External"/><Relationship Id="rId5" Type="http://schemas.openxmlformats.org/officeDocument/2006/relationships/image" Target="../media/image34.png"/><Relationship Id="rId4" Type="http://schemas.openxmlformats.org/officeDocument/2006/relationships/hyperlink" Target="https://creativecommons.org/publicdomain/zero/1.0/deed.e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ommons.wikimedia.org/wiki/File:L.S.Vygotskij_-_My%C5%A1lenie_i_re%C4%8D_-_1934_-_frontespizio.jpg" TargetMode="External"/><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hyperlink" Target="https://www.youtube.com/watch?v=8I2hrSRbmHE" TargetMode="External"/><Relationship Id="rId4" Type="http://schemas.openxmlformats.org/officeDocument/2006/relationships/hyperlink" Target="https://creativecommons.org/licenses/by-sa/4.0/deed.en"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commons.wikimedia.org/wiki/File:Wiki_Pic.jpg" TargetMode="External"/><Relationship Id="rId2" Type="http://schemas.openxmlformats.org/officeDocument/2006/relationships/image" Target="../media/image36.png"/><Relationship Id="rId1" Type="http://schemas.openxmlformats.org/officeDocument/2006/relationships/slideLayout" Target="../slideLayouts/slideLayout7.xml"/><Relationship Id="rId5" Type="http://schemas.openxmlformats.org/officeDocument/2006/relationships/hyperlink" Target="https://www.youtube.com/watch?v=ENzV7nVLuhk" TargetMode="External"/><Relationship Id="rId4" Type="http://schemas.openxmlformats.org/officeDocument/2006/relationships/hyperlink" Target="https://en.wikipedia.org/wiki/Public_domain"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s://creativecommons.org/licenses/by-sa/4.0/deed.en" TargetMode="External"/><Relationship Id="rId7" Type="http://schemas.openxmlformats.org/officeDocument/2006/relationships/hyperlink" Target="https://creativecommons.org/licenses/by-nc/4.0/" TargetMode="External"/><Relationship Id="rId2" Type="http://schemas.openxmlformats.org/officeDocument/2006/relationships/hyperlink" Target="https://www.researchgate.net/figure/Bronfenbrenners-Ecological-Systems-Model-Image-By-Ian-Joslin-is-licensed-under-CC-BY_fig1_368904677" TargetMode="External"/><Relationship Id="rId1" Type="http://schemas.openxmlformats.org/officeDocument/2006/relationships/slideLayout" Target="../slideLayouts/slideLayout7.xml"/><Relationship Id="rId6" Type="http://schemas.openxmlformats.org/officeDocument/2006/relationships/hyperlink" Target="https://cod.pressbooks.pub/ecec1101/chapter/chapter-1-introduction-to-child-development/" TargetMode="External"/><Relationship Id="rId5" Type="http://schemas.openxmlformats.org/officeDocument/2006/relationships/image" Target="../media/image37.png"/><Relationship Id="rId4" Type="http://schemas.openxmlformats.org/officeDocument/2006/relationships/hyperlink" Target="https://www.youtube.com/watch?v=g6pUQ4EDHeQ"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twitter.com/IUBArchives/status/1654476735088295941" TargetMode="External"/><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hyperlink" Target="https://www.youtube.com/watch?v=RI3t_hsFzX0" TargetMode="External"/><Relationship Id="rId5" Type="http://schemas.openxmlformats.org/officeDocument/2006/relationships/hyperlink" Target="https://onlinelibrary.wiley.com/doi/10.1111/jpr.12065" TargetMode="Externa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hyperlink" Target="https://courses.lumenlearning.com/wm-lifespandevelopment/chapter/physical-development-in-early-childhood/"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hyperlink" Target="https://en.wikipedia.org/wiki/public_domain" TargetMode="External"/><Relationship Id="rId3" Type="http://schemas.openxmlformats.org/officeDocument/2006/relationships/hyperlink" Target="https://www.flickr.com/photos/28004184@N00" TargetMode="External"/><Relationship Id="rId7" Type="http://schemas.openxmlformats.org/officeDocument/2006/relationships/hyperlink" Target="https://www.babycentre.co.uk/a6507/developmental-milestones-walking" TargetMode="External"/><Relationship Id="rId12" Type="http://schemas.openxmlformats.org/officeDocument/2006/relationships/hyperlink" Target="https://en.wikipedia.org/wiki/Executive_Office_of_the_President_of_the_United_States" TargetMode="External"/><Relationship Id="rId17" Type="http://schemas.openxmlformats.org/officeDocument/2006/relationships/hyperlink" Target="https://creativecommons.org/licenses/by-nc-nd/2.0/?ref=ccsearch&amp;atype=rich" TargetMode="External"/><Relationship Id="rId2" Type="http://schemas.openxmlformats.org/officeDocument/2006/relationships/hyperlink" Target="https://www.flickr.com/photos/28004184@N00/5036733816" TargetMode="External"/><Relationship Id="rId16" Type="http://schemas.openxmlformats.org/officeDocument/2006/relationships/hyperlink" Target="https://www.flickr.com/photos/51431730@N04" TargetMode="Externa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8.png"/><Relationship Id="rId5" Type="http://schemas.openxmlformats.org/officeDocument/2006/relationships/image" Target="../media/image5.png"/><Relationship Id="rId15" Type="http://schemas.openxmlformats.org/officeDocument/2006/relationships/hyperlink" Target="https://www.flickr.com/photos/51431730@N04/28636219525" TargetMode="External"/><Relationship Id="rId10" Type="http://schemas.openxmlformats.org/officeDocument/2006/relationships/hyperlink" Target="https://creativecommons.org/publicdomain/zero/1.0/" TargetMode="External"/><Relationship Id="rId4" Type="http://schemas.openxmlformats.org/officeDocument/2006/relationships/hyperlink" Target="https://creativecommons.org/licenses/by/2.0/?ref=ccsearch&amp;atype=rich" TargetMode="External"/><Relationship Id="rId9" Type="http://schemas.openxmlformats.org/officeDocument/2006/relationships/hyperlink" Target="https://pixabay.com/photos/girls-children-friends-kids-young-462072/" TargetMode="External"/><Relationship Id="rId1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www.simplypsychology.org/naturevsnurture.html" TargetMode="External"/><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hyperlink" Target="https://www.youtube.com/watch?v=CxGrdXP5cSo&amp;t=46s" TargetMode="External"/><Relationship Id="rId4" Type="http://schemas.openxmlformats.org/officeDocument/2006/relationships/hyperlink" Target="https://creativecommons.org/licenses/by-nc-nd/3.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simplypsychology.org/developmental-psychology.html" TargetMode="External"/><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hyperlink" Target="https://www.youtube.com/watch?v=_Wm_FhIfx78&amp;t=4s" TargetMode="External"/><Relationship Id="rId4" Type="http://schemas.openxmlformats.org/officeDocument/2006/relationships/hyperlink" Target="https://creativecommons.org/licenses/by-nc-nd/3.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child-encyclopedia.com/" TargetMode="External"/><Relationship Id="rId2" Type="http://schemas.openxmlformats.org/officeDocument/2006/relationships/hyperlink" Target="http://www.child-encyclopedia.com/sites/default/files/dossiers-complets/en/importance-of-early-childhood-development.pdf"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a:latin typeface="Calibri" panose="020F0502020204030204" pitchFamily="34" charset="0"/>
                <a:cs typeface="Calibri" panose="020F0502020204030204" pitchFamily="34" charset="0"/>
              </a:rPr>
              <a:t>Introduction To Infant and Child Development</a:t>
            </a:r>
          </a:p>
        </p:txBody>
      </p:sp>
      <p:sp>
        <p:nvSpPr>
          <p:cNvPr id="3" name="Subtitle 2"/>
          <p:cNvSpPr>
            <a:spLocks noGrp="1"/>
          </p:cNvSpPr>
          <p:nvPr>
            <p:ph type="subTitle" idx="1"/>
          </p:nvPr>
        </p:nvSpPr>
        <p:spPr/>
        <p:txBody>
          <a:bodyPr/>
          <a:lstStyle/>
          <a:p>
            <a:r>
              <a:rPr lang="en-US"/>
              <a:t>Chapter 1</a:t>
            </a:r>
            <a:endParaRPr lang="en-US" dirty="0"/>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1F7ED3-9060-9967-2F54-7C46E040DC9B}"/>
              </a:ext>
            </a:extLst>
          </p:cNvPr>
          <p:cNvSpPr txBox="1"/>
          <p:nvPr/>
        </p:nvSpPr>
        <p:spPr>
          <a:xfrm>
            <a:off x="1164493" y="161316"/>
            <a:ext cx="9151815"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Does Investment in Early Childhood Development Lay the Foundation for a Prosperous and Sustainable Society?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How Physical, Cognitive, and Social Emotional  Interact in Early Brain Development</a:t>
            </a:r>
          </a:p>
        </p:txBody>
      </p:sp>
      <p:pic>
        <p:nvPicPr>
          <p:cNvPr id="7" name="Picture 6">
            <a:extLst>
              <a:ext uri="{FF2B5EF4-FFF2-40B4-BE49-F238E27FC236}">
                <a16:creationId xmlns:a16="http://schemas.microsoft.com/office/drawing/2014/main" id="{B70FDDE4-F0D6-6278-648D-94CAD97C6ED6}"/>
              </a:ext>
            </a:extLst>
          </p:cNvPr>
          <p:cNvPicPr>
            <a:picLocks noChangeAspect="1"/>
          </p:cNvPicPr>
          <p:nvPr/>
        </p:nvPicPr>
        <p:blipFill>
          <a:blip r:embed="rId2"/>
          <a:stretch>
            <a:fillRect/>
          </a:stretch>
        </p:blipFill>
        <p:spPr>
          <a:xfrm>
            <a:off x="7359718" y="1359197"/>
            <a:ext cx="4379747" cy="4206240"/>
          </a:xfrm>
          <a:prstGeom prst="rect">
            <a:avLst/>
          </a:prstGeom>
        </p:spPr>
      </p:pic>
      <p:sp>
        <p:nvSpPr>
          <p:cNvPr id="8" name="TextBox 7">
            <a:extLst>
              <a:ext uri="{FF2B5EF4-FFF2-40B4-BE49-F238E27FC236}">
                <a16:creationId xmlns:a16="http://schemas.microsoft.com/office/drawing/2014/main" id="{34C2920F-DFC0-2E48-4FFB-4F23850D1FC5}"/>
              </a:ext>
            </a:extLst>
          </p:cNvPr>
          <p:cNvSpPr txBox="1"/>
          <p:nvPr/>
        </p:nvSpPr>
        <p:spPr>
          <a:xfrm>
            <a:off x="7238083" y="5663680"/>
            <a:ext cx="4825760" cy="400110"/>
          </a:xfrm>
          <a:prstGeom prst="rect">
            <a:avLst/>
          </a:prstGeom>
          <a:noFill/>
        </p:spPr>
        <p:txBody>
          <a:bodyPr wrap="square" rtlCol="0">
            <a:spAutoFit/>
          </a:bodyPr>
          <a:lstStyle/>
          <a:p>
            <a:r>
              <a:rPr lang="en-US" sz="1000" dirty="0"/>
              <a:t>Image from </a:t>
            </a:r>
            <a:r>
              <a:rPr lang="en-US" sz="1000" dirty="0">
                <a:hlinkClick r:id="rId3"/>
              </a:rPr>
              <a:t>Rethinking the Brain: New Insights into Early Development </a:t>
            </a:r>
            <a:r>
              <a:rPr lang="en-US" sz="1000" dirty="0"/>
              <a:t>by Rima Shore, </a:t>
            </a:r>
            <a:r>
              <a:rPr lang="en-US" sz="1000" dirty="0">
                <a:hlinkClick r:id="rId4"/>
              </a:rPr>
              <a:t>ERIC Institute of Education Science, ED.gov </a:t>
            </a:r>
            <a:r>
              <a:rPr lang="en-US" sz="1000" dirty="0"/>
              <a:t>licensed under</a:t>
            </a:r>
            <a:r>
              <a:rPr lang="en-US" sz="1000" dirty="0">
                <a:hlinkClick r:id="rId5"/>
              </a:rPr>
              <a:t> Fair Use</a:t>
            </a:r>
            <a:endParaRPr lang="en-US" sz="1000" dirty="0"/>
          </a:p>
        </p:txBody>
      </p:sp>
      <p:sp>
        <p:nvSpPr>
          <p:cNvPr id="9" name="TextBox 8">
            <a:extLst>
              <a:ext uri="{FF2B5EF4-FFF2-40B4-BE49-F238E27FC236}">
                <a16:creationId xmlns:a16="http://schemas.microsoft.com/office/drawing/2014/main" id="{17E60614-4E34-083B-6DE1-BF56DD6BF771}"/>
              </a:ext>
            </a:extLst>
          </p:cNvPr>
          <p:cNvSpPr txBox="1"/>
          <p:nvPr/>
        </p:nvSpPr>
        <p:spPr>
          <a:xfrm>
            <a:off x="298580" y="2551837"/>
            <a:ext cx="6344816" cy="147732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The image on the right shows both the difference in neuronal density from birth through age 14, but also shows the proliferation of synaptic connections that develop from birth to six years of age (blooming), and the subsequent pruning which occurs so that the brain circuits can become more efficient.</a:t>
            </a:r>
          </a:p>
        </p:txBody>
      </p:sp>
      <p:sp>
        <p:nvSpPr>
          <p:cNvPr id="2" name="TextBox 1">
            <a:extLst>
              <a:ext uri="{FF2B5EF4-FFF2-40B4-BE49-F238E27FC236}">
                <a16:creationId xmlns:a16="http://schemas.microsoft.com/office/drawing/2014/main" id="{9640AAA9-7B1C-47D6-F613-8925DFF2213C}"/>
              </a:ext>
            </a:extLst>
          </p:cNvPr>
          <p:cNvSpPr txBox="1"/>
          <p:nvPr/>
        </p:nvSpPr>
        <p:spPr>
          <a:xfrm>
            <a:off x="723123" y="4180114"/>
            <a:ext cx="513650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Experiences Build Brain Architecture</a:t>
            </a:r>
            <a:r>
              <a:rPr lang="en-US" sz="1200" dirty="0">
                <a:latin typeface="Arial" panose="020B0604020202020204" pitchFamily="34" charset="0"/>
                <a:cs typeface="Arial" panose="020B0604020202020204" pitchFamily="34" charset="0"/>
              </a:rPr>
              <a:t>, discusses the importance of the development of neural networks.</a:t>
            </a:r>
          </a:p>
        </p:txBody>
      </p:sp>
    </p:spTree>
    <p:extLst>
      <p:ext uri="{BB962C8B-B14F-4D97-AF65-F5344CB8AC3E}">
        <p14:creationId xmlns:p14="http://schemas.microsoft.com/office/powerpoint/2010/main" val="1234244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0422A91-B71F-4155-9BDE-788605BDCB64}"/>
              </a:ext>
            </a:extLst>
          </p:cNvPr>
          <p:cNvSpPr txBox="1">
            <a:spLocks/>
          </p:cNvSpPr>
          <p:nvPr/>
        </p:nvSpPr>
        <p:spPr>
          <a:xfrm>
            <a:off x="3144593" y="154604"/>
            <a:ext cx="5318272" cy="41003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Theories of Development: What is a Theory?</a:t>
            </a:r>
          </a:p>
        </p:txBody>
      </p:sp>
      <p:sp>
        <p:nvSpPr>
          <p:cNvPr id="4" name="TextBox 3">
            <a:extLst>
              <a:ext uri="{FF2B5EF4-FFF2-40B4-BE49-F238E27FC236}">
                <a16:creationId xmlns:a16="http://schemas.microsoft.com/office/drawing/2014/main" id="{5C808209-1488-4422-93B6-A3E997A57BF2}"/>
              </a:ext>
            </a:extLst>
          </p:cNvPr>
          <p:cNvSpPr txBox="1"/>
          <p:nvPr/>
        </p:nvSpPr>
        <p:spPr>
          <a:xfrm>
            <a:off x="230126" y="666195"/>
            <a:ext cx="5442886" cy="50783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lgn="l">
              <a:buFont typeface="Wingdings" panose="05000000000000000000" pitchFamily="2" charset="2"/>
              <a:buChar char="Ø"/>
            </a:pPr>
            <a:r>
              <a:rPr lang="en-US" dirty="0">
                <a:solidFill>
                  <a:srgbClr val="202122"/>
                </a:solidFill>
                <a:latin typeface="Calibri" panose="020F0502020204030204" pitchFamily="34" charset="0"/>
                <a:cs typeface="Calibri" panose="020F0502020204030204" pitchFamily="34" charset="0"/>
              </a:rPr>
              <a:t>S</a:t>
            </a:r>
            <a:r>
              <a:rPr lang="en-US" dirty="0">
                <a:latin typeface="Calibri" panose="020F0502020204030204" pitchFamily="34" charset="0"/>
                <a:cs typeface="Calibri" panose="020F0502020204030204" pitchFamily="34" charset="0"/>
              </a:rPr>
              <a:t>cientific theory</a:t>
            </a:r>
            <a:r>
              <a:rPr lang="en-US" b="0" i="0" dirty="0">
                <a:solidFill>
                  <a:srgbClr val="202122"/>
                </a:solidFill>
                <a:effectLst/>
                <a:latin typeface="Calibri" panose="020F0502020204030204" pitchFamily="34" charset="0"/>
                <a:cs typeface="Calibri" panose="020F0502020204030204" pitchFamily="34" charset="0"/>
              </a:rPr>
              <a:t>, is a well-confirmed type of explanation </a:t>
            </a:r>
            <a:r>
              <a:rPr lang="en-US" dirty="0">
                <a:solidFill>
                  <a:srgbClr val="202122"/>
                </a:solidFill>
                <a:latin typeface="Calibri" panose="020F0502020204030204" pitchFamily="34" charset="0"/>
                <a:cs typeface="Calibri" panose="020F0502020204030204" pitchFamily="34" charset="0"/>
              </a:rPr>
              <a:t>that is </a:t>
            </a:r>
            <a:r>
              <a:rPr lang="en-US" b="0" i="0" dirty="0">
                <a:solidFill>
                  <a:srgbClr val="202122"/>
                </a:solidFill>
                <a:effectLst/>
                <a:latin typeface="Calibri" panose="020F0502020204030204" pitchFamily="34" charset="0"/>
                <a:cs typeface="Calibri" panose="020F0502020204030204" pitchFamily="34" charset="0"/>
              </a:rPr>
              <a:t>made in a way</a:t>
            </a:r>
            <a:r>
              <a:rPr lang="en-US" b="0" i="0" dirty="0">
                <a:effectLst/>
                <a:latin typeface="Calibri" panose="020F0502020204030204" pitchFamily="34" charset="0"/>
                <a:cs typeface="Calibri" panose="020F0502020204030204" pitchFamily="34" charset="0"/>
              </a:rPr>
              <a:t> </a:t>
            </a:r>
            <a:r>
              <a:rPr lang="en-US" b="0" i="0" u="none" strike="noStrike" dirty="0">
                <a:effectLst/>
                <a:latin typeface="Calibri" panose="020F0502020204030204" pitchFamily="34" charset="0"/>
                <a:cs typeface="Calibri" panose="020F0502020204030204" pitchFamily="34" charset="0"/>
              </a:rPr>
              <a:t>consistent</a:t>
            </a:r>
            <a:r>
              <a:rPr lang="en-US" b="0" i="0" dirty="0">
                <a:effectLst/>
                <a:latin typeface="Calibri" panose="020F0502020204030204" pitchFamily="34" charset="0"/>
                <a:cs typeface="Calibri" panose="020F0502020204030204" pitchFamily="34" charset="0"/>
              </a:rPr>
              <a:t> </a:t>
            </a:r>
            <a:r>
              <a:rPr lang="en-US" b="0" i="0" dirty="0">
                <a:solidFill>
                  <a:srgbClr val="202122"/>
                </a:solidFill>
                <a:effectLst/>
                <a:latin typeface="Calibri" panose="020F0502020204030204" pitchFamily="34" charset="0"/>
                <a:cs typeface="Calibri" panose="020F0502020204030204" pitchFamily="34" charset="0"/>
              </a:rPr>
              <a:t>with the </a:t>
            </a:r>
            <a:r>
              <a:rPr lang="en-US" dirty="0">
                <a:solidFill>
                  <a:srgbClr val="0B0080"/>
                </a:solidFill>
                <a:latin typeface="Calibri" panose="020F0502020204030204" pitchFamily="34" charset="0"/>
                <a:cs typeface="Calibri" panose="020F0502020204030204" pitchFamily="34" charset="0"/>
                <a:hlinkClick r:id="rId2" tooltip="Scientific method"/>
              </a:rPr>
              <a:t>scientific method and</a:t>
            </a:r>
            <a:r>
              <a:rPr lang="en-US" dirty="0">
                <a:solidFill>
                  <a:srgbClr val="202122"/>
                </a:solidFill>
                <a:latin typeface="Calibri" panose="020F0502020204030204" pitchFamily="34" charset="0"/>
                <a:cs typeface="Calibri" panose="020F0502020204030204" pitchFamily="34" charset="0"/>
              </a:rPr>
              <a:t> can be </a:t>
            </a:r>
            <a:r>
              <a:rPr lang="en-US" b="0" i="0" dirty="0">
                <a:solidFill>
                  <a:srgbClr val="202122"/>
                </a:solidFill>
                <a:effectLst/>
                <a:latin typeface="Calibri" panose="020F0502020204030204" pitchFamily="34" charset="0"/>
                <a:cs typeface="Calibri" panose="020F0502020204030204" pitchFamily="34" charset="0"/>
              </a:rPr>
              <a:t>described in such a way that scientific tests should be able to provide </a:t>
            </a:r>
            <a:r>
              <a:rPr lang="en-US" b="0" i="0" u="none" strike="noStrike" dirty="0">
                <a:solidFill>
                  <a:srgbClr val="0B0080"/>
                </a:solidFill>
                <a:effectLst/>
                <a:latin typeface="Calibri" panose="020F0502020204030204" pitchFamily="34" charset="0"/>
                <a:cs typeface="Calibri" panose="020F0502020204030204" pitchFamily="34" charset="0"/>
                <a:hlinkClick r:id="rId3" tooltip="Empirical evidence"/>
              </a:rPr>
              <a:t>empirical</a:t>
            </a:r>
            <a:r>
              <a:rPr lang="en-US" b="0" i="0" dirty="0">
                <a:solidFill>
                  <a:srgbClr val="202122"/>
                </a:solidFill>
                <a:effectLst/>
                <a:latin typeface="Calibri" panose="020F0502020204030204" pitchFamily="34" charset="0"/>
                <a:cs typeface="Calibri" panose="020F0502020204030204" pitchFamily="34" charset="0"/>
              </a:rPr>
              <a:t> support for the theory, or empirical contradiction ("</a:t>
            </a:r>
            <a:r>
              <a:rPr lang="en-US" b="0" i="0" u="none" strike="noStrike" dirty="0">
                <a:solidFill>
                  <a:srgbClr val="0B0080"/>
                </a:solidFill>
                <a:effectLst/>
                <a:latin typeface="Calibri" panose="020F0502020204030204" pitchFamily="34" charset="0"/>
                <a:cs typeface="Calibri" panose="020F0502020204030204" pitchFamily="34" charset="0"/>
                <a:hlinkClick r:id="rId4" tooltip="Falsifiability"/>
              </a:rPr>
              <a:t>falsify</a:t>
            </a:r>
            <a:r>
              <a:rPr lang="en-US" b="0" i="0" dirty="0">
                <a:solidFill>
                  <a:srgbClr val="202122"/>
                </a:solidFill>
                <a:effectLst/>
                <a:latin typeface="Calibri" panose="020F0502020204030204" pitchFamily="34" charset="0"/>
                <a:cs typeface="Calibri" panose="020F0502020204030204" pitchFamily="34" charset="0"/>
              </a:rPr>
              <a:t>") of it. Scientific theories are reliable, rigorous, and comprehensive.</a:t>
            </a:r>
          </a:p>
          <a:p>
            <a:pPr marL="285750" indent="-285750" algn="l">
              <a:buFont typeface="Wingdings" panose="05000000000000000000" pitchFamily="2" charset="2"/>
              <a:buChar char="Ø"/>
            </a:pPr>
            <a:endParaRPr lang="en-US" dirty="0">
              <a:solidFill>
                <a:srgbClr val="202122"/>
              </a:solidFill>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b="0" i="0" dirty="0">
                <a:solidFill>
                  <a:srgbClr val="202122"/>
                </a:solidFill>
                <a:effectLst/>
                <a:latin typeface="Calibri" panose="020F0502020204030204" pitchFamily="34" charset="0"/>
                <a:cs typeface="Calibri" panose="020F0502020204030204" pitchFamily="34" charset="0"/>
              </a:rPr>
              <a:t>Scientific theories are distinguished from hypotheses, which are individual empirically </a:t>
            </a:r>
            <a:r>
              <a:rPr lang="en-US" b="0" i="0" u="none" strike="noStrike" dirty="0">
                <a:solidFill>
                  <a:srgbClr val="0B0080"/>
                </a:solidFill>
                <a:effectLst/>
                <a:latin typeface="Calibri" panose="020F0502020204030204" pitchFamily="34" charset="0"/>
                <a:cs typeface="Calibri" panose="020F0502020204030204" pitchFamily="34" charset="0"/>
                <a:hlinkClick r:id="rId5" tooltip="Testable"/>
              </a:rPr>
              <a:t>testable</a:t>
            </a:r>
            <a:r>
              <a:rPr lang="en-US" b="0" i="0" dirty="0">
                <a:solidFill>
                  <a:srgbClr val="202122"/>
                </a:solidFill>
                <a:effectLst/>
                <a:latin typeface="Calibri" panose="020F0502020204030204" pitchFamily="34" charset="0"/>
                <a:cs typeface="Calibri" panose="020F0502020204030204" pitchFamily="34" charset="0"/>
              </a:rPr>
              <a:t> </a:t>
            </a:r>
            <a:r>
              <a:rPr lang="en-US" b="0" i="0" u="none" strike="noStrike" dirty="0">
                <a:solidFill>
                  <a:srgbClr val="0B0080"/>
                </a:solidFill>
                <a:effectLst/>
                <a:latin typeface="Calibri" panose="020F0502020204030204" pitchFamily="34" charset="0"/>
                <a:cs typeface="Calibri" panose="020F0502020204030204" pitchFamily="34" charset="0"/>
                <a:hlinkClick r:id="rId6" tooltip="Conjecture"/>
              </a:rPr>
              <a:t>conjectures</a:t>
            </a:r>
            <a:r>
              <a:rPr lang="en-US" b="0" i="0" dirty="0">
                <a:solidFill>
                  <a:srgbClr val="202122"/>
                </a:solidFill>
                <a:effectLst/>
                <a:latin typeface="Calibri" panose="020F0502020204030204" pitchFamily="34" charset="0"/>
                <a:cs typeface="Calibri" panose="020F0502020204030204" pitchFamily="34" charset="0"/>
              </a:rPr>
              <a:t>, and from </a:t>
            </a:r>
            <a:r>
              <a:rPr lang="en-US" b="0" i="0" u="none" strike="noStrike" dirty="0">
                <a:solidFill>
                  <a:srgbClr val="0B0080"/>
                </a:solidFill>
                <a:effectLst/>
                <a:latin typeface="Calibri" panose="020F0502020204030204" pitchFamily="34" charset="0"/>
                <a:cs typeface="Calibri" panose="020F0502020204030204" pitchFamily="34" charset="0"/>
                <a:hlinkClick r:id="rId7" tooltip="Scientific laws"/>
              </a:rPr>
              <a:t>scientific laws</a:t>
            </a:r>
            <a:r>
              <a:rPr lang="en-US" b="0" i="0" dirty="0">
                <a:solidFill>
                  <a:srgbClr val="202122"/>
                </a:solidFill>
                <a:effectLst/>
                <a:latin typeface="Calibri" panose="020F0502020204030204" pitchFamily="34" charset="0"/>
                <a:cs typeface="Calibri" panose="020F0502020204030204" pitchFamily="34" charset="0"/>
              </a:rPr>
              <a:t>, which are descriptive accounts of the way nature behaves under certain conditions.</a:t>
            </a:r>
          </a:p>
          <a:p>
            <a:pPr marL="285750" indent="-285750" algn="l">
              <a:buFont typeface="Wingdings" panose="05000000000000000000" pitchFamily="2" charset="2"/>
              <a:buChar char="Ø"/>
            </a:pPr>
            <a:endParaRPr lang="en-US" b="0" i="0" dirty="0">
              <a:solidFill>
                <a:srgbClr val="202122"/>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b="0" i="0" dirty="0">
                <a:solidFill>
                  <a:srgbClr val="202122"/>
                </a:solidFill>
                <a:effectLst/>
                <a:latin typeface="Calibri" panose="020F0502020204030204" pitchFamily="34" charset="0"/>
                <a:cs typeface="Calibri" panose="020F0502020204030204" pitchFamily="34" charset="0"/>
              </a:rPr>
              <a:t>Theories guide the enterprise of finding facts rather than of reaching goals.  Consequently, research adds additional information to the theory, but the story is never really completed.</a:t>
            </a:r>
          </a:p>
        </p:txBody>
      </p:sp>
      <p:sp>
        <p:nvSpPr>
          <p:cNvPr id="6" name="TextBox 5">
            <a:extLst>
              <a:ext uri="{FF2B5EF4-FFF2-40B4-BE49-F238E27FC236}">
                <a16:creationId xmlns:a16="http://schemas.microsoft.com/office/drawing/2014/main" id="{504107F5-75FB-4312-AC26-5FB8606BBC68}"/>
              </a:ext>
            </a:extLst>
          </p:cNvPr>
          <p:cNvSpPr txBox="1"/>
          <p:nvPr/>
        </p:nvSpPr>
        <p:spPr>
          <a:xfrm>
            <a:off x="507048" y="5846066"/>
            <a:ext cx="4439014" cy="246221"/>
          </a:xfrm>
          <a:prstGeom prst="rect">
            <a:avLst/>
          </a:prstGeom>
          <a:noFill/>
        </p:spPr>
        <p:txBody>
          <a:bodyPr wrap="square" rtlCol="0">
            <a:spAutoFit/>
          </a:bodyPr>
          <a:lstStyle/>
          <a:p>
            <a:r>
              <a:rPr lang="en-US" sz="1000" dirty="0">
                <a:solidFill>
                  <a:srgbClr val="121212"/>
                </a:solidFill>
                <a:latin typeface="Calibri" panose="020F0502020204030204" pitchFamily="34" charset="0"/>
                <a:cs typeface="Calibri" panose="020F0502020204030204" pitchFamily="34" charset="0"/>
              </a:rPr>
              <a:t>Text from </a:t>
            </a:r>
            <a:r>
              <a:rPr lang="en-US" sz="1000" dirty="0">
                <a:solidFill>
                  <a:srgbClr val="121212"/>
                </a:solidFill>
                <a:latin typeface="Calibri" panose="020F0502020204030204" pitchFamily="34" charset="0"/>
                <a:cs typeface="Calibri" panose="020F0502020204030204" pitchFamily="34" charset="0"/>
                <a:hlinkClick r:id="rId8"/>
              </a:rPr>
              <a:t>Wikipedia</a:t>
            </a:r>
            <a:r>
              <a:rPr lang="en-US" sz="1000" dirty="0">
                <a:solidFill>
                  <a:srgbClr val="121212"/>
                </a:solidFill>
                <a:latin typeface="Calibri" panose="020F0502020204030204" pitchFamily="34" charset="0"/>
                <a:cs typeface="Calibri" panose="020F0502020204030204" pitchFamily="34" charset="0"/>
              </a:rPr>
              <a:t> is licensed under </a:t>
            </a:r>
            <a:r>
              <a:rPr lang="en-US" sz="1000" b="0" i="0" dirty="0">
                <a:solidFill>
                  <a:srgbClr val="121212"/>
                </a:solidFill>
                <a:effectLst/>
                <a:latin typeface="Calibri" panose="020F0502020204030204" pitchFamily="34" charset="0"/>
                <a:cs typeface="Calibri" panose="020F0502020204030204" pitchFamily="34" charset="0"/>
                <a:hlinkClick r:id="rId9"/>
              </a:rPr>
              <a:t>CC BY </a:t>
            </a:r>
            <a:r>
              <a:rPr lang="en-US" sz="1000" dirty="0">
                <a:solidFill>
                  <a:srgbClr val="121212"/>
                </a:solidFill>
                <a:latin typeface="Calibri" panose="020F0502020204030204" pitchFamily="34" charset="0"/>
                <a:cs typeface="Calibri" panose="020F0502020204030204" pitchFamily="34" charset="0"/>
                <a:hlinkClick r:id="rId9"/>
              </a:rPr>
              <a:t>SA</a:t>
            </a:r>
            <a:r>
              <a:rPr lang="en-US" sz="1000" b="0" i="0" dirty="0">
                <a:solidFill>
                  <a:srgbClr val="121212"/>
                </a:solidFill>
                <a:effectLst/>
                <a:latin typeface="Calibri" panose="020F0502020204030204" pitchFamily="34" charset="0"/>
                <a:cs typeface="Calibri" panose="020F0502020204030204" pitchFamily="34" charset="0"/>
                <a:hlinkClick r:id="rId9"/>
              </a:rPr>
              <a:t> 3.0</a:t>
            </a:r>
            <a:r>
              <a:rPr lang="en-US" sz="1000" b="0" i="0" dirty="0">
                <a:solidFill>
                  <a:srgbClr val="121212"/>
                </a:solidFill>
                <a:effectLst/>
                <a:latin typeface="Calibri" panose="020F0502020204030204" pitchFamily="34" charset="0"/>
                <a:cs typeface="Calibri" panose="020F0502020204030204" pitchFamily="34" charset="0"/>
              </a:rPr>
              <a:t> (modified by Maria Pagano)</a:t>
            </a:r>
            <a:endParaRPr lang="en-US" sz="1000" dirty="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92FECF2B-27DE-4879-B550-347647179E5D}"/>
              </a:ext>
            </a:extLst>
          </p:cNvPr>
          <p:cNvPicPr>
            <a:picLocks noChangeAspect="1"/>
          </p:cNvPicPr>
          <p:nvPr/>
        </p:nvPicPr>
        <p:blipFill>
          <a:blip r:embed="rId10"/>
          <a:stretch>
            <a:fillRect/>
          </a:stretch>
        </p:blipFill>
        <p:spPr>
          <a:xfrm>
            <a:off x="6627687" y="1833751"/>
            <a:ext cx="4441374" cy="2743200"/>
          </a:xfrm>
          <a:prstGeom prst="rect">
            <a:avLst/>
          </a:prstGeom>
        </p:spPr>
      </p:pic>
      <p:sp>
        <p:nvSpPr>
          <p:cNvPr id="9" name="TextBox 8">
            <a:extLst>
              <a:ext uri="{FF2B5EF4-FFF2-40B4-BE49-F238E27FC236}">
                <a16:creationId xmlns:a16="http://schemas.microsoft.com/office/drawing/2014/main" id="{7F6AE282-FDC0-4B83-975C-0EE07C431A95}"/>
              </a:ext>
            </a:extLst>
          </p:cNvPr>
          <p:cNvSpPr txBox="1"/>
          <p:nvPr/>
        </p:nvSpPr>
        <p:spPr>
          <a:xfrm>
            <a:off x="7513028" y="4607431"/>
            <a:ext cx="3141618" cy="246221"/>
          </a:xfrm>
          <a:prstGeom prst="rect">
            <a:avLst/>
          </a:prstGeom>
          <a:noFill/>
        </p:spPr>
        <p:txBody>
          <a:bodyPr wrap="square" rtlCol="0">
            <a:spAutoFit/>
          </a:bodyPr>
          <a:lstStyle/>
          <a:p>
            <a:r>
              <a:rPr lang="en-US" sz="1000" dirty="0">
                <a:solidFill>
                  <a:srgbClr val="121212"/>
                </a:solidFill>
                <a:latin typeface="Calibri" panose="020F0502020204030204" pitchFamily="34" charset="0"/>
                <a:cs typeface="Calibri" panose="020F0502020204030204" pitchFamily="34" charset="0"/>
              </a:rPr>
              <a:t>Image from </a:t>
            </a:r>
            <a:r>
              <a:rPr lang="en-US" sz="1000" dirty="0">
                <a:solidFill>
                  <a:srgbClr val="121212"/>
                </a:solidFill>
                <a:latin typeface="Calibri" panose="020F0502020204030204" pitchFamily="34" charset="0"/>
                <a:cs typeface="Calibri" panose="020F0502020204030204" pitchFamily="34" charset="0"/>
                <a:hlinkClick r:id="rId11"/>
              </a:rPr>
              <a:t>Wikia.org </a:t>
            </a:r>
            <a:r>
              <a:rPr lang="en-US" sz="1000" dirty="0">
                <a:solidFill>
                  <a:srgbClr val="121212"/>
                </a:solidFill>
                <a:latin typeface="Calibri" panose="020F0502020204030204" pitchFamily="34" charset="0"/>
                <a:cs typeface="Calibri" panose="020F0502020204030204" pitchFamily="34" charset="0"/>
              </a:rPr>
              <a:t>is licensed under </a:t>
            </a:r>
            <a:r>
              <a:rPr lang="en-US" sz="1000" dirty="0">
                <a:solidFill>
                  <a:srgbClr val="121212"/>
                </a:solidFill>
                <a:latin typeface="Calibri" panose="020F0502020204030204" pitchFamily="34" charset="0"/>
                <a:cs typeface="Calibri" panose="020F0502020204030204" pitchFamily="34" charset="0"/>
                <a:hlinkClick r:id="rId9"/>
              </a:rPr>
              <a:t>CC BY SA 3.0 </a:t>
            </a:r>
            <a:endParaRPr lang="en-US" sz="1000"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09D2F773-E466-4174-B3A6-DEF83AC585B7}"/>
              </a:ext>
            </a:extLst>
          </p:cNvPr>
          <p:cNvSpPr txBox="1"/>
          <p:nvPr/>
        </p:nvSpPr>
        <p:spPr>
          <a:xfrm>
            <a:off x="6804968" y="5271063"/>
            <a:ext cx="4427109"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2"/>
              </a:rPr>
              <a:t>Fact vs. Theory vs. Hypothesis vs. Law…EXPLAINED!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2203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26F33EE-33B5-432A-82AB-299449D915F7}"/>
              </a:ext>
            </a:extLst>
          </p:cNvPr>
          <p:cNvSpPr txBox="1">
            <a:spLocks/>
          </p:cNvSpPr>
          <p:nvPr/>
        </p:nvSpPr>
        <p:spPr>
          <a:xfrm>
            <a:off x="2239524" y="334494"/>
            <a:ext cx="7712952" cy="382042"/>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Theories of Development: Historical Theories of Development</a:t>
            </a:r>
          </a:p>
        </p:txBody>
      </p:sp>
      <p:sp>
        <p:nvSpPr>
          <p:cNvPr id="4" name="TextBox 3">
            <a:extLst>
              <a:ext uri="{FF2B5EF4-FFF2-40B4-BE49-F238E27FC236}">
                <a16:creationId xmlns:a16="http://schemas.microsoft.com/office/drawing/2014/main" id="{8A1FF3D1-060F-4A39-BD58-997394F3B55D}"/>
              </a:ext>
            </a:extLst>
          </p:cNvPr>
          <p:cNvSpPr txBox="1"/>
          <p:nvPr/>
        </p:nvSpPr>
        <p:spPr>
          <a:xfrm>
            <a:off x="1037168" y="4972187"/>
            <a:ext cx="4007505"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John Locke (1632-1704): Refuted innate knowledge and proposed that children are shaped by their social environments</a:t>
            </a:r>
          </a:p>
        </p:txBody>
      </p:sp>
      <p:sp>
        <p:nvSpPr>
          <p:cNvPr id="5" name="TextBox 4">
            <a:extLst>
              <a:ext uri="{FF2B5EF4-FFF2-40B4-BE49-F238E27FC236}">
                <a16:creationId xmlns:a16="http://schemas.microsoft.com/office/drawing/2014/main" id="{A2D10B0E-A397-4CC9-9488-A2BFCE631691}"/>
              </a:ext>
            </a:extLst>
          </p:cNvPr>
          <p:cNvSpPr txBox="1"/>
          <p:nvPr/>
        </p:nvSpPr>
        <p:spPr>
          <a:xfrm>
            <a:off x="6647497" y="4972187"/>
            <a:ext cx="4914750"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Jean-Jacques Rousseau (1712-1778): Children developed according to a natural plan which unfolded in different stages. </a:t>
            </a:r>
          </a:p>
        </p:txBody>
      </p:sp>
      <p:pic>
        <p:nvPicPr>
          <p:cNvPr id="6" name="Picture 5">
            <a:extLst>
              <a:ext uri="{FF2B5EF4-FFF2-40B4-BE49-F238E27FC236}">
                <a16:creationId xmlns:a16="http://schemas.microsoft.com/office/drawing/2014/main" id="{8BE28F1D-0EE0-4DC5-874E-C2B6C324676A}"/>
              </a:ext>
            </a:extLst>
          </p:cNvPr>
          <p:cNvPicPr>
            <a:picLocks noChangeAspect="1"/>
          </p:cNvPicPr>
          <p:nvPr/>
        </p:nvPicPr>
        <p:blipFill>
          <a:blip r:embed="rId2"/>
          <a:stretch>
            <a:fillRect/>
          </a:stretch>
        </p:blipFill>
        <p:spPr>
          <a:xfrm>
            <a:off x="1723056" y="1639866"/>
            <a:ext cx="2057400" cy="3086100"/>
          </a:xfrm>
          <a:prstGeom prst="rect">
            <a:avLst/>
          </a:prstGeom>
        </p:spPr>
      </p:pic>
      <p:sp>
        <p:nvSpPr>
          <p:cNvPr id="7" name="TextBox 6">
            <a:extLst>
              <a:ext uri="{FF2B5EF4-FFF2-40B4-BE49-F238E27FC236}">
                <a16:creationId xmlns:a16="http://schemas.microsoft.com/office/drawing/2014/main" id="{DA388665-554C-4F8D-9189-9D1DF7957AAB}"/>
              </a:ext>
            </a:extLst>
          </p:cNvPr>
          <p:cNvSpPr txBox="1"/>
          <p:nvPr/>
        </p:nvSpPr>
        <p:spPr>
          <a:xfrm>
            <a:off x="1635317" y="4725966"/>
            <a:ext cx="235192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of John Locke is </a:t>
            </a:r>
            <a:r>
              <a:rPr lang="en-US" sz="1000" dirty="0">
                <a:latin typeface="Arial" panose="020B0604020202020204" pitchFamily="34" charset="0"/>
                <a:cs typeface="Arial" panose="020B0604020202020204" pitchFamily="34" charset="0"/>
                <a:hlinkClick r:id="rId3"/>
              </a:rPr>
              <a:t>public domain</a:t>
            </a:r>
            <a:r>
              <a:rPr lang="en-US" sz="1000" dirty="0">
                <a:latin typeface="Arial" panose="020B0604020202020204" pitchFamily="34" charset="0"/>
                <a:cs typeface="Arial" panose="020B0604020202020204" pitchFamily="34" charset="0"/>
              </a:rPr>
              <a:t>.</a:t>
            </a:r>
          </a:p>
        </p:txBody>
      </p:sp>
      <p:pic>
        <p:nvPicPr>
          <p:cNvPr id="8" name="Picture 7">
            <a:extLst>
              <a:ext uri="{FF2B5EF4-FFF2-40B4-BE49-F238E27FC236}">
                <a16:creationId xmlns:a16="http://schemas.microsoft.com/office/drawing/2014/main" id="{0B0C0174-42C0-46E7-8B3B-FFF50B24483E}"/>
              </a:ext>
            </a:extLst>
          </p:cNvPr>
          <p:cNvPicPr>
            <a:picLocks noChangeAspect="1"/>
          </p:cNvPicPr>
          <p:nvPr/>
        </p:nvPicPr>
        <p:blipFill rotWithShape="1">
          <a:blip r:embed="rId4"/>
          <a:srcRect l="10631" t="6991" r="11327" b="4964"/>
          <a:stretch/>
        </p:blipFill>
        <p:spPr>
          <a:xfrm>
            <a:off x="7566777" y="1639866"/>
            <a:ext cx="2230016" cy="3086100"/>
          </a:xfrm>
          <a:prstGeom prst="rect">
            <a:avLst/>
          </a:prstGeom>
        </p:spPr>
      </p:pic>
      <p:sp>
        <p:nvSpPr>
          <p:cNvPr id="10" name="TextBox 9">
            <a:extLst>
              <a:ext uri="{FF2B5EF4-FFF2-40B4-BE49-F238E27FC236}">
                <a16:creationId xmlns:a16="http://schemas.microsoft.com/office/drawing/2014/main" id="{5A792DBB-FECF-483F-A434-8AFCD2627D2B}"/>
              </a:ext>
            </a:extLst>
          </p:cNvPr>
          <p:cNvSpPr txBox="1"/>
          <p:nvPr/>
        </p:nvSpPr>
        <p:spPr>
          <a:xfrm>
            <a:off x="7147328" y="4725966"/>
            <a:ext cx="374814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of Jean-Jacques Rousseau is licensed under </a:t>
            </a:r>
            <a:r>
              <a:rPr lang="en-US" sz="1000" dirty="0">
                <a:latin typeface="Arial" panose="020B0604020202020204" pitchFamily="34" charset="0"/>
                <a:cs typeface="Arial" panose="020B0604020202020204" pitchFamily="34" charset="0"/>
                <a:hlinkClick r:id="rId5"/>
              </a:rPr>
              <a:t>CC BY 4.0</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204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DB4CF2C-A8AB-45B2-A137-A7002E83F743}"/>
              </a:ext>
            </a:extLst>
          </p:cNvPr>
          <p:cNvSpPr txBox="1">
            <a:spLocks/>
          </p:cNvSpPr>
          <p:nvPr/>
        </p:nvSpPr>
        <p:spPr>
          <a:xfrm>
            <a:off x="145409" y="242595"/>
            <a:ext cx="12046591" cy="462079"/>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Freud and Psychodynamic Theory</a:t>
            </a:r>
          </a:p>
        </p:txBody>
      </p:sp>
      <p:pic>
        <p:nvPicPr>
          <p:cNvPr id="6" name="Picture 5">
            <a:extLst>
              <a:ext uri="{FF2B5EF4-FFF2-40B4-BE49-F238E27FC236}">
                <a16:creationId xmlns:a16="http://schemas.microsoft.com/office/drawing/2014/main" id="{93247FC2-F82B-4793-9744-445B1F098042}"/>
              </a:ext>
            </a:extLst>
          </p:cNvPr>
          <p:cNvPicPr>
            <a:picLocks noChangeAspect="1"/>
          </p:cNvPicPr>
          <p:nvPr/>
        </p:nvPicPr>
        <p:blipFill>
          <a:blip r:embed="rId2"/>
          <a:stretch>
            <a:fillRect/>
          </a:stretch>
        </p:blipFill>
        <p:spPr>
          <a:xfrm>
            <a:off x="343035" y="1164139"/>
            <a:ext cx="3999323" cy="4529721"/>
          </a:xfrm>
          <a:prstGeom prst="rect">
            <a:avLst/>
          </a:prstGeom>
        </p:spPr>
      </p:pic>
      <p:sp>
        <p:nvSpPr>
          <p:cNvPr id="9" name="TextBox 8">
            <a:extLst>
              <a:ext uri="{FF2B5EF4-FFF2-40B4-BE49-F238E27FC236}">
                <a16:creationId xmlns:a16="http://schemas.microsoft.com/office/drawing/2014/main" id="{6FE3880A-EC38-4C50-A4A4-CAC8D990A4D3}"/>
              </a:ext>
            </a:extLst>
          </p:cNvPr>
          <p:cNvSpPr txBox="1"/>
          <p:nvPr/>
        </p:nvSpPr>
        <p:spPr>
          <a:xfrm>
            <a:off x="4483403" y="1859338"/>
            <a:ext cx="7550092" cy="313932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Trained as a medical doctor in Vienna</a:t>
            </a:r>
          </a:p>
          <a:p>
            <a:endParaRPr lang="en-US"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Believed that mental process, motivations and desires were unconscious yet influenced our conscious behavior.</a:t>
            </a:r>
          </a:p>
          <a:p>
            <a:endParaRPr lang="en-US"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Proposed  a theory of mind that included:</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Conscious mind or what we are aware of</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Pre-conscious mind or those experiences and thoughts that can be easily retrieved into the conscious mind</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Unconscious mind or those thoughts, motivations and memories that cannot be easily accessed through conscious awareness.</a:t>
            </a:r>
          </a:p>
        </p:txBody>
      </p:sp>
      <p:sp>
        <p:nvSpPr>
          <p:cNvPr id="10" name="TextBox 9">
            <a:extLst>
              <a:ext uri="{FF2B5EF4-FFF2-40B4-BE49-F238E27FC236}">
                <a16:creationId xmlns:a16="http://schemas.microsoft.com/office/drawing/2014/main" id="{CDC40201-89EA-4487-AB88-1895990A6CF5}"/>
              </a:ext>
            </a:extLst>
          </p:cNvPr>
          <p:cNvSpPr txBox="1"/>
          <p:nvPr/>
        </p:nvSpPr>
        <p:spPr>
          <a:xfrm>
            <a:off x="343034" y="5693860"/>
            <a:ext cx="3999323"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of Freud and his daughter Anna in the Dolomite Alps, Italy</a:t>
            </a:r>
          </a:p>
          <a:p>
            <a:r>
              <a:rPr lang="en-US" sz="1000" dirty="0">
                <a:latin typeface="Arial" panose="020B0604020202020204" pitchFamily="34" charset="0"/>
                <a:cs typeface="Arial" panose="020B0604020202020204" pitchFamily="34" charset="0"/>
              </a:rPr>
              <a:t>Is from </a:t>
            </a:r>
            <a:r>
              <a:rPr lang="en-US" sz="1000" dirty="0">
                <a:latin typeface="Arial" panose="020B0604020202020204" pitchFamily="34" charset="0"/>
                <a:cs typeface="Arial" panose="020B0604020202020204" pitchFamily="34" charset="0"/>
                <a:hlinkClick r:id="rId3"/>
              </a:rPr>
              <a:t>Library of Congress Prints and Photographs Division Washington, D.C</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38276D55-FC81-9831-8215-6C251F46E615}"/>
              </a:ext>
            </a:extLst>
          </p:cNvPr>
          <p:cNvSpPr txBox="1"/>
          <p:nvPr/>
        </p:nvSpPr>
        <p:spPr>
          <a:xfrm>
            <a:off x="4941416" y="5141167"/>
            <a:ext cx="6634065"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4"/>
              </a:rPr>
              <a:t>Sigmund Freud: Biography of Freud’s Theories, Life and Death</a:t>
            </a:r>
            <a:r>
              <a:rPr lang="en-US" sz="1200" dirty="0">
                <a:latin typeface="Arial" panose="020B0604020202020204" pitchFamily="34" charset="0"/>
                <a:cs typeface="Arial" panose="020B0604020202020204" pitchFamily="34" charset="0"/>
              </a:rPr>
              <a:t>, is a brief video introducing Freud and his ideas.</a:t>
            </a:r>
          </a:p>
          <a:p>
            <a:r>
              <a:rPr lang="en-US" sz="1200" dirty="0">
                <a:latin typeface="Arial" panose="020B0604020202020204" pitchFamily="34" charset="0"/>
                <a:cs typeface="Arial" panose="020B0604020202020204" pitchFamily="34" charset="0"/>
              </a:rPr>
              <a:t>Video 2: </a:t>
            </a:r>
          </a:p>
        </p:txBody>
      </p:sp>
    </p:spTree>
    <p:extLst>
      <p:ext uri="{BB962C8B-B14F-4D97-AF65-F5344CB8AC3E}">
        <p14:creationId xmlns:p14="http://schemas.microsoft.com/office/powerpoint/2010/main" val="1096393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702C595-E352-4D98-8D07-59D6DA9DFDC9}"/>
              </a:ext>
            </a:extLst>
          </p:cNvPr>
          <p:cNvSpPr txBox="1">
            <a:spLocks/>
          </p:cNvSpPr>
          <p:nvPr/>
        </p:nvSpPr>
        <p:spPr>
          <a:xfrm>
            <a:off x="565286" y="45360"/>
            <a:ext cx="12046591" cy="452748"/>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Freud and Psychodynamic Theory</a:t>
            </a:r>
          </a:p>
        </p:txBody>
      </p:sp>
      <p:sp>
        <p:nvSpPr>
          <p:cNvPr id="6" name="TextBox 5">
            <a:extLst>
              <a:ext uri="{FF2B5EF4-FFF2-40B4-BE49-F238E27FC236}">
                <a16:creationId xmlns:a16="http://schemas.microsoft.com/office/drawing/2014/main" id="{C63753DF-FAC7-411D-AF7C-8A16276D9BC0}"/>
              </a:ext>
            </a:extLst>
          </p:cNvPr>
          <p:cNvSpPr txBox="1"/>
          <p:nvPr/>
        </p:nvSpPr>
        <p:spPr>
          <a:xfrm>
            <a:off x="135172" y="1071713"/>
            <a:ext cx="8131751" cy="50783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Id:</a:t>
            </a:r>
          </a:p>
          <a:p>
            <a:pPr marL="1200150" lvl="2" indent="-285750">
              <a:buFont typeface="Wingdings" panose="05000000000000000000" pitchFamily="2" charset="2"/>
              <a:buChar char="Ø"/>
            </a:pPr>
            <a:r>
              <a:rPr lang="en-US" b="0" i="0" dirty="0">
                <a:solidFill>
                  <a:srgbClr val="121212"/>
                </a:solidFill>
                <a:effectLst/>
                <a:latin typeface="Calibri" panose="020F0502020204030204" pitchFamily="34" charset="0"/>
                <a:cs typeface="Calibri" panose="020F0502020204030204" pitchFamily="34" charset="0"/>
              </a:rPr>
              <a:t>Operates on the pleasure principle (wants immediate gratification) and works to satisfy basic urges, needs, and desires.</a:t>
            </a:r>
          </a:p>
          <a:p>
            <a:pPr marL="1657350" lvl="3"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At birth, the id serves am important role because it ensures that an infant’s needs are met.  For example, when an infant is hungry or needs changing it will cry until his or her needs are met.</a:t>
            </a:r>
          </a:p>
          <a:p>
            <a:pPr marL="742950" lvl="1" indent="-285750">
              <a:buFont typeface="Wingdings" panose="05000000000000000000" pitchFamily="2" charset="2"/>
              <a:buChar char="Ø"/>
            </a:pPr>
            <a:r>
              <a:rPr lang="en-US" b="0" i="0" dirty="0">
                <a:solidFill>
                  <a:srgbClr val="121212"/>
                </a:solidFill>
                <a:effectLst/>
                <a:latin typeface="Calibri" panose="020F0502020204030204" pitchFamily="34" charset="0"/>
                <a:cs typeface="Calibri" panose="020F0502020204030204" pitchFamily="34" charset="0"/>
              </a:rPr>
              <a:t>Ego:</a:t>
            </a:r>
          </a:p>
          <a:p>
            <a:pPr marL="1200150" lvl="2"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Develops by the first year of life and operates under the reality principle.</a:t>
            </a:r>
          </a:p>
          <a:p>
            <a:pPr marL="1657350" lvl="3"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For example, if a child wants a toy that another child is playing with, the child’s initial instinct would be to take it.  However, parents and society exert pressure on the child to wait for his or her turn.</a:t>
            </a:r>
          </a:p>
          <a:p>
            <a:pPr marL="1200150" lvl="2"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The role of the ego is to satisfy the id in socially acceptable ways, and to release tension that is created by unmet id impulses.</a:t>
            </a:r>
          </a:p>
          <a:p>
            <a:pPr marL="1200150" lvl="2" indent="-285750">
              <a:buFont typeface="Wingdings" panose="05000000000000000000" pitchFamily="2" charset="2"/>
              <a:buChar char="Ø"/>
            </a:pPr>
            <a:endParaRPr lang="en-US" dirty="0">
              <a:solidFill>
                <a:srgbClr val="121212"/>
              </a:solidFill>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Super-Ego: The superego develops during  the Phallic Stage around the age of 5 or 6.  This part of personality includes one’s conscience (our understanding of right and wrong) and the ego ideal (the person we aspire to be).</a:t>
            </a:r>
            <a:endParaRPr lang="en-US"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AB9882F-BB97-9AA8-6C97-4D0A97021ACB}"/>
              </a:ext>
            </a:extLst>
          </p:cNvPr>
          <p:cNvSpPr txBox="1"/>
          <p:nvPr/>
        </p:nvSpPr>
        <p:spPr>
          <a:xfrm>
            <a:off x="527816" y="600244"/>
            <a:ext cx="7346462"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ctr"/>
            <a:r>
              <a:rPr lang="en-US" dirty="0"/>
              <a:t>Freud’s Theory of Self Includes the Following Three Components:</a:t>
            </a:r>
          </a:p>
        </p:txBody>
      </p:sp>
      <p:pic>
        <p:nvPicPr>
          <p:cNvPr id="4" name="Picture 3">
            <a:extLst>
              <a:ext uri="{FF2B5EF4-FFF2-40B4-BE49-F238E27FC236}">
                <a16:creationId xmlns:a16="http://schemas.microsoft.com/office/drawing/2014/main" id="{152F5A39-8BED-7B22-1414-86617A9B67D7}"/>
              </a:ext>
            </a:extLst>
          </p:cNvPr>
          <p:cNvPicPr>
            <a:picLocks noChangeAspect="1"/>
          </p:cNvPicPr>
          <p:nvPr/>
        </p:nvPicPr>
        <p:blipFill>
          <a:blip r:embed="rId2"/>
          <a:stretch>
            <a:fillRect/>
          </a:stretch>
        </p:blipFill>
        <p:spPr>
          <a:xfrm>
            <a:off x="8567492" y="2167831"/>
            <a:ext cx="3181350" cy="2886075"/>
          </a:xfrm>
          <a:prstGeom prst="rect">
            <a:avLst/>
          </a:prstGeom>
        </p:spPr>
      </p:pic>
      <p:sp>
        <p:nvSpPr>
          <p:cNvPr id="7" name="TextBox 6">
            <a:extLst>
              <a:ext uri="{FF2B5EF4-FFF2-40B4-BE49-F238E27FC236}">
                <a16:creationId xmlns:a16="http://schemas.microsoft.com/office/drawing/2014/main" id="{C5CBD3AB-9CBD-19CE-E608-43A4106B319D}"/>
              </a:ext>
            </a:extLst>
          </p:cNvPr>
          <p:cNvSpPr txBox="1"/>
          <p:nvPr/>
        </p:nvSpPr>
        <p:spPr>
          <a:xfrm>
            <a:off x="8567492" y="5167139"/>
            <a:ext cx="3466368" cy="400110"/>
          </a:xfrm>
          <a:prstGeom prst="rect">
            <a:avLst/>
          </a:prstGeom>
          <a:noFill/>
        </p:spPr>
        <p:txBody>
          <a:bodyPr wrap="square" rtlCol="0">
            <a:spAutoFit/>
          </a:bodyPr>
          <a:lstStyle/>
          <a:p>
            <a:r>
              <a:rPr lang="en-US" sz="1000" dirty="0"/>
              <a:t>Image from  </a:t>
            </a:r>
            <a:r>
              <a:rPr lang="en-US" sz="1000" dirty="0">
                <a:latin typeface="Lato" panose="020F0502020204030203" pitchFamily="34" charset="0"/>
              </a:rPr>
              <a:t>Id ego super ego.  </a:t>
            </a:r>
            <a:r>
              <a:rPr lang="en-US" sz="1000" dirty="0">
                <a:latin typeface="Lato" panose="020F0502020204030203" pitchFamily="34" charset="0"/>
                <a:hlinkClick r:id="rId3"/>
              </a:rPr>
              <a:t>WikiMedia</a:t>
            </a:r>
            <a:r>
              <a:rPr lang="en-US" sz="1000" dirty="0">
                <a:latin typeface="Lato" panose="020F0502020204030203" pitchFamily="34" charset="0"/>
              </a:rPr>
              <a:t>.  Licensed under </a:t>
            </a:r>
            <a:r>
              <a:rPr lang="en-US" sz="1000" dirty="0">
                <a:latin typeface="Lato" panose="020F0502020204030203" pitchFamily="34" charset="0"/>
                <a:hlinkClick r:id="rId4"/>
              </a:rPr>
              <a:t>CC BY 4.0</a:t>
            </a:r>
            <a:r>
              <a:rPr lang="en-US" sz="1000" dirty="0">
                <a:latin typeface="Lato" panose="020F0502020204030203" pitchFamily="34" charset="0"/>
              </a:rPr>
              <a:t>.</a:t>
            </a:r>
            <a:endParaRPr lang="en-US" sz="1000" dirty="0"/>
          </a:p>
        </p:txBody>
      </p:sp>
      <p:sp>
        <p:nvSpPr>
          <p:cNvPr id="2" name="TextBox 1">
            <a:extLst>
              <a:ext uri="{FF2B5EF4-FFF2-40B4-BE49-F238E27FC236}">
                <a16:creationId xmlns:a16="http://schemas.microsoft.com/office/drawing/2014/main" id="{5232AFFF-7916-93AC-B4B2-8FF25D840FC4}"/>
              </a:ext>
            </a:extLst>
          </p:cNvPr>
          <p:cNvSpPr txBox="1"/>
          <p:nvPr/>
        </p:nvSpPr>
        <p:spPr>
          <a:xfrm>
            <a:off x="8584087" y="5757625"/>
            <a:ext cx="316475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Id, Ego, Superego</a:t>
            </a:r>
            <a:r>
              <a:rPr lang="en-US" sz="1200" dirty="0">
                <a:latin typeface="Arial" panose="020B0604020202020204" pitchFamily="34" charset="0"/>
                <a:cs typeface="Arial" panose="020B0604020202020204" pitchFamily="34" charset="0"/>
              </a:rPr>
              <a:t>, provides a quick review of the id, ego, and superego. </a:t>
            </a:r>
          </a:p>
        </p:txBody>
      </p:sp>
    </p:spTree>
    <p:extLst>
      <p:ext uri="{BB962C8B-B14F-4D97-AF65-F5344CB8AC3E}">
        <p14:creationId xmlns:p14="http://schemas.microsoft.com/office/powerpoint/2010/main" val="142019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44E9AE4-23C7-41BA-B625-EEF2A17CF4C7}"/>
              </a:ext>
            </a:extLst>
          </p:cNvPr>
          <p:cNvSpPr txBox="1">
            <a:spLocks/>
          </p:cNvSpPr>
          <p:nvPr/>
        </p:nvSpPr>
        <p:spPr>
          <a:xfrm>
            <a:off x="145409" y="99889"/>
            <a:ext cx="12046591" cy="60478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b="1" dirty="0">
                <a:latin typeface="Arial" panose="020B0604020202020204" pitchFamily="34" charset="0"/>
                <a:cs typeface="Arial" panose="020B0604020202020204" pitchFamily="34" charset="0"/>
              </a:rPr>
              <a:t>Theories of Development: Contemporary Theories of Development: Freud and Psychodynamic Theory</a:t>
            </a:r>
          </a:p>
        </p:txBody>
      </p:sp>
      <p:pic>
        <p:nvPicPr>
          <p:cNvPr id="4" name="Picture 3">
            <a:extLst>
              <a:ext uri="{FF2B5EF4-FFF2-40B4-BE49-F238E27FC236}">
                <a16:creationId xmlns:a16="http://schemas.microsoft.com/office/drawing/2014/main" id="{EE4CA00A-87EA-4252-AF5F-DD02ED85CDCC}"/>
              </a:ext>
            </a:extLst>
          </p:cNvPr>
          <p:cNvPicPr>
            <a:picLocks noChangeAspect="1"/>
          </p:cNvPicPr>
          <p:nvPr/>
        </p:nvPicPr>
        <p:blipFill>
          <a:blip r:embed="rId2"/>
          <a:stretch>
            <a:fillRect/>
          </a:stretch>
        </p:blipFill>
        <p:spPr>
          <a:xfrm>
            <a:off x="418903" y="1039488"/>
            <a:ext cx="3499310" cy="4206240"/>
          </a:xfrm>
          <a:prstGeom prst="rect">
            <a:avLst/>
          </a:prstGeom>
        </p:spPr>
      </p:pic>
      <p:sp>
        <p:nvSpPr>
          <p:cNvPr id="8" name="TextBox 7">
            <a:extLst>
              <a:ext uri="{FF2B5EF4-FFF2-40B4-BE49-F238E27FC236}">
                <a16:creationId xmlns:a16="http://schemas.microsoft.com/office/drawing/2014/main" id="{BF6C9E02-D369-4928-B21F-D82CFEDAC763}"/>
              </a:ext>
            </a:extLst>
          </p:cNvPr>
          <p:cNvSpPr txBox="1"/>
          <p:nvPr/>
        </p:nvSpPr>
        <p:spPr>
          <a:xfrm>
            <a:off x="418903" y="5307657"/>
            <a:ext cx="3605860"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Image from McLeod, S. A. (2019, September 25).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hlinkClick r:id="rId3"/>
              </a:rPr>
              <a:t>Id, ego and superego. Simply Psychology</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en-US" sz="1000" b="0" i="0" strike="noStrike" kern="1200" cap="none" spc="0" normalizeH="0" baseline="0" noProof="0" dirty="0">
                <a:ln>
                  <a:noFill/>
                </a:ln>
                <a:effectLst/>
                <a:uLnTx/>
                <a:uFillTx/>
                <a:latin typeface="Arial" panose="020B0604020202020204" pitchFamily="34" charset="0"/>
                <a:ea typeface="Calibri" panose="020F0502020204030204" pitchFamily="34" charset="0"/>
                <a:cs typeface="Arial" panose="020B0604020202020204" pitchFamily="34" charset="0"/>
              </a:rPr>
              <a:t>Licensed under </a:t>
            </a:r>
            <a:r>
              <a:rPr kumimoji="0" lang="en-US" sz="1000" b="0" i="0" u="sng" strike="noStrike" kern="1200" cap="none" spc="0" normalizeH="0" baseline="0" noProof="0" dirty="0">
                <a:ln>
                  <a:noFill/>
                </a:ln>
                <a:solidFill>
                  <a:srgbClr val="0563C1"/>
                </a:solidFill>
                <a:effectLst/>
                <a:uLnTx/>
                <a:uFillTx/>
                <a:latin typeface="Arial" panose="020B0604020202020204" pitchFamily="34" charset="0"/>
                <a:ea typeface="Calibri" panose="020F0502020204030204" pitchFamily="34" charset="0"/>
                <a:cs typeface="Arial" panose="020B0604020202020204" pitchFamily="34" charset="0"/>
                <a:hlinkClick r:id="rId4"/>
              </a:rPr>
              <a:t>CC BY NC ND 3.0</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D85FA5C1-066B-9F5C-1BD1-A48DB7C25D0D}"/>
              </a:ext>
            </a:extLst>
          </p:cNvPr>
          <p:cNvSpPr txBox="1"/>
          <p:nvPr/>
        </p:nvSpPr>
        <p:spPr>
          <a:xfrm>
            <a:off x="4496301" y="1711447"/>
            <a:ext cx="7197029" cy="286232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The id is the inherited, fully unconscious part of the self.</a:t>
            </a:r>
          </a:p>
          <a:p>
            <a:pPr marL="285750" indent="-285750">
              <a:buFont typeface="Wingdings" panose="05000000000000000000" pitchFamily="2" charset="2"/>
              <a:buChar char="Ø"/>
            </a:pPr>
            <a:endParaRPr lang="en-US" dirty="0">
              <a:solidFill>
                <a:srgbClr val="121212"/>
              </a:solidFill>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The ego resides mainly in the conscious part of self.  However, a small part of the ego can be found both at the preconscious and unconscious levels</a:t>
            </a:r>
          </a:p>
          <a:p>
            <a:pPr marL="285750" indent="-285750">
              <a:buFont typeface="Wingdings" panose="05000000000000000000" pitchFamily="2" charset="2"/>
              <a:buChar char="Ø"/>
            </a:pPr>
            <a:endParaRPr lang="en-US" dirty="0">
              <a:solidFill>
                <a:srgbClr val="121212"/>
              </a:solidFill>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Like the ego, the super-ego can be found at all three levels of consciousness. However, unlike the ego, the superego resides predominately at the unconscious level. </a:t>
            </a:r>
            <a:endParaRPr lang="en-US" dirty="0"/>
          </a:p>
          <a:p>
            <a:pPr marL="285750" indent="-285750">
              <a:buFont typeface="Arial" panose="020B0604020202020204" pitchFamily="34" charset="0"/>
              <a:buChar char="•"/>
            </a:pPr>
            <a:endParaRPr lang="en-US" dirty="0"/>
          </a:p>
        </p:txBody>
      </p:sp>
      <p:sp>
        <p:nvSpPr>
          <p:cNvPr id="2" name="TextBox 1">
            <a:extLst>
              <a:ext uri="{FF2B5EF4-FFF2-40B4-BE49-F238E27FC236}">
                <a16:creationId xmlns:a16="http://schemas.microsoft.com/office/drawing/2014/main" id="{5726252E-64DA-0C94-3FB4-316123D5B9BC}"/>
              </a:ext>
            </a:extLst>
          </p:cNvPr>
          <p:cNvSpPr txBox="1"/>
          <p:nvPr/>
        </p:nvSpPr>
        <p:spPr>
          <a:xfrm>
            <a:off x="4496301" y="4741720"/>
            <a:ext cx="7101649"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The Conscious, Preconscious and Unconscious Mind: Freud’s Topographical Approach</a:t>
            </a:r>
            <a:r>
              <a:rPr lang="en-US" sz="1200" dirty="0">
                <a:latin typeface="Arial" panose="020B0604020202020204" pitchFamily="34" charset="0"/>
                <a:cs typeface="Arial" panose="020B0604020202020204" pitchFamily="34" charset="0"/>
              </a:rPr>
              <a:t>, discusses each level of consciousness and provides examples.</a:t>
            </a:r>
          </a:p>
        </p:txBody>
      </p:sp>
    </p:spTree>
    <p:extLst>
      <p:ext uri="{BB962C8B-B14F-4D97-AF65-F5344CB8AC3E}">
        <p14:creationId xmlns:p14="http://schemas.microsoft.com/office/powerpoint/2010/main" val="1353851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6FA0E04-EDF9-4A33-8F7B-D80869D6CFEF}"/>
              </a:ext>
            </a:extLst>
          </p:cNvPr>
          <p:cNvSpPr txBox="1">
            <a:spLocks/>
          </p:cNvSpPr>
          <p:nvPr/>
        </p:nvSpPr>
        <p:spPr>
          <a:xfrm>
            <a:off x="420535" y="18403"/>
            <a:ext cx="11350930" cy="52322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Freud’s Psychosexual Stage Model</a:t>
            </a:r>
          </a:p>
        </p:txBody>
      </p:sp>
      <p:pic>
        <p:nvPicPr>
          <p:cNvPr id="4" name="Picture 3">
            <a:extLst>
              <a:ext uri="{FF2B5EF4-FFF2-40B4-BE49-F238E27FC236}">
                <a16:creationId xmlns:a16="http://schemas.microsoft.com/office/drawing/2014/main" id="{9F7FBCF7-D731-4252-A5B6-4BACDA39E730}"/>
              </a:ext>
            </a:extLst>
          </p:cNvPr>
          <p:cNvPicPr>
            <a:picLocks noChangeAspect="1"/>
          </p:cNvPicPr>
          <p:nvPr/>
        </p:nvPicPr>
        <p:blipFill rotWithShape="1">
          <a:blip r:embed="rId2"/>
          <a:srcRect t="7148" r="4407"/>
          <a:stretch/>
        </p:blipFill>
        <p:spPr>
          <a:xfrm>
            <a:off x="5791208" y="1423099"/>
            <a:ext cx="6106294" cy="4389120"/>
          </a:xfrm>
          <a:prstGeom prst="rect">
            <a:avLst/>
          </a:prstGeom>
        </p:spPr>
      </p:pic>
      <p:sp>
        <p:nvSpPr>
          <p:cNvPr id="5" name="TextBox 4">
            <a:extLst>
              <a:ext uri="{FF2B5EF4-FFF2-40B4-BE49-F238E27FC236}">
                <a16:creationId xmlns:a16="http://schemas.microsoft.com/office/drawing/2014/main" id="{0820DC3B-F93D-4FD0-92AD-909D770FE1F8}"/>
              </a:ext>
            </a:extLst>
          </p:cNvPr>
          <p:cNvSpPr txBox="1"/>
          <p:nvPr/>
        </p:nvSpPr>
        <p:spPr>
          <a:xfrm>
            <a:off x="81066" y="690913"/>
            <a:ext cx="5590501" cy="480131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lgn="l">
              <a:buFont typeface="Wingdings" panose="05000000000000000000" pitchFamily="2" charset="2"/>
              <a:buChar char="Ø"/>
            </a:pPr>
            <a:r>
              <a:rPr lang="en-US" dirty="0">
                <a:latin typeface="Calibri" panose="020F0502020204030204" pitchFamily="34" charset="0"/>
                <a:cs typeface="Calibri" panose="020F0502020204030204" pitchFamily="34" charset="0"/>
              </a:rPr>
              <a:t> </a:t>
            </a:r>
            <a:r>
              <a:rPr lang="en-US" dirty="0">
                <a:solidFill>
                  <a:srgbClr val="333333"/>
                </a:solidFill>
                <a:latin typeface="Calibri" panose="020F0502020204030204" pitchFamily="34" charset="0"/>
                <a:cs typeface="Calibri" panose="020F0502020204030204" pitchFamily="34" charset="0"/>
              </a:rPr>
              <a:t>Freud </a:t>
            </a:r>
            <a:r>
              <a:rPr lang="en-US" b="0" i="0" dirty="0">
                <a:solidFill>
                  <a:srgbClr val="333333"/>
                </a:solidFill>
                <a:effectLst/>
                <a:latin typeface="Calibri" panose="020F0502020204030204" pitchFamily="34" charset="0"/>
                <a:cs typeface="Calibri" panose="020F0502020204030204" pitchFamily="34" charset="0"/>
              </a:rPr>
              <a:t>argued that early in life we progress through a sequence of developmental stages, each with its own unique challenge and its own mode of sexual gratification.</a:t>
            </a:r>
          </a:p>
          <a:p>
            <a:pPr marL="742950" lvl="1" indent="-285750">
              <a:buFont typeface="Wingdings" panose="05000000000000000000" pitchFamily="2" charset="2"/>
              <a:buChar char="Ø"/>
            </a:pPr>
            <a:r>
              <a:rPr lang="en-US" b="0" i="0" dirty="0">
                <a:solidFill>
                  <a:srgbClr val="333333"/>
                </a:solidFill>
                <a:effectLst/>
                <a:latin typeface="Calibri" panose="020F0502020204030204" pitchFamily="34" charset="0"/>
                <a:cs typeface="Calibri" panose="020F0502020204030204" pitchFamily="34" charset="0"/>
              </a:rPr>
              <a:t>Frustration or over gratification during a particular stage resulted in “fixation” at that stage, and to the development of an oral, anal, or Oedipal personality style.</a:t>
            </a:r>
          </a:p>
          <a:p>
            <a:pPr marL="742950" lvl="1" indent="-285750">
              <a:buFont typeface="Wingdings" panose="05000000000000000000" pitchFamily="2" charset="2"/>
              <a:buChar char="Ø"/>
            </a:pPr>
            <a:endParaRPr lang="en-US" b="0" i="0" dirty="0">
              <a:solidFill>
                <a:srgbClr val="333333"/>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dirty="0">
                <a:solidFill>
                  <a:srgbClr val="333333"/>
                </a:solidFill>
                <a:latin typeface="Calibri" panose="020F0502020204030204" pitchFamily="34" charset="0"/>
                <a:cs typeface="Calibri" panose="020F0502020204030204" pitchFamily="34" charset="0"/>
              </a:rPr>
              <a:t>C</a:t>
            </a:r>
            <a:r>
              <a:rPr lang="en-US" b="0" i="0" dirty="0">
                <a:solidFill>
                  <a:srgbClr val="333333"/>
                </a:solidFill>
                <a:effectLst/>
                <a:latin typeface="Calibri" panose="020F0502020204030204" pitchFamily="34" charset="0"/>
                <a:cs typeface="Calibri" panose="020F0502020204030204" pitchFamily="34" charset="0"/>
              </a:rPr>
              <a:t>onsistent with the developmental challenges that the child confronts during each stage:</a:t>
            </a:r>
          </a:p>
          <a:p>
            <a:pPr marL="742950" lvl="1" indent="-285750">
              <a:buFont typeface="Wingdings" panose="05000000000000000000" pitchFamily="2" charset="2"/>
              <a:buChar char="Ø"/>
            </a:pPr>
            <a:r>
              <a:rPr lang="en-US" dirty="0">
                <a:solidFill>
                  <a:srgbClr val="333333"/>
                </a:solidFill>
                <a:latin typeface="Calibri" panose="020F0502020204030204" pitchFamily="34" charset="0"/>
                <a:cs typeface="Calibri" panose="020F0502020204030204" pitchFamily="34" charset="0"/>
              </a:rPr>
              <a:t>O</a:t>
            </a:r>
            <a:r>
              <a:rPr lang="en-US" b="0" i="0" dirty="0">
                <a:solidFill>
                  <a:srgbClr val="333333"/>
                </a:solidFill>
                <a:effectLst/>
                <a:latin typeface="Calibri" panose="020F0502020204030204" pitchFamily="34" charset="0"/>
                <a:cs typeface="Calibri" panose="020F0502020204030204" pitchFamily="34" charset="0"/>
              </a:rPr>
              <a:t>ral fixation is hypothesized to result in a dependent personality</a:t>
            </a:r>
            <a:endParaRPr lang="en-US" dirty="0">
              <a:solidFill>
                <a:srgbClr val="333333"/>
              </a:solidFill>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solidFill>
                  <a:srgbClr val="333333"/>
                </a:solidFill>
                <a:latin typeface="Calibri" panose="020F0502020204030204" pitchFamily="34" charset="0"/>
                <a:cs typeface="Calibri" panose="020F0502020204030204" pitchFamily="34" charset="0"/>
              </a:rPr>
              <a:t>A</a:t>
            </a:r>
            <a:r>
              <a:rPr lang="en-US" b="0" i="0" dirty="0">
                <a:solidFill>
                  <a:srgbClr val="333333"/>
                </a:solidFill>
                <a:effectLst/>
                <a:latin typeface="Calibri" panose="020F0502020204030204" pitchFamily="34" charset="0"/>
                <a:cs typeface="Calibri" panose="020F0502020204030204" pitchFamily="34" charset="0"/>
              </a:rPr>
              <a:t>nal fixation results in a lifelong preoccupation with control</a:t>
            </a:r>
            <a:endParaRPr lang="en-US" dirty="0">
              <a:solidFill>
                <a:srgbClr val="333333"/>
              </a:solidFill>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b="0" i="0" dirty="0">
                <a:solidFill>
                  <a:srgbClr val="333333"/>
                </a:solidFill>
                <a:effectLst/>
                <a:latin typeface="Calibri" panose="020F0502020204030204" pitchFamily="34" charset="0"/>
                <a:cs typeface="Calibri" panose="020F0502020204030204" pitchFamily="34" charset="0"/>
              </a:rPr>
              <a:t>Oedipal fixation leads to an aggressive, competitive personality orientation.</a:t>
            </a:r>
          </a:p>
        </p:txBody>
      </p:sp>
      <p:sp>
        <p:nvSpPr>
          <p:cNvPr id="6" name="TextBox 5">
            <a:extLst>
              <a:ext uri="{FF2B5EF4-FFF2-40B4-BE49-F238E27FC236}">
                <a16:creationId xmlns:a16="http://schemas.microsoft.com/office/drawing/2014/main" id="{867118E1-0CB2-4191-8F68-46A64D65C43E}"/>
              </a:ext>
            </a:extLst>
          </p:cNvPr>
          <p:cNvSpPr txBox="1"/>
          <p:nvPr/>
        </p:nvSpPr>
        <p:spPr>
          <a:xfrm>
            <a:off x="5791208" y="5855007"/>
            <a:ext cx="6310403" cy="553998"/>
          </a:xfrm>
          <a:prstGeom prst="rect">
            <a:avLst/>
          </a:prstGeom>
          <a:noFill/>
        </p:spPr>
        <p:txBody>
          <a:bodyPr wrap="square" rtlCol="0">
            <a:spAutoFit/>
          </a:bodyPr>
          <a:lstStyle/>
          <a:p>
            <a:r>
              <a:rPr lang="en-US" sz="1000" dirty="0">
                <a:solidFill>
                  <a:srgbClr val="333333"/>
                </a:solidFill>
                <a:latin typeface="Open Sans" panose="020B0606030504020204" pitchFamily="34" charset="0"/>
              </a:rPr>
              <a:t>Table </a:t>
            </a:r>
            <a:r>
              <a:rPr lang="en-US" sz="1000" b="0" i="0" dirty="0">
                <a:solidFill>
                  <a:srgbClr val="333333"/>
                </a:solidFill>
                <a:effectLst/>
                <a:latin typeface="Open Sans" panose="020B0606030504020204" pitchFamily="34" charset="0"/>
              </a:rPr>
              <a:t> and Text from Bornstein, R. (2020). The psychodynamic perspective. In R. Biswas-Diener &amp; E. Diener (Eds), </a:t>
            </a:r>
            <a:r>
              <a:rPr lang="en-US" sz="1000" b="0" i="1" dirty="0" err="1">
                <a:solidFill>
                  <a:srgbClr val="333333"/>
                </a:solidFill>
                <a:effectLst/>
                <a:latin typeface="Open Sans" panose="020B0606030504020204" pitchFamily="34" charset="0"/>
              </a:rPr>
              <a:t>Noba</a:t>
            </a:r>
            <a:r>
              <a:rPr lang="en-US" sz="1000" b="0" i="1" dirty="0">
                <a:solidFill>
                  <a:srgbClr val="333333"/>
                </a:solidFill>
                <a:effectLst/>
                <a:latin typeface="Open Sans" panose="020B0606030504020204" pitchFamily="34" charset="0"/>
              </a:rPr>
              <a:t> textbook series: Psychology.</a:t>
            </a:r>
            <a:r>
              <a:rPr lang="en-US" sz="1000" b="0" i="0" dirty="0">
                <a:solidFill>
                  <a:srgbClr val="333333"/>
                </a:solidFill>
                <a:effectLst/>
                <a:latin typeface="Open Sans" panose="020B0606030504020204" pitchFamily="34" charset="0"/>
              </a:rPr>
              <a:t> Champaign, IL: DEF publishers. L</a:t>
            </a:r>
            <a:r>
              <a:rPr lang="en-US" sz="1000" dirty="0">
                <a:latin typeface="Open Sans" panose="020B0606030504020204" pitchFamily="34" charset="0"/>
              </a:rPr>
              <a:t>icensed under  </a:t>
            </a:r>
            <a:r>
              <a:rPr lang="en-US" sz="1000" dirty="0">
                <a:latin typeface="Open Sans" panose="020B0606030504020204" pitchFamily="34" charset="0"/>
                <a:hlinkClick r:id="rId3"/>
              </a:rPr>
              <a:t>CC BY NC SA 4.0</a:t>
            </a:r>
            <a:endParaRPr 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EAA5D02-AC6B-0D38-5C34-2C730703FF31}"/>
              </a:ext>
            </a:extLst>
          </p:cNvPr>
          <p:cNvSpPr txBox="1"/>
          <p:nvPr/>
        </p:nvSpPr>
        <p:spPr>
          <a:xfrm>
            <a:off x="5814260" y="763033"/>
            <a:ext cx="6089637" cy="523220"/>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l"/>
            <a:r>
              <a:rPr lang="en-US" sz="1400" dirty="0">
                <a:solidFill>
                  <a:srgbClr val="333333"/>
                </a:solidFill>
                <a:latin typeface="Arial" panose="020B0604020202020204" pitchFamily="34" charset="0"/>
                <a:cs typeface="Arial" panose="020B0604020202020204" pitchFamily="34" charset="0"/>
              </a:rPr>
              <a:t>The table below </a:t>
            </a:r>
            <a:r>
              <a:rPr lang="en-US" sz="1400" b="0" i="0" dirty="0">
                <a:solidFill>
                  <a:srgbClr val="333333"/>
                </a:solidFill>
                <a:effectLst/>
                <a:latin typeface="Arial" panose="020B0604020202020204" pitchFamily="34" charset="0"/>
                <a:cs typeface="Arial" panose="020B0604020202020204" pitchFamily="34" charset="0"/>
              </a:rPr>
              <a:t>illustrates the basic organization of Freud’s psychosexual stage model, and the three personality styles that result.</a:t>
            </a:r>
          </a:p>
        </p:txBody>
      </p:sp>
      <p:sp>
        <p:nvSpPr>
          <p:cNvPr id="2" name="TextBox 1">
            <a:extLst>
              <a:ext uri="{FF2B5EF4-FFF2-40B4-BE49-F238E27FC236}">
                <a16:creationId xmlns:a16="http://schemas.microsoft.com/office/drawing/2014/main" id="{4BDE0267-F610-CB8D-3131-920A7A86E3BD}"/>
              </a:ext>
            </a:extLst>
          </p:cNvPr>
          <p:cNvSpPr txBox="1"/>
          <p:nvPr/>
        </p:nvSpPr>
        <p:spPr>
          <a:xfrm>
            <a:off x="485850" y="5683257"/>
            <a:ext cx="449735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Freud’s 5 Stages of Development</a:t>
            </a:r>
            <a:r>
              <a:rPr lang="en-US" sz="1200" dirty="0">
                <a:latin typeface="Arial" panose="020B0604020202020204" pitchFamily="34" charset="0"/>
                <a:cs typeface="Arial" panose="020B0604020202020204" pitchFamily="34" charset="0"/>
              </a:rPr>
              <a:t>, provides explanations and examples of Freud’s theory. </a:t>
            </a:r>
          </a:p>
        </p:txBody>
      </p:sp>
    </p:spTree>
    <p:extLst>
      <p:ext uri="{BB962C8B-B14F-4D97-AF65-F5344CB8AC3E}">
        <p14:creationId xmlns:p14="http://schemas.microsoft.com/office/powerpoint/2010/main" val="1505680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03DA75-E206-40F9-ABC9-3034B0842AAA}"/>
              </a:ext>
            </a:extLst>
          </p:cNvPr>
          <p:cNvSpPr txBox="1"/>
          <p:nvPr/>
        </p:nvSpPr>
        <p:spPr>
          <a:xfrm>
            <a:off x="1352940" y="6153325"/>
            <a:ext cx="9834464" cy="246221"/>
          </a:xfrm>
          <a:prstGeom prst="rect">
            <a:avLst/>
          </a:prstGeom>
          <a:noFill/>
        </p:spPr>
        <p:txBody>
          <a:bodyPr wrap="square">
            <a:spAutoFit/>
          </a:bodyPr>
          <a:lstStyle/>
          <a:p>
            <a:r>
              <a:rPr lang="en-US" sz="1000" i="0" dirty="0">
                <a:solidFill>
                  <a:srgbClr val="373D3F"/>
                </a:solidFill>
                <a:effectLst/>
                <a:latin typeface="Arial" panose="020B0604020202020204" pitchFamily="34" charset="0"/>
                <a:cs typeface="Arial" panose="020B0604020202020204" pitchFamily="34" charset="0"/>
              </a:rPr>
              <a:t>Table and text found </a:t>
            </a:r>
            <a:r>
              <a:rPr lang="en-US" sz="1000" dirty="0">
                <a:solidFill>
                  <a:srgbClr val="373D3F"/>
                </a:solidFill>
                <a:latin typeface="Arial" panose="020B0604020202020204" pitchFamily="34" charset="0"/>
                <a:cs typeface="Arial" panose="020B0604020202020204" pitchFamily="34" charset="0"/>
              </a:rPr>
              <a:t>at </a:t>
            </a:r>
            <a:r>
              <a:rPr lang="en-US" sz="1000" i="0" dirty="0">
                <a:solidFill>
                  <a:srgbClr val="373D3F"/>
                </a:solidFill>
                <a:effectLst/>
                <a:latin typeface="Arial" panose="020B0604020202020204" pitchFamily="34" charset="0"/>
                <a:cs typeface="Arial" panose="020B0604020202020204" pitchFamily="34" charset="0"/>
                <a:hlinkClick r:id="rId2"/>
              </a:rPr>
              <a:t>Lumen Learning Lifespan Development</a:t>
            </a:r>
            <a:r>
              <a:rPr lang="en-US" sz="1000" i="0" dirty="0">
                <a:solidFill>
                  <a:srgbClr val="373D3F"/>
                </a:solidFill>
                <a:effectLst/>
                <a:latin typeface="Arial" panose="020B0604020202020204" pitchFamily="34" charset="0"/>
                <a:cs typeface="Arial" panose="020B0604020202020204" pitchFamily="34" charset="0"/>
              </a:rPr>
              <a:t>.  Erikson's Stages of Development. Provided by: </a:t>
            </a:r>
            <a:r>
              <a:rPr lang="en-US" sz="1000" i="0" dirty="0">
                <a:solidFill>
                  <a:srgbClr val="373D3F"/>
                </a:solidFill>
                <a:effectLst/>
                <a:latin typeface="Arial" panose="020B0604020202020204" pitchFamily="34" charset="0"/>
                <a:cs typeface="Arial" panose="020B0604020202020204" pitchFamily="34" charset="0"/>
                <a:hlinkClick r:id="rId3"/>
              </a:rPr>
              <a:t>Boundless</a:t>
            </a:r>
            <a:r>
              <a:rPr lang="en-US" sz="1000" i="0" dirty="0">
                <a:solidFill>
                  <a:srgbClr val="373D3F"/>
                </a:solidFill>
                <a:effectLst/>
                <a:latin typeface="Arial" panose="020B0604020202020204" pitchFamily="34" charset="0"/>
                <a:cs typeface="Arial" panose="020B0604020202020204" pitchFamily="34" charset="0"/>
              </a:rPr>
              <a:t>. </a:t>
            </a:r>
            <a:r>
              <a:rPr lang="en-US" sz="1000" dirty="0">
                <a:solidFill>
                  <a:srgbClr val="373D3F"/>
                </a:solidFill>
                <a:latin typeface="Arial" panose="020B0604020202020204" pitchFamily="34" charset="0"/>
                <a:cs typeface="Arial" panose="020B0604020202020204" pitchFamily="34" charset="0"/>
              </a:rPr>
              <a:t>And is licensed under  </a:t>
            </a:r>
            <a:r>
              <a:rPr lang="en-US" sz="1000" dirty="0">
                <a:solidFill>
                  <a:srgbClr val="373D3F"/>
                </a:solidFill>
                <a:latin typeface="Arial" panose="020B0604020202020204" pitchFamily="34" charset="0"/>
                <a:cs typeface="Arial" panose="020B0604020202020204" pitchFamily="34" charset="0"/>
                <a:hlinkClick r:id="rId4"/>
              </a:rPr>
              <a:t>CC BY SA 4.0</a:t>
            </a:r>
            <a:endParaRPr lang="en-US" sz="1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892B3D8-C528-435A-9632-C66BD8E05C4A}"/>
              </a:ext>
            </a:extLst>
          </p:cNvPr>
          <p:cNvPicPr>
            <a:picLocks noChangeAspect="1"/>
          </p:cNvPicPr>
          <p:nvPr/>
        </p:nvPicPr>
        <p:blipFill rotWithShape="1">
          <a:blip r:embed="rId5"/>
          <a:srcRect l="9780" t="13577" r="59814" b="30277"/>
          <a:stretch/>
        </p:blipFill>
        <p:spPr>
          <a:xfrm>
            <a:off x="3867437" y="915434"/>
            <a:ext cx="8271690" cy="4297680"/>
          </a:xfrm>
          <a:prstGeom prst="rect">
            <a:avLst/>
          </a:prstGeom>
        </p:spPr>
      </p:pic>
      <p:sp>
        <p:nvSpPr>
          <p:cNvPr id="6" name="Title 1">
            <a:extLst>
              <a:ext uri="{FF2B5EF4-FFF2-40B4-BE49-F238E27FC236}">
                <a16:creationId xmlns:a16="http://schemas.microsoft.com/office/drawing/2014/main" id="{64DE6D82-0016-4D71-A88B-ADE5771CB812}"/>
              </a:ext>
            </a:extLst>
          </p:cNvPr>
          <p:cNvSpPr txBox="1">
            <a:spLocks/>
          </p:cNvSpPr>
          <p:nvPr/>
        </p:nvSpPr>
        <p:spPr>
          <a:xfrm>
            <a:off x="718647" y="55679"/>
            <a:ext cx="10967350" cy="54605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Erikson and Psychosocial Theory</a:t>
            </a:r>
          </a:p>
        </p:txBody>
      </p:sp>
      <p:sp>
        <p:nvSpPr>
          <p:cNvPr id="8" name="TextBox 7">
            <a:extLst>
              <a:ext uri="{FF2B5EF4-FFF2-40B4-BE49-F238E27FC236}">
                <a16:creationId xmlns:a16="http://schemas.microsoft.com/office/drawing/2014/main" id="{7544B583-FE0A-495C-8C8E-C077C7BA76C6}"/>
              </a:ext>
            </a:extLst>
          </p:cNvPr>
          <p:cNvSpPr txBox="1"/>
          <p:nvPr/>
        </p:nvSpPr>
        <p:spPr>
          <a:xfrm>
            <a:off x="52873" y="915434"/>
            <a:ext cx="3768451" cy="4801314"/>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l" fontAlgn="base"/>
            <a:r>
              <a:rPr lang="en-US" b="0" i="0" dirty="0">
                <a:solidFill>
                  <a:srgbClr val="373D3F"/>
                </a:solidFill>
                <a:effectLst/>
                <a:latin typeface="Calibri" panose="020F0502020204030204" pitchFamily="34" charset="0"/>
                <a:cs typeface="Calibri" panose="020F0502020204030204" pitchFamily="34" charset="0"/>
              </a:rPr>
              <a:t>Erikson’s Theory states that:</a:t>
            </a:r>
          </a:p>
          <a:p>
            <a:pPr marL="742950" lvl="1" indent="-285750" fontAlgn="base">
              <a:buFont typeface="Wingdings" panose="05000000000000000000" pitchFamily="2" charset="2"/>
              <a:buChar char="Ø"/>
            </a:pPr>
            <a:r>
              <a:rPr lang="en-US" dirty="0">
                <a:solidFill>
                  <a:srgbClr val="373D3F"/>
                </a:solidFill>
                <a:latin typeface="Calibri" panose="020F0502020204030204" pitchFamily="34" charset="0"/>
                <a:cs typeface="Calibri" panose="020F0502020204030204" pitchFamily="34" charset="0"/>
              </a:rPr>
              <a:t>T</a:t>
            </a:r>
            <a:r>
              <a:rPr lang="en-US" b="0" i="0" dirty="0">
                <a:solidFill>
                  <a:srgbClr val="373D3F"/>
                </a:solidFill>
                <a:effectLst/>
                <a:latin typeface="Calibri" panose="020F0502020204030204" pitchFamily="34" charset="0"/>
                <a:cs typeface="Calibri" panose="020F0502020204030204" pitchFamily="34" charset="0"/>
              </a:rPr>
              <a:t>he ego has greater importance in guiding our actions than does the id. </a:t>
            </a:r>
          </a:p>
          <a:p>
            <a:pPr marL="742950" lvl="1" indent="-285750" fontAlgn="base">
              <a:buFont typeface="Wingdings" panose="05000000000000000000" pitchFamily="2" charset="2"/>
              <a:buChar char="Ø"/>
            </a:pPr>
            <a:r>
              <a:rPr lang="en-US" b="0" i="0" dirty="0">
                <a:solidFill>
                  <a:srgbClr val="373D3F"/>
                </a:solidFill>
                <a:effectLst/>
                <a:latin typeface="Calibri" panose="020F0502020204030204" pitchFamily="34" charset="0"/>
                <a:cs typeface="Calibri" panose="020F0502020204030204" pitchFamily="34" charset="0"/>
              </a:rPr>
              <a:t>We make conscious choices in life, and these choices focus on meeting certain social and cultural needs rather than purely biological ones.</a:t>
            </a:r>
          </a:p>
          <a:p>
            <a:pPr marL="742950" lvl="1" indent="-285750" fontAlgn="base">
              <a:buFont typeface="Wingdings" panose="05000000000000000000" pitchFamily="2" charset="2"/>
              <a:buChar char="Ø"/>
            </a:pPr>
            <a:r>
              <a:rPr lang="en-US" dirty="0">
                <a:solidFill>
                  <a:srgbClr val="373D3F"/>
                </a:solidFill>
                <a:latin typeface="Calibri" panose="020F0502020204030204" pitchFamily="34" charset="0"/>
                <a:cs typeface="Calibri" panose="020F0502020204030204" pitchFamily="34" charset="0"/>
              </a:rPr>
              <a:t>W</a:t>
            </a:r>
            <a:r>
              <a:rPr lang="en-US" b="0" i="0" dirty="0">
                <a:solidFill>
                  <a:srgbClr val="373D3F"/>
                </a:solidFill>
                <a:effectLst/>
                <a:latin typeface="Calibri" panose="020F0502020204030204" pitchFamily="34" charset="0"/>
                <a:cs typeface="Calibri" panose="020F0502020204030204" pitchFamily="34" charset="0"/>
              </a:rPr>
              <a:t>e develop through an unfolding of our personality in predetermined stages (also called epigenetic principles)</a:t>
            </a:r>
          </a:p>
          <a:p>
            <a:pPr marL="742950" lvl="1" indent="-285750" fontAlgn="base">
              <a:buFont typeface="Wingdings" panose="05000000000000000000" pitchFamily="2" charset="2"/>
              <a:buChar char="Ø"/>
            </a:pPr>
            <a:r>
              <a:rPr lang="en-US" dirty="0">
                <a:solidFill>
                  <a:srgbClr val="373D3F"/>
                </a:solidFill>
                <a:latin typeface="Calibri" panose="020F0502020204030204" pitchFamily="34" charset="0"/>
                <a:cs typeface="Calibri" panose="020F0502020204030204" pitchFamily="34" charset="0"/>
              </a:rPr>
              <a:t>O</a:t>
            </a:r>
            <a:r>
              <a:rPr lang="en-US" b="0" i="0" dirty="0">
                <a:solidFill>
                  <a:srgbClr val="373D3F"/>
                </a:solidFill>
                <a:effectLst/>
                <a:latin typeface="Calibri" panose="020F0502020204030204" pitchFamily="34" charset="0"/>
                <a:cs typeface="Calibri" panose="020F0502020204030204" pitchFamily="34" charset="0"/>
              </a:rPr>
              <a:t>ur environment and surrounding culture influence how we progress through these stages. </a:t>
            </a:r>
          </a:p>
        </p:txBody>
      </p:sp>
      <p:sp>
        <p:nvSpPr>
          <p:cNvPr id="2" name="TextBox 1">
            <a:extLst>
              <a:ext uri="{FF2B5EF4-FFF2-40B4-BE49-F238E27FC236}">
                <a16:creationId xmlns:a16="http://schemas.microsoft.com/office/drawing/2014/main" id="{41DE640A-2B70-2A4D-F98C-378261C0C169}"/>
              </a:ext>
            </a:extLst>
          </p:cNvPr>
          <p:cNvSpPr txBox="1"/>
          <p:nvPr/>
        </p:nvSpPr>
        <p:spPr>
          <a:xfrm>
            <a:off x="4157226" y="5372692"/>
            <a:ext cx="7907255" cy="276999"/>
          </a:xfrm>
          <a:prstGeom prst="rect">
            <a:avLst/>
          </a:prstGeom>
          <a:noFill/>
        </p:spPr>
        <p:txBody>
          <a:bodyPr wrap="square">
            <a:spAutoFit/>
          </a:bodyPr>
          <a:lstStyle/>
          <a:p>
            <a:r>
              <a:rPr lang="en-US" sz="1200" dirty="0"/>
              <a:t>Video:</a:t>
            </a:r>
            <a:r>
              <a:rPr lang="en-US" sz="1200" dirty="0">
                <a:hlinkClick r:id="rId6"/>
              </a:rPr>
              <a:t> 8 Stages of Development by Erik Erikson</a:t>
            </a:r>
            <a:r>
              <a:rPr lang="en-US" sz="1200" dirty="0"/>
              <a:t>, provides more details and examples of the stages listed above.</a:t>
            </a:r>
          </a:p>
        </p:txBody>
      </p:sp>
    </p:spTree>
    <p:extLst>
      <p:ext uri="{BB962C8B-B14F-4D97-AF65-F5344CB8AC3E}">
        <p14:creationId xmlns:p14="http://schemas.microsoft.com/office/powerpoint/2010/main" val="765788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E941B3F-D2CC-479A-BBD2-562ECAA1F330}"/>
              </a:ext>
            </a:extLst>
          </p:cNvPr>
          <p:cNvSpPr txBox="1">
            <a:spLocks/>
          </p:cNvSpPr>
          <p:nvPr/>
        </p:nvSpPr>
        <p:spPr>
          <a:xfrm>
            <a:off x="597359" y="199607"/>
            <a:ext cx="11237938" cy="40946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Pavlov and Classical Conditioning</a:t>
            </a:r>
          </a:p>
        </p:txBody>
      </p:sp>
      <p:sp>
        <p:nvSpPr>
          <p:cNvPr id="6" name="TextBox 5">
            <a:extLst>
              <a:ext uri="{FF2B5EF4-FFF2-40B4-BE49-F238E27FC236}">
                <a16:creationId xmlns:a16="http://schemas.microsoft.com/office/drawing/2014/main" id="{F9732B99-1737-43DE-9974-C46822B39FF4}"/>
              </a:ext>
            </a:extLst>
          </p:cNvPr>
          <p:cNvSpPr txBox="1"/>
          <p:nvPr/>
        </p:nvSpPr>
        <p:spPr>
          <a:xfrm>
            <a:off x="281354" y="1212815"/>
            <a:ext cx="11641314" cy="181588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Before Conditioning</a:t>
            </a:r>
            <a:r>
              <a:rPr lang="en-US" sz="1600" dirty="0">
                <a:solidFill>
                  <a:srgbClr val="373D3F"/>
                </a:solidFill>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sz="1600" dirty="0">
                <a:solidFill>
                  <a:srgbClr val="373D3F"/>
                </a:solidFill>
                <a:latin typeface="Arial" panose="020B0604020202020204" pitchFamily="34" charset="0"/>
                <a:cs typeface="Arial" panose="020B0604020202020204" pitchFamily="34" charset="0"/>
              </a:rPr>
              <a:t>A</a:t>
            </a:r>
            <a:r>
              <a:rPr lang="en-US" sz="1600" b="0" i="0" dirty="0">
                <a:solidFill>
                  <a:srgbClr val="373D3F"/>
                </a:solidFill>
                <a:effectLst/>
                <a:latin typeface="Arial" panose="020B0604020202020204" pitchFamily="34" charset="0"/>
                <a:cs typeface="Arial" panose="020B0604020202020204" pitchFamily="34" charset="0"/>
              </a:rPr>
              <a:t>n unconditioned stimulus (food) produces an unconditioned response (salivation), and a neutral stimulus (bell) does not produce a response. </a:t>
            </a:r>
            <a:endParaRPr lang="en-US" sz="1600" dirty="0">
              <a:solidFill>
                <a:srgbClr val="373D3F"/>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During Conditioning</a:t>
            </a:r>
            <a:r>
              <a:rPr lang="en-US" sz="1600" dirty="0">
                <a:solidFill>
                  <a:srgbClr val="373D3F"/>
                </a:solidFill>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The unconditioned stimulus (food) is presented repeatedly just after the presentation of the neutral stimulus (bell).</a:t>
            </a:r>
          </a:p>
          <a:p>
            <a:pPr marL="285750"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After </a:t>
            </a:r>
            <a:r>
              <a:rPr lang="en-US" sz="1600" dirty="0">
                <a:solidFill>
                  <a:srgbClr val="373D3F"/>
                </a:solidFill>
                <a:latin typeface="Arial" panose="020B0604020202020204" pitchFamily="34" charset="0"/>
                <a:cs typeface="Arial" panose="020B0604020202020204" pitchFamily="34" charset="0"/>
              </a:rPr>
              <a:t>C</a:t>
            </a:r>
            <a:r>
              <a:rPr lang="en-US" sz="1600" b="0" i="0" dirty="0">
                <a:solidFill>
                  <a:srgbClr val="373D3F"/>
                </a:solidFill>
                <a:effectLst/>
                <a:latin typeface="Arial" panose="020B0604020202020204" pitchFamily="34" charset="0"/>
                <a:cs typeface="Arial" panose="020B0604020202020204" pitchFamily="34" charset="0"/>
              </a:rPr>
              <a:t>onditioning:</a:t>
            </a:r>
          </a:p>
          <a:p>
            <a:pPr marL="742950" lvl="1"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The neutral stimulus alone produces a conditioned response (salivation), thus becoming a conditioned stimulus.</a:t>
            </a:r>
            <a:endParaRPr lang="en-US" sz="16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EA07807-E8A9-4F5A-97D3-3C96DA3655DB}"/>
              </a:ext>
            </a:extLst>
          </p:cNvPr>
          <p:cNvSpPr txBox="1"/>
          <p:nvPr/>
        </p:nvSpPr>
        <p:spPr>
          <a:xfrm>
            <a:off x="6839899" y="6067332"/>
            <a:ext cx="5352101" cy="246221"/>
          </a:xfrm>
          <a:prstGeom prst="rect">
            <a:avLst/>
          </a:prstGeom>
          <a:noFill/>
        </p:spPr>
        <p:txBody>
          <a:bodyPr wrap="square" rtlCol="0">
            <a:spAutoFit/>
          </a:bodyPr>
          <a:lstStyle/>
          <a:p>
            <a:r>
              <a:rPr lang="en-US" sz="1000" dirty="0"/>
              <a:t>Image (edited by M. Pagano) and text  from </a:t>
            </a:r>
            <a:r>
              <a:rPr lang="en-US" sz="1000" b="0" i="0" dirty="0">
                <a:solidFill>
                  <a:srgbClr val="373D3F"/>
                </a:solidFill>
                <a:effectLst/>
                <a:latin typeface="proxima-nova"/>
              </a:rPr>
              <a:t> </a:t>
            </a:r>
            <a:r>
              <a:rPr lang="en-US" sz="1000" b="0" i="0" dirty="0">
                <a:solidFill>
                  <a:srgbClr val="373D3F"/>
                </a:solidFill>
                <a:effectLst/>
                <a:latin typeface="proxima-nova"/>
                <a:hlinkClick r:id="rId2"/>
              </a:rPr>
              <a:t>OpenStax College</a:t>
            </a:r>
            <a:r>
              <a:rPr lang="en-US" sz="1000" dirty="0">
                <a:solidFill>
                  <a:srgbClr val="373D3F"/>
                </a:solidFill>
                <a:latin typeface="proxima-nova"/>
              </a:rPr>
              <a:t> and is licensed under </a:t>
            </a:r>
            <a:r>
              <a:rPr lang="en-US" sz="1000" dirty="0">
                <a:solidFill>
                  <a:srgbClr val="373D3F"/>
                </a:solidFill>
                <a:latin typeface="proxima-nova"/>
                <a:hlinkClick r:id="rId3"/>
              </a:rPr>
              <a:t>CC BY 4.0</a:t>
            </a:r>
            <a:r>
              <a:rPr lang="en-US" sz="1000" b="0" i="0" dirty="0">
                <a:solidFill>
                  <a:srgbClr val="373D3F"/>
                </a:solidFill>
                <a:effectLst/>
                <a:latin typeface="proxima-nova"/>
                <a:hlinkClick r:id="rId3"/>
              </a:rPr>
              <a:t> </a:t>
            </a:r>
            <a:endParaRPr lang="en-US" sz="1000" dirty="0"/>
          </a:p>
        </p:txBody>
      </p:sp>
      <p:sp>
        <p:nvSpPr>
          <p:cNvPr id="19" name="TextBox 18">
            <a:extLst>
              <a:ext uri="{FF2B5EF4-FFF2-40B4-BE49-F238E27FC236}">
                <a16:creationId xmlns:a16="http://schemas.microsoft.com/office/drawing/2014/main" id="{2724DD81-A11E-2AC2-A921-430C2F3E22D2}"/>
              </a:ext>
            </a:extLst>
          </p:cNvPr>
          <p:cNvSpPr txBox="1"/>
          <p:nvPr/>
        </p:nvSpPr>
        <p:spPr>
          <a:xfrm>
            <a:off x="597359" y="5861383"/>
            <a:ext cx="5289022" cy="461665"/>
          </a:xfrm>
          <a:prstGeom prst="rect">
            <a:avLst/>
          </a:prstGeom>
          <a:noFill/>
        </p:spPr>
        <p:txBody>
          <a:bodyPr wrap="square" rtlCol="0">
            <a:spAutoFit/>
          </a:bodyPr>
          <a:lstStyle/>
          <a:p>
            <a:r>
              <a:rPr lang="en-US" sz="1200" dirty="0"/>
              <a:t>Video: </a:t>
            </a:r>
            <a:r>
              <a:rPr lang="en-US" sz="1200" dirty="0">
                <a:hlinkClick r:id="rId4"/>
              </a:rPr>
              <a:t>Review of Pavlovian Conditioning </a:t>
            </a:r>
            <a:r>
              <a:rPr lang="en-US" sz="1200" dirty="0"/>
              <a:t>(Scroll down the page to find the video on classical conditioning)</a:t>
            </a:r>
          </a:p>
        </p:txBody>
      </p:sp>
      <p:sp>
        <p:nvSpPr>
          <p:cNvPr id="4" name="TextBox 3">
            <a:extLst>
              <a:ext uri="{FF2B5EF4-FFF2-40B4-BE49-F238E27FC236}">
                <a16:creationId xmlns:a16="http://schemas.microsoft.com/office/drawing/2014/main" id="{F5E5AC30-9992-1A42-BCBC-4E8094885BE9}"/>
              </a:ext>
            </a:extLst>
          </p:cNvPr>
          <p:cNvSpPr txBox="1"/>
          <p:nvPr/>
        </p:nvSpPr>
        <p:spPr>
          <a:xfrm>
            <a:off x="692605" y="790668"/>
            <a:ext cx="11047445"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ctr"/>
            <a:r>
              <a:rPr lang="en-US" sz="1800" b="0" i="0" dirty="0">
                <a:solidFill>
                  <a:srgbClr val="373D3F"/>
                </a:solidFill>
                <a:effectLst/>
                <a:latin typeface="Arial" panose="020B0604020202020204" pitchFamily="34" charset="0"/>
                <a:cs typeface="Arial" panose="020B0604020202020204" pitchFamily="34" charset="0"/>
              </a:rPr>
              <a:t>Discovered by Russian physiologist Ivan Pavlov, classical conditioning is a type of unconscious learning.</a:t>
            </a:r>
          </a:p>
        </p:txBody>
      </p:sp>
      <p:pic>
        <p:nvPicPr>
          <p:cNvPr id="5" name="Picture 4">
            <a:extLst>
              <a:ext uri="{FF2B5EF4-FFF2-40B4-BE49-F238E27FC236}">
                <a16:creationId xmlns:a16="http://schemas.microsoft.com/office/drawing/2014/main" id="{AB4AFD3B-0729-C022-D084-521CB25245EF}"/>
              </a:ext>
            </a:extLst>
          </p:cNvPr>
          <p:cNvPicPr>
            <a:picLocks noChangeAspect="1"/>
          </p:cNvPicPr>
          <p:nvPr/>
        </p:nvPicPr>
        <p:blipFill rotWithShape="1">
          <a:blip r:embed="rId5"/>
          <a:srcRect b="3557"/>
          <a:stretch/>
        </p:blipFill>
        <p:spPr>
          <a:xfrm>
            <a:off x="365263" y="3186865"/>
            <a:ext cx="11461473" cy="2722298"/>
          </a:xfrm>
          <a:prstGeom prst="rect">
            <a:avLst/>
          </a:prstGeom>
        </p:spPr>
      </p:pic>
    </p:spTree>
    <p:extLst>
      <p:ext uri="{BB962C8B-B14F-4D97-AF65-F5344CB8AC3E}">
        <p14:creationId xmlns:p14="http://schemas.microsoft.com/office/powerpoint/2010/main" val="542941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23B70ED-627E-4F90-971F-37FA453A8777}"/>
              </a:ext>
            </a:extLst>
          </p:cNvPr>
          <p:cNvSpPr txBox="1">
            <a:spLocks/>
          </p:cNvSpPr>
          <p:nvPr/>
        </p:nvSpPr>
        <p:spPr>
          <a:xfrm>
            <a:off x="324631" y="145807"/>
            <a:ext cx="12046591" cy="400111"/>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Watson and Classical Conditioning</a:t>
            </a:r>
          </a:p>
        </p:txBody>
      </p:sp>
      <p:pic>
        <p:nvPicPr>
          <p:cNvPr id="4" name="Picture 3">
            <a:extLst>
              <a:ext uri="{FF2B5EF4-FFF2-40B4-BE49-F238E27FC236}">
                <a16:creationId xmlns:a16="http://schemas.microsoft.com/office/drawing/2014/main" id="{4B31840E-8D66-4C6C-897B-3DB385D5E2EB}"/>
              </a:ext>
            </a:extLst>
          </p:cNvPr>
          <p:cNvPicPr>
            <a:picLocks noChangeAspect="1"/>
          </p:cNvPicPr>
          <p:nvPr/>
        </p:nvPicPr>
        <p:blipFill>
          <a:blip r:embed="rId2"/>
          <a:stretch>
            <a:fillRect/>
          </a:stretch>
        </p:blipFill>
        <p:spPr>
          <a:xfrm>
            <a:off x="3756300" y="837576"/>
            <a:ext cx="1886381" cy="2651760"/>
          </a:xfrm>
          <a:prstGeom prst="rect">
            <a:avLst/>
          </a:prstGeom>
        </p:spPr>
      </p:pic>
      <p:sp>
        <p:nvSpPr>
          <p:cNvPr id="5" name="TextBox 4">
            <a:extLst>
              <a:ext uri="{FF2B5EF4-FFF2-40B4-BE49-F238E27FC236}">
                <a16:creationId xmlns:a16="http://schemas.microsoft.com/office/drawing/2014/main" id="{F3FCA073-77FA-4A17-861A-9AAEB68E429C}"/>
              </a:ext>
            </a:extLst>
          </p:cNvPr>
          <p:cNvSpPr txBox="1"/>
          <p:nvPr/>
        </p:nvSpPr>
        <p:spPr>
          <a:xfrm>
            <a:off x="56869" y="4143338"/>
            <a:ext cx="6291058"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Watson added to the work conducted by Pavlov using human participants instead of dogs.</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He is recognized as a major influence in the shift of psychology from the mind to observable behavior.</a:t>
            </a:r>
          </a:p>
        </p:txBody>
      </p:sp>
      <p:sp>
        <p:nvSpPr>
          <p:cNvPr id="6" name="TextBox 5">
            <a:extLst>
              <a:ext uri="{FF2B5EF4-FFF2-40B4-BE49-F238E27FC236}">
                <a16:creationId xmlns:a16="http://schemas.microsoft.com/office/drawing/2014/main" id="{68F9D047-950A-4DEE-85E1-3A27A1A7D307}"/>
              </a:ext>
            </a:extLst>
          </p:cNvPr>
          <p:cNvSpPr txBox="1"/>
          <p:nvPr/>
        </p:nvSpPr>
        <p:spPr>
          <a:xfrm>
            <a:off x="3195090" y="3496554"/>
            <a:ext cx="328540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of Watson from </a:t>
            </a:r>
            <a:r>
              <a:rPr lang="en-US" sz="1000" dirty="0">
                <a:latin typeface="Arial" panose="020B0604020202020204" pitchFamily="34" charset="0"/>
                <a:cs typeface="Arial" panose="020B0604020202020204" pitchFamily="34" charset="0"/>
                <a:hlinkClick r:id="rId3"/>
              </a:rPr>
              <a:t>“History of Psychology”  Authored by Open </a:t>
            </a:r>
            <a:r>
              <a:rPr lang="en-US" sz="1000" dirty="0" err="1">
                <a:latin typeface="Arial" panose="020B0604020202020204" pitchFamily="34" charset="0"/>
                <a:cs typeface="Arial" panose="020B0604020202020204" pitchFamily="34" charset="0"/>
                <a:hlinkClick r:id="rId3"/>
              </a:rPr>
              <a:t>Stax</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4.0</a:t>
            </a:r>
            <a:endParaRPr lang="en-US" sz="10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B461B9D2-84F8-4601-9782-3D0A01E615FA}"/>
              </a:ext>
            </a:extLst>
          </p:cNvPr>
          <p:cNvPicPr>
            <a:picLocks noChangeAspect="1"/>
          </p:cNvPicPr>
          <p:nvPr/>
        </p:nvPicPr>
        <p:blipFill>
          <a:blip r:embed="rId5"/>
          <a:stretch>
            <a:fillRect/>
          </a:stretch>
        </p:blipFill>
        <p:spPr>
          <a:xfrm>
            <a:off x="6613053" y="840688"/>
            <a:ext cx="4897333" cy="4846320"/>
          </a:xfrm>
          <a:prstGeom prst="rect">
            <a:avLst/>
          </a:prstGeom>
        </p:spPr>
      </p:pic>
      <p:sp>
        <p:nvSpPr>
          <p:cNvPr id="8" name="TextBox 7">
            <a:extLst>
              <a:ext uri="{FF2B5EF4-FFF2-40B4-BE49-F238E27FC236}">
                <a16:creationId xmlns:a16="http://schemas.microsoft.com/office/drawing/2014/main" id="{F4435273-F828-45C8-89FC-4760C1AAE599}"/>
              </a:ext>
            </a:extLst>
          </p:cNvPr>
          <p:cNvSpPr txBox="1"/>
          <p:nvPr/>
        </p:nvSpPr>
        <p:spPr>
          <a:xfrm>
            <a:off x="6347927" y="5673012"/>
            <a:ext cx="5723535" cy="677108"/>
          </a:xfrm>
          <a:prstGeom prst="rect">
            <a:avLst/>
          </a:prstGeom>
          <a:noFill/>
        </p:spPr>
        <p:txBody>
          <a:bodyPr wrap="square" rtlCol="0">
            <a:sp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000" dirty="0">
                <a:latin typeface="Arial" panose="020B0604020202020204" pitchFamily="34" charset="0"/>
                <a:ea typeface="Calibri" panose="020F0502020204030204" pitchFamily="34" charset="0"/>
                <a:cs typeface="Arial" panose="020B0604020202020204" pitchFamily="34" charset="0"/>
              </a:rPr>
              <a:t>Classical Conditioning Chart from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Child Growth and Development: An Open Educational Resources Publication by College of the Canyons</a:t>
            </a:r>
            <a:r>
              <a:rPr lang="en-US" sz="1000" dirty="0">
                <a:effectLst/>
                <a:latin typeface="Arial" panose="020B0604020202020204" pitchFamily="34" charset="0"/>
                <a:ea typeface="Calibri" panose="020F0502020204030204" pitchFamily="34" charset="0"/>
                <a:cs typeface="Arial" panose="020B0604020202020204" pitchFamily="34" charset="0"/>
              </a:rPr>
              <a:t> by Jennifer Paris, Antoinette Ricardo, and Dawn Richmond is licensed under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CC BY 4.0</a:t>
            </a:r>
            <a:endParaRPr lang="en-US" sz="1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E0C59CF3-D628-DC14-A44C-57003D08E31A}"/>
              </a:ext>
            </a:extLst>
          </p:cNvPr>
          <p:cNvPicPr>
            <a:picLocks noChangeAspect="1"/>
          </p:cNvPicPr>
          <p:nvPr/>
        </p:nvPicPr>
        <p:blipFill>
          <a:blip r:embed="rId7"/>
          <a:stretch>
            <a:fillRect/>
          </a:stretch>
        </p:blipFill>
        <p:spPr>
          <a:xfrm>
            <a:off x="356058" y="821715"/>
            <a:ext cx="2150075" cy="2651760"/>
          </a:xfrm>
          <a:prstGeom prst="rect">
            <a:avLst/>
          </a:prstGeom>
        </p:spPr>
      </p:pic>
      <p:sp>
        <p:nvSpPr>
          <p:cNvPr id="10" name="TextBox 9">
            <a:extLst>
              <a:ext uri="{FF2B5EF4-FFF2-40B4-BE49-F238E27FC236}">
                <a16:creationId xmlns:a16="http://schemas.microsoft.com/office/drawing/2014/main" id="{3B934885-92E1-5568-E44A-6C6487D34ADB}"/>
              </a:ext>
            </a:extLst>
          </p:cNvPr>
          <p:cNvSpPr txBox="1"/>
          <p:nvPr/>
        </p:nvSpPr>
        <p:spPr>
          <a:xfrm>
            <a:off x="252553" y="3470777"/>
            <a:ext cx="2533376" cy="400110"/>
          </a:xfrm>
          <a:prstGeom prst="rect">
            <a:avLst/>
          </a:prstGeom>
          <a:noFill/>
        </p:spPr>
        <p:txBody>
          <a:bodyPr wrap="square">
            <a:spAutoFit/>
          </a:bodyPr>
          <a:lstStyle/>
          <a:p>
            <a:r>
              <a:rPr lang="en-US" sz="1000" dirty="0">
                <a:latin typeface="Arial" panose="020B0604020202020204" pitchFamily="34" charset="0"/>
                <a:cs typeface="Arial" panose="020B0604020202020204" pitchFamily="34" charset="0"/>
              </a:rPr>
              <a:t>Image of Pavlov from </a:t>
            </a:r>
            <a:r>
              <a:rPr lang="en-US" sz="1000" dirty="0">
                <a:latin typeface="Arial" panose="020B0604020202020204" pitchFamily="34" charset="0"/>
                <a:cs typeface="Arial" panose="020B0604020202020204" pitchFamily="34" charset="0"/>
                <a:hlinkClick r:id="rId8"/>
              </a:rPr>
              <a:t>Wikipedia</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9"/>
              </a:rPr>
              <a:t>CC BY SA 3.0</a:t>
            </a:r>
            <a:endParaRPr lang="en-US" sz="1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8CB6A66-C6B6-04C3-ED16-B034DA268552}"/>
              </a:ext>
            </a:extLst>
          </p:cNvPr>
          <p:cNvSpPr txBox="1"/>
          <p:nvPr/>
        </p:nvSpPr>
        <p:spPr>
          <a:xfrm>
            <a:off x="391989" y="5408615"/>
            <a:ext cx="5606202" cy="646331"/>
          </a:xfrm>
          <a:prstGeom prst="rect">
            <a:avLst/>
          </a:prstGeom>
          <a:noFill/>
        </p:spPr>
        <p:txBody>
          <a:bodyPr wrap="square" rtlCol="0">
            <a:spAutoFit/>
          </a:bodyPr>
          <a:lstStyle/>
          <a:p>
            <a:r>
              <a:rPr lang="en-US" sz="1200" dirty="0"/>
              <a:t>Video: </a:t>
            </a:r>
            <a:r>
              <a:rPr lang="en-US" sz="1200" dirty="0">
                <a:hlinkClick r:id="rId10"/>
              </a:rPr>
              <a:t>Watson’s Theory of Behaviourism</a:t>
            </a:r>
            <a:r>
              <a:rPr lang="en-US" sz="1200" dirty="0"/>
              <a:t>. Describes Watson’s theory, explains the “Little Albert study, and shows the results of Watson’s attempts to use behaviorism to raise his own children.</a:t>
            </a:r>
          </a:p>
        </p:txBody>
      </p:sp>
    </p:spTree>
    <p:extLst>
      <p:ext uri="{BB962C8B-B14F-4D97-AF65-F5344CB8AC3E}">
        <p14:creationId xmlns:p14="http://schemas.microsoft.com/office/powerpoint/2010/main" val="146328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CBCDD4E-A352-44C8-8703-84E1149D6942}"/>
              </a:ext>
            </a:extLst>
          </p:cNvPr>
          <p:cNvSpPr txBox="1">
            <a:spLocks/>
          </p:cNvSpPr>
          <p:nvPr/>
        </p:nvSpPr>
        <p:spPr>
          <a:xfrm>
            <a:off x="877872" y="224237"/>
            <a:ext cx="10109973" cy="40847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Why Study Infant and Child Development from a Psychological Perspective?</a:t>
            </a:r>
          </a:p>
        </p:txBody>
      </p:sp>
      <p:sp>
        <p:nvSpPr>
          <p:cNvPr id="17" name="TextBox 16">
            <a:extLst>
              <a:ext uri="{FF2B5EF4-FFF2-40B4-BE49-F238E27FC236}">
                <a16:creationId xmlns:a16="http://schemas.microsoft.com/office/drawing/2014/main" id="{54CE90B7-F9D4-427B-98E4-43DC462EAD5A}"/>
              </a:ext>
            </a:extLst>
          </p:cNvPr>
          <p:cNvSpPr txBox="1"/>
          <p:nvPr/>
        </p:nvSpPr>
        <p:spPr>
          <a:xfrm>
            <a:off x="154882" y="707082"/>
            <a:ext cx="11555952" cy="1138773"/>
          </a:xfrm>
          <a:prstGeom prst="rect">
            <a:avLst/>
          </a:prstGeom>
          <a:solidFill>
            <a:schemeClr val="accent1">
              <a:lumMod val="20000"/>
              <a:lumOff val="80000"/>
            </a:schemeClr>
          </a:solidFill>
        </p:spPr>
        <p:txBody>
          <a:bodyPr wrap="square" rtlCol="0">
            <a:spAutoFit/>
          </a:bodyPr>
          <a:lstStyle/>
          <a:p>
            <a:r>
              <a:rPr lang="en-US" dirty="0">
                <a:latin typeface="Arial" panose="020B0604020202020204" pitchFamily="34" charset="0"/>
                <a:cs typeface="Arial" panose="020B0604020202020204" pitchFamily="34" charset="0"/>
              </a:rPr>
              <a:t>Two Key Goals Involved in the Study of Infant and Child Development Focus On:</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Describing Change- Arnold Gesell was the first to film infants and children and to use these films to categorize “norms” of development such as the average age a child will begin to crawl or walk.</a:t>
            </a:r>
          </a:p>
        </p:txBody>
      </p:sp>
      <p:pic>
        <p:nvPicPr>
          <p:cNvPr id="1026" name="Picture 2">
            <a:extLst>
              <a:ext uri="{FF2B5EF4-FFF2-40B4-BE49-F238E27FC236}">
                <a16:creationId xmlns:a16="http://schemas.microsoft.com/office/drawing/2014/main" id="{27B69E52-03F4-4853-8948-2C4FA036E5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076" y="2156674"/>
            <a:ext cx="2584557" cy="210312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814385FA-5BD4-4C14-A2A1-D02D56587D50}"/>
              </a:ext>
            </a:extLst>
          </p:cNvPr>
          <p:cNvSpPr txBox="1"/>
          <p:nvPr/>
        </p:nvSpPr>
        <p:spPr>
          <a:xfrm>
            <a:off x="3057633" y="2112052"/>
            <a:ext cx="8444917" cy="1569660"/>
          </a:xfrm>
          <a:prstGeom prst="rect">
            <a:avLst/>
          </a:prstGeom>
          <a:solidFill>
            <a:schemeClr val="accent1">
              <a:lumMod val="20000"/>
              <a:lumOff val="80000"/>
            </a:schemeClr>
          </a:solidFill>
        </p:spPr>
        <p:txBody>
          <a:bodyPr wrap="square">
            <a:spAutoFit/>
          </a:bodyPr>
          <a:lstStyle/>
          <a:p>
            <a:r>
              <a:rPr lang="en-US" sz="1600" b="0" i="0" u="none" strike="noStrike" dirty="0">
                <a:solidFill>
                  <a:srgbClr val="000000"/>
                </a:solidFill>
                <a:effectLst/>
                <a:latin typeface="Calibri" panose="020F0502020204030204" pitchFamily="34" charset="0"/>
                <a:cs typeface="Calibri" panose="020F0502020204030204" pitchFamily="34" charset="0"/>
              </a:rPr>
              <a:t>In 1926 Gesell began to use the "movie camera"  to film his infant participants through a one-way mirror.  During his years of study, he filmed approximately 12,000 children of various ages at differing stages of development.  From these observations Gesell concluded that most children go through similar and predictable maturational changes as they age.  The image on the left is referred to as Gesell’s Dome.  It’s the environment he used to film and observe his infant participants. </a:t>
            </a:r>
            <a:r>
              <a:rPr lang="en-US" sz="1000" b="0" i="0" u="none" strike="noStrike" dirty="0">
                <a:solidFill>
                  <a:srgbClr val="000000"/>
                </a:solidFill>
                <a:effectLst/>
                <a:latin typeface="Arial" panose="020B0604020202020204" pitchFamily="34" charset="0"/>
                <a:cs typeface="Arial" panose="020B0604020202020204" pitchFamily="34" charset="0"/>
              </a:rPr>
              <a:t>(Image from </a:t>
            </a:r>
            <a:r>
              <a:rPr lang="en-US" sz="1000" b="0" i="0" u="none" strike="noStrike" dirty="0">
                <a:solidFill>
                  <a:srgbClr val="000000"/>
                </a:solidFill>
                <a:effectLst/>
                <a:latin typeface="Arial" panose="020B0604020202020204" pitchFamily="34" charset="0"/>
                <a:cs typeface="Arial" panose="020B0604020202020204" pitchFamily="34" charset="0"/>
                <a:hlinkClick r:id="rId3"/>
              </a:rPr>
              <a:t>Time Magazine Archives </a:t>
            </a:r>
            <a:r>
              <a:rPr lang="en-US" sz="1000" b="0" i="0" u="none" strike="noStrike" dirty="0">
                <a:solidFill>
                  <a:srgbClr val="000000"/>
                </a:solidFill>
                <a:effectLst/>
                <a:latin typeface="Arial" panose="020B0604020202020204" pitchFamily="34" charset="0"/>
                <a:cs typeface="Arial" panose="020B0604020202020204" pitchFamily="34" charset="0"/>
              </a:rPr>
              <a:t>and is public domain)</a:t>
            </a:r>
            <a:endParaRPr lang="en-US" sz="10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28BF7D3E-64F3-4FF7-B500-8A09D93A02A1}"/>
              </a:ext>
            </a:extLst>
          </p:cNvPr>
          <p:cNvSpPr txBox="1"/>
          <p:nvPr/>
        </p:nvSpPr>
        <p:spPr>
          <a:xfrm>
            <a:off x="109057" y="4331995"/>
            <a:ext cx="9069126" cy="101566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dirty="0">
                <a:latin typeface="Calibri" panose="020F0502020204030204" pitchFamily="34" charset="0"/>
                <a:cs typeface="Calibri" panose="020F0502020204030204" pitchFamily="34" charset="0"/>
              </a:rPr>
              <a:t>Explaining Change- Theories provide us with explanations for how and why we change over time.  Unlike Gesell, who described change, Jean Piaget (right) was interested in the process of qualitative change and studied how children and adolescents gradually became able to think logically and scientifically. </a:t>
            </a:r>
            <a:r>
              <a:rPr lang="en-US" sz="1200" dirty="0">
                <a:latin typeface="Arial" panose="020B0604020202020204" pitchFamily="34" charset="0"/>
                <a:cs typeface="Arial" panose="020B0604020202020204" pitchFamily="34" charset="0"/>
              </a:rPr>
              <a:t>(Adapted from </a:t>
            </a:r>
            <a:r>
              <a:rPr lang="en-US" sz="1200" dirty="0">
                <a:latin typeface="Arial" panose="020B0604020202020204" pitchFamily="34" charset="0"/>
                <a:cs typeface="Arial" panose="020B0604020202020204" pitchFamily="34" charset="0"/>
                <a:hlinkClick r:id="rId4"/>
              </a:rPr>
              <a:t>Lumen Learning Educational Psychology</a:t>
            </a:r>
            <a:r>
              <a:rPr lang="en-US" sz="1200" dirty="0">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6D0F7E6C-0518-4325-9860-1E9EA3670BA2}"/>
              </a:ext>
            </a:extLst>
          </p:cNvPr>
          <p:cNvSpPr txBox="1"/>
          <p:nvPr/>
        </p:nvSpPr>
        <p:spPr>
          <a:xfrm>
            <a:off x="473076" y="5419859"/>
            <a:ext cx="4594947"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Life Begins (Arnold Gesell, 1939)</a:t>
            </a:r>
            <a:r>
              <a:rPr lang="en-US" sz="1200" dirty="0">
                <a:latin typeface="Arial" panose="020B0604020202020204" pitchFamily="34" charset="0"/>
                <a:cs typeface="Arial" panose="020B0604020202020204" pitchFamily="34" charset="0"/>
              </a:rPr>
              <a:t> is an interesting old-school film on the development of various milestones. Look at the section on Early Locomotion, which begins at 11:22 (and ends at 21:08).</a:t>
            </a:r>
          </a:p>
        </p:txBody>
      </p:sp>
      <p:pic>
        <p:nvPicPr>
          <p:cNvPr id="5" name="Picture 4">
            <a:extLst>
              <a:ext uri="{FF2B5EF4-FFF2-40B4-BE49-F238E27FC236}">
                <a16:creationId xmlns:a16="http://schemas.microsoft.com/office/drawing/2014/main" id="{353C7011-1858-6C7D-94B6-E4408D186326}"/>
              </a:ext>
            </a:extLst>
          </p:cNvPr>
          <p:cNvPicPr>
            <a:picLocks noChangeAspect="1"/>
          </p:cNvPicPr>
          <p:nvPr/>
        </p:nvPicPr>
        <p:blipFill>
          <a:blip r:embed="rId6"/>
          <a:stretch>
            <a:fillRect/>
          </a:stretch>
        </p:blipFill>
        <p:spPr>
          <a:xfrm>
            <a:off x="9381869" y="3756405"/>
            <a:ext cx="1977153" cy="2468880"/>
          </a:xfrm>
          <a:prstGeom prst="rect">
            <a:avLst/>
          </a:prstGeom>
        </p:spPr>
      </p:pic>
      <p:sp>
        <p:nvSpPr>
          <p:cNvPr id="6" name="TextBox 5">
            <a:extLst>
              <a:ext uri="{FF2B5EF4-FFF2-40B4-BE49-F238E27FC236}">
                <a16:creationId xmlns:a16="http://schemas.microsoft.com/office/drawing/2014/main" id="{521F6D1F-54BD-6798-1708-08898344A293}"/>
              </a:ext>
            </a:extLst>
          </p:cNvPr>
          <p:cNvSpPr txBox="1"/>
          <p:nvPr/>
        </p:nvSpPr>
        <p:spPr>
          <a:xfrm>
            <a:off x="5638299" y="5624656"/>
            <a:ext cx="3743570"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of Piaget by Unidentified (</a:t>
            </a:r>
            <a:r>
              <a:rPr lang="en-US" sz="1000" dirty="0" err="1">
                <a:latin typeface="Arial" panose="020B0604020202020204" pitchFamily="34" charset="0"/>
                <a:cs typeface="Arial" panose="020B0604020202020204" pitchFamily="34" charset="0"/>
              </a:rPr>
              <a:t>Ensian</a:t>
            </a:r>
            <a:r>
              <a:rPr lang="en-US" sz="1000" dirty="0">
                <a:latin typeface="Arial" panose="020B0604020202020204" pitchFamily="34" charset="0"/>
                <a:cs typeface="Arial" panose="020B0604020202020204" pitchFamily="34" charset="0"/>
              </a:rPr>
              <a:t> published by University of Michigan) - 1968 </a:t>
            </a:r>
            <a:r>
              <a:rPr lang="en-US" sz="1000" dirty="0" err="1">
                <a:latin typeface="Arial" panose="020B0604020202020204" pitchFamily="34" charset="0"/>
                <a:cs typeface="Arial" panose="020B0604020202020204" pitchFamily="34" charset="0"/>
              </a:rPr>
              <a:t>Michiganensian</a:t>
            </a:r>
            <a:r>
              <a:rPr lang="en-US" sz="1000" dirty="0">
                <a:latin typeface="Arial" panose="020B0604020202020204" pitchFamily="34" charset="0"/>
                <a:cs typeface="Arial" panose="020B0604020202020204" pitchFamily="34" charset="0"/>
              </a:rPr>
              <a:t>, p. 91, Public Domain, </a:t>
            </a:r>
            <a:r>
              <a:rPr lang="en-US" sz="1000" dirty="0">
                <a:latin typeface="Arial" panose="020B0604020202020204" pitchFamily="34" charset="0"/>
                <a:cs typeface="Arial" panose="020B0604020202020204" pitchFamily="34" charset="0"/>
                <a:hlinkClick r:id="rId7"/>
              </a:rPr>
              <a:t>https://commons.wikimedia.org/w/index.php?curid=53878611</a:t>
            </a:r>
            <a:r>
              <a:rPr lang="en-US" sz="1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831126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2FEC0CC-719B-4F10-B6B4-57339C06010E}"/>
              </a:ext>
            </a:extLst>
          </p:cNvPr>
          <p:cNvSpPr txBox="1">
            <a:spLocks/>
          </p:cNvSpPr>
          <p:nvPr/>
        </p:nvSpPr>
        <p:spPr>
          <a:xfrm>
            <a:off x="444374" y="152302"/>
            <a:ext cx="11303252" cy="552373"/>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Skinner and Operant Conditioning</a:t>
            </a:r>
          </a:p>
        </p:txBody>
      </p:sp>
      <p:sp>
        <p:nvSpPr>
          <p:cNvPr id="7" name="TextBox 6">
            <a:extLst>
              <a:ext uri="{FF2B5EF4-FFF2-40B4-BE49-F238E27FC236}">
                <a16:creationId xmlns:a16="http://schemas.microsoft.com/office/drawing/2014/main" id="{09DF8DDD-471A-4C36-BB40-6D26A2CF0AD6}"/>
              </a:ext>
            </a:extLst>
          </p:cNvPr>
          <p:cNvSpPr txBox="1"/>
          <p:nvPr/>
        </p:nvSpPr>
        <p:spPr>
          <a:xfrm>
            <a:off x="1608748" y="4121545"/>
            <a:ext cx="524053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Table from  </a:t>
            </a:r>
            <a:r>
              <a:rPr lang="en-US" sz="1000" dirty="0">
                <a:latin typeface="Arial" panose="020B0604020202020204" pitchFamily="34" charset="0"/>
                <a:cs typeface="Arial" panose="020B0604020202020204" pitchFamily="34" charset="0"/>
                <a:hlinkClick r:id="rId2"/>
              </a:rPr>
              <a:t>Operant Conditioning Authored by Open </a:t>
            </a:r>
            <a:r>
              <a:rPr lang="en-US" sz="1000" dirty="0" err="1">
                <a:latin typeface="Arial" panose="020B0604020202020204" pitchFamily="34" charset="0"/>
                <a:cs typeface="Arial" panose="020B0604020202020204" pitchFamily="34" charset="0"/>
                <a:hlinkClick r:id="rId2"/>
              </a:rPr>
              <a:t>Stax</a:t>
            </a:r>
            <a:r>
              <a:rPr lang="en-US" sz="1000" dirty="0">
                <a:latin typeface="Arial" panose="020B0604020202020204" pitchFamily="34" charset="0"/>
                <a:cs typeface="Arial" panose="020B0604020202020204" pitchFamily="34" charset="0"/>
                <a:hlinkClick r:id="rId2"/>
              </a:rPr>
              <a:t> </a:t>
            </a:r>
            <a:r>
              <a:rPr lang="en-US" sz="1000" dirty="0">
                <a:latin typeface="Arial" panose="020B0604020202020204" pitchFamily="34" charset="0"/>
                <a:cs typeface="Arial" panose="020B0604020202020204" pitchFamily="34" charset="0"/>
              </a:rPr>
              <a:t>and licensed under </a:t>
            </a:r>
            <a:r>
              <a:rPr lang="en-US" sz="1000"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p:txBody>
      </p:sp>
      <p:sp>
        <p:nvSpPr>
          <p:cNvPr id="9" name="Rectangle 1">
            <a:extLst>
              <a:ext uri="{FF2B5EF4-FFF2-40B4-BE49-F238E27FC236}">
                <a16:creationId xmlns:a16="http://schemas.microsoft.com/office/drawing/2014/main" id="{90765CE0-4836-495B-8112-A753E9A744FD}"/>
              </a:ext>
            </a:extLst>
          </p:cNvPr>
          <p:cNvSpPr>
            <a:spLocks noChangeArrowheads="1"/>
          </p:cNvSpPr>
          <p:nvPr/>
        </p:nvSpPr>
        <p:spPr bwMode="auto">
          <a:xfrm>
            <a:off x="1519816" y="1157987"/>
            <a:ext cx="5221301" cy="33855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latin typeface="Arial" panose="020B0604020202020204" pitchFamily="34" charset="0"/>
                <a:cs typeface="Arial" panose="020B0604020202020204" pitchFamily="34" charset="0"/>
              </a:rPr>
              <a:t>Positive and Negative Reinforcement and Punishment</a:t>
            </a:r>
            <a:endParaRPr kumimoji="0" lang="en-US" altLang="en-US"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E0D60F97-DBCD-43BC-B345-1CE665F4A17F}"/>
              </a:ext>
            </a:extLst>
          </p:cNvPr>
          <p:cNvSpPr txBox="1"/>
          <p:nvPr/>
        </p:nvSpPr>
        <p:spPr>
          <a:xfrm>
            <a:off x="1289289" y="5000503"/>
            <a:ext cx="6291722" cy="615553"/>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YouTube Video: </a:t>
            </a:r>
            <a:r>
              <a:rPr lang="en-US" sz="1200" dirty="0">
                <a:latin typeface="Arial" panose="020B0604020202020204" pitchFamily="34" charset="0"/>
                <a:cs typeface="Arial" panose="020B0604020202020204" pitchFamily="34" charset="0"/>
                <a:hlinkClick r:id="rId4"/>
              </a:rPr>
              <a:t>Interview with Skinner as He Discusses  Conditioning Pigeons</a:t>
            </a:r>
            <a:r>
              <a:rPr lang="en-US" sz="1200" dirty="0">
                <a:latin typeface="Arial" panose="020B0604020202020204" pitchFamily="34" charset="0"/>
                <a:cs typeface="Arial" panose="020B0604020202020204" pitchFamily="34" charset="0"/>
              </a:rPr>
              <a:t>.</a:t>
            </a:r>
          </a:p>
          <a:p>
            <a:r>
              <a:rPr lang="en-US" sz="1200" dirty="0">
                <a:latin typeface="Arial" panose="020B0604020202020204" pitchFamily="34" charset="0"/>
                <a:cs typeface="Arial" panose="020B0604020202020204" pitchFamily="34" charset="0"/>
              </a:rPr>
              <a:t>YouTube Video: Ted Ed Talk: </a:t>
            </a:r>
            <a:r>
              <a:rPr lang="en-US" sz="1200" dirty="0">
                <a:latin typeface="Arial" panose="020B0604020202020204" pitchFamily="34" charset="0"/>
                <a:cs typeface="Arial" panose="020B0604020202020204" pitchFamily="34" charset="0"/>
                <a:hlinkClick r:id="rId5"/>
              </a:rPr>
              <a:t>The Difference between Classical and Operant Conditioning</a:t>
            </a:r>
            <a:r>
              <a:rPr lang="en-US" sz="1200" dirty="0">
                <a:latin typeface="Arial" panose="020B0604020202020204" pitchFamily="34" charset="0"/>
                <a:cs typeface="Arial" panose="020B0604020202020204" pitchFamily="34" charset="0"/>
              </a:rPr>
              <a:t>.</a:t>
            </a:r>
          </a:p>
          <a:p>
            <a:endParaRPr lang="en-US" sz="1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ED2A9092-033A-22BE-590F-8666E63B31F5}"/>
              </a:ext>
            </a:extLst>
          </p:cNvPr>
          <p:cNvPicPr>
            <a:picLocks noChangeAspect="1"/>
          </p:cNvPicPr>
          <p:nvPr/>
        </p:nvPicPr>
        <p:blipFill rotWithShape="1">
          <a:blip r:embed="rId6"/>
          <a:srcRect r="3018"/>
          <a:stretch/>
        </p:blipFill>
        <p:spPr>
          <a:xfrm>
            <a:off x="303079" y="1623268"/>
            <a:ext cx="7851876" cy="2371550"/>
          </a:xfrm>
          <a:prstGeom prst="rect">
            <a:avLst/>
          </a:prstGeom>
        </p:spPr>
      </p:pic>
      <p:pic>
        <p:nvPicPr>
          <p:cNvPr id="4" name="Picture 3">
            <a:extLst>
              <a:ext uri="{FF2B5EF4-FFF2-40B4-BE49-F238E27FC236}">
                <a16:creationId xmlns:a16="http://schemas.microsoft.com/office/drawing/2014/main" id="{AE872877-8693-5F11-12E5-CFF6FCE6F0F3}"/>
              </a:ext>
            </a:extLst>
          </p:cNvPr>
          <p:cNvPicPr>
            <a:picLocks noChangeAspect="1"/>
          </p:cNvPicPr>
          <p:nvPr/>
        </p:nvPicPr>
        <p:blipFill>
          <a:blip r:embed="rId7"/>
          <a:stretch>
            <a:fillRect/>
          </a:stretch>
        </p:blipFill>
        <p:spPr>
          <a:xfrm>
            <a:off x="8254495" y="1157987"/>
            <a:ext cx="3745388" cy="2926080"/>
          </a:xfrm>
          <a:prstGeom prst="rect">
            <a:avLst/>
          </a:prstGeom>
        </p:spPr>
      </p:pic>
      <p:sp>
        <p:nvSpPr>
          <p:cNvPr id="6" name="TextBox 5">
            <a:extLst>
              <a:ext uri="{FF2B5EF4-FFF2-40B4-BE49-F238E27FC236}">
                <a16:creationId xmlns:a16="http://schemas.microsoft.com/office/drawing/2014/main" id="{8D57EABD-155F-D526-518C-56ECC26AB3DC}"/>
              </a:ext>
            </a:extLst>
          </p:cNvPr>
          <p:cNvSpPr txBox="1"/>
          <p:nvPr/>
        </p:nvSpPr>
        <p:spPr>
          <a:xfrm>
            <a:off x="8031300" y="4106156"/>
            <a:ext cx="4191777" cy="523220"/>
          </a:xfrm>
          <a:prstGeom prst="rect">
            <a:avLst/>
          </a:prstGeom>
          <a:noFill/>
        </p:spPr>
        <p:txBody>
          <a:bodyPr wrap="square">
            <a:spAutoFit/>
          </a:bodyPr>
          <a:lstStyle/>
          <a:p>
            <a:r>
              <a:rPr lang="en-US" sz="1400" b="0" i="0" dirty="0">
                <a:solidFill>
                  <a:srgbClr val="202122"/>
                </a:solidFill>
                <a:effectLst/>
                <a:latin typeface="Arial" panose="020B0604020202020204" pitchFamily="34" charset="0"/>
              </a:rPr>
              <a:t>B.F. Skinner and Robert Epstein photographed in the Harvard Pigeon Laboratory in the 1980s.</a:t>
            </a:r>
            <a:endParaRPr lang="en-US" sz="1400" dirty="0"/>
          </a:p>
        </p:txBody>
      </p:sp>
      <p:sp>
        <p:nvSpPr>
          <p:cNvPr id="11" name="TextBox 10">
            <a:extLst>
              <a:ext uri="{FF2B5EF4-FFF2-40B4-BE49-F238E27FC236}">
                <a16:creationId xmlns:a16="http://schemas.microsoft.com/office/drawing/2014/main" id="{3B018EE2-73E9-62C5-3DE4-8ABED424E7E8}"/>
              </a:ext>
            </a:extLst>
          </p:cNvPr>
          <p:cNvSpPr txBox="1"/>
          <p:nvPr/>
        </p:nvSpPr>
        <p:spPr>
          <a:xfrm>
            <a:off x="8566465" y="4629376"/>
            <a:ext cx="2882196" cy="400110"/>
          </a:xfrm>
          <a:prstGeom prst="rect">
            <a:avLst/>
          </a:prstGeom>
          <a:noFill/>
        </p:spPr>
        <p:txBody>
          <a:bodyPr wrap="square" rtlCol="0">
            <a:spAutoFit/>
          </a:bodyPr>
          <a:lstStyle/>
          <a:p>
            <a:r>
              <a:rPr lang="en-US" sz="1000" dirty="0"/>
              <a:t>Image from </a:t>
            </a:r>
            <a:r>
              <a:rPr lang="en-US" sz="1000" dirty="0">
                <a:hlinkClick r:id="rId8"/>
              </a:rPr>
              <a:t>Wikimedia Commons </a:t>
            </a:r>
            <a:r>
              <a:rPr lang="en-US" sz="1000" dirty="0"/>
              <a:t>by </a:t>
            </a:r>
            <a:r>
              <a:rPr lang="en-US" sz="1000" dirty="0">
                <a:hlinkClick r:id="rId9"/>
              </a:rPr>
              <a:t>Biglicks12</a:t>
            </a:r>
            <a:r>
              <a:rPr lang="en-US" sz="1000" dirty="0"/>
              <a:t> is licensed under </a:t>
            </a:r>
            <a:r>
              <a:rPr lang="en-US" sz="1000" dirty="0">
                <a:hlinkClick r:id="rId10"/>
              </a:rPr>
              <a:t>CC BY SA 4.0</a:t>
            </a:r>
            <a:endParaRPr lang="en-US" sz="1000" dirty="0"/>
          </a:p>
        </p:txBody>
      </p:sp>
    </p:spTree>
    <p:extLst>
      <p:ext uri="{BB962C8B-B14F-4D97-AF65-F5344CB8AC3E}">
        <p14:creationId xmlns:p14="http://schemas.microsoft.com/office/powerpoint/2010/main" val="3694951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9D919B0-0131-49E9-A314-6392D34B21AF}"/>
              </a:ext>
            </a:extLst>
          </p:cNvPr>
          <p:cNvSpPr txBox="1">
            <a:spLocks/>
          </p:cNvSpPr>
          <p:nvPr/>
        </p:nvSpPr>
        <p:spPr>
          <a:xfrm>
            <a:off x="145409" y="99889"/>
            <a:ext cx="12046591" cy="60478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1800" b="1" dirty="0">
                <a:latin typeface="Arial" panose="020B0604020202020204" pitchFamily="34" charset="0"/>
                <a:cs typeface="Arial" panose="020B0604020202020204" pitchFamily="34" charset="0"/>
              </a:rPr>
              <a:t>Theories of Development: Contemporary Theories of Development: Skinner and Schedules of Reinforcement</a:t>
            </a:r>
          </a:p>
        </p:txBody>
      </p:sp>
      <p:pic>
        <p:nvPicPr>
          <p:cNvPr id="4" name="Picture 3">
            <a:extLst>
              <a:ext uri="{FF2B5EF4-FFF2-40B4-BE49-F238E27FC236}">
                <a16:creationId xmlns:a16="http://schemas.microsoft.com/office/drawing/2014/main" id="{D64DA857-6608-4623-A588-A3C6178FB9B8}"/>
              </a:ext>
            </a:extLst>
          </p:cNvPr>
          <p:cNvPicPr>
            <a:picLocks noChangeAspect="1"/>
          </p:cNvPicPr>
          <p:nvPr/>
        </p:nvPicPr>
        <p:blipFill rotWithShape="1">
          <a:blip r:embed="rId2"/>
          <a:srcRect l="9151" t="25931" r="68328" b="40339"/>
          <a:stretch/>
        </p:blipFill>
        <p:spPr>
          <a:xfrm>
            <a:off x="4601672" y="930368"/>
            <a:ext cx="7380514" cy="3108960"/>
          </a:xfrm>
          <a:prstGeom prst="rect">
            <a:avLst/>
          </a:prstGeom>
        </p:spPr>
      </p:pic>
      <p:pic>
        <p:nvPicPr>
          <p:cNvPr id="11" name="Picture 10">
            <a:extLst>
              <a:ext uri="{FF2B5EF4-FFF2-40B4-BE49-F238E27FC236}">
                <a16:creationId xmlns:a16="http://schemas.microsoft.com/office/drawing/2014/main" id="{6D592939-C44D-4771-B53B-1230F036C1AA}"/>
              </a:ext>
            </a:extLst>
          </p:cNvPr>
          <p:cNvPicPr>
            <a:picLocks noChangeAspect="1"/>
          </p:cNvPicPr>
          <p:nvPr/>
        </p:nvPicPr>
        <p:blipFill>
          <a:blip r:embed="rId3"/>
          <a:stretch>
            <a:fillRect/>
          </a:stretch>
        </p:blipFill>
        <p:spPr>
          <a:xfrm>
            <a:off x="287714" y="838928"/>
            <a:ext cx="4453128" cy="3291840"/>
          </a:xfrm>
          <a:prstGeom prst="rect">
            <a:avLst/>
          </a:prstGeom>
        </p:spPr>
      </p:pic>
      <p:sp>
        <p:nvSpPr>
          <p:cNvPr id="13" name="TextBox 12">
            <a:extLst>
              <a:ext uri="{FF2B5EF4-FFF2-40B4-BE49-F238E27FC236}">
                <a16:creationId xmlns:a16="http://schemas.microsoft.com/office/drawing/2014/main" id="{C3132764-24C3-4ADC-B148-FC94675803CC}"/>
              </a:ext>
            </a:extLst>
          </p:cNvPr>
          <p:cNvSpPr txBox="1"/>
          <p:nvPr/>
        </p:nvSpPr>
        <p:spPr>
          <a:xfrm>
            <a:off x="2906665" y="6053763"/>
            <a:ext cx="637866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Table and Text  from  </a:t>
            </a:r>
            <a:r>
              <a:rPr lang="en-US" sz="1000" dirty="0">
                <a:latin typeface="Arial" panose="020B0604020202020204" pitchFamily="34" charset="0"/>
                <a:cs typeface="Arial" panose="020B0604020202020204" pitchFamily="34" charset="0"/>
                <a:hlinkClick r:id="rId4"/>
              </a:rPr>
              <a:t>Operant Conditioning Authored by Open </a:t>
            </a:r>
            <a:r>
              <a:rPr lang="en-US" sz="1000" dirty="0" err="1">
                <a:latin typeface="Arial" panose="020B0604020202020204" pitchFamily="34" charset="0"/>
                <a:cs typeface="Arial" panose="020B0604020202020204" pitchFamily="34" charset="0"/>
                <a:hlinkClick r:id="rId4"/>
              </a:rPr>
              <a:t>Stax</a:t>
            </a:r>
            <a:r>
              <a:rPr lang="en-US" sz="1000" dirty="0">
                <a:latin typeface="Arial" panose="020B0604020202020204" pitchFamily="34" charset="0"/>
                <a:cs typeface="Arial" panose="020B0604020202020204" pitchFamily="34" charset="0"/>
                <a:hlinkClick r:id="rId4"/>
              </a:rPr>
              <a:t> </a:t>
            </a:r>
            <a:r>
              <a:rPr lang="en-US" sz="1000" dirty="0">
                <a:latin typeface="Arial" panose="020B0604020202020204" pitchFamily="34" charset="0"/>
                <a:cs typeface="Arial" panose="020B0604020202020204" pitchFamily="34" charset="0"/>
              </a:rPr>
              <a:t>and licensed under </a:t>
            </a:r>
            <a:r>
              <a:rPr lang="en-US" sz="1000" dirty="0">
                <a:latin typeface="Arial" panose="020B0604020202020204" pitchFamily="34" charset="0"/>
                <a:cs typeface="Arial" panose="020B0604020202020204" pitchFamily="34" charset="0"/>
                <a:hlinkClick r:id="rId5"/>
              </a:rPr>
              <a:t>CC BY 4.0</a:t>
            </a:r>
            <a:endParaRPr lang="en-US" sz="10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4772AD3-E5D2-4B93-A476-CAFAD62B3B67}"/>
              </a:ext>
            </a:extLst>
          </p:cNvPr>
          <p:cNvSpPr txBox="1"/>
          <p:nvPr/>
        </p:nvSpPr>
        <p:spPr>
          <a:xfrm>
            <a:off x="287714" y="4418634"/>
            <a:ext cx="11616569" cy="1600438"/>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0" i="0" dirty="0">
                <a:solidFill>
                  <a:srgbClr val="373D3F"/>
                </a:solidFill>
                <a:effectLst/>
                <a:latin typeface="Arial" panose="020B0604020202020204" pitchFamily="34" charset="0"/>
                <a:cs typeface="Arial" panose="020B0604020202020204" pitchFamily="34" charset="0"/>
              </a:rPr>
              <a:t>The four reinforcement schedules yield different response patterns</a:t>
            </a:r>
            <a:r>
              <a:rPr lang="en-US" dirty="0">
                <a:solidFill>
                  <a:srgbClr val="373D3F"/>
                </a:solidFill>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The variable ratio schedule is unpredictable and yields high and steady response rates, with little if any pause after reinforcement.</a:t>
            </a:r>
          </a:p>
          <a:p>
            <a:pPr marL="742950" lvl="1"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A fixed ratio schedule is predictable and produces a high response rate, with a short pause after reinforcement.</a:t>
            </a:r>
          </a:p>
          <a:p>
            <a:pPr marL="742950" lvl="1"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The variable interval schedule is unpredictable and produces a moderate, steady response rate. </a:t>
            </a:r>
          </a:p>
          <a:p>
            <a:pPr marL="742950" lvl="1" indent="-285750">
              <a:buFont typeface="Wingdings" panose="05000000000000000000" pitchFamily="2" charset="2"/>
              <a:buChar char="Ø"/>
            </a:pPr>
            <a:r>
              <a:rPr lang="en-US" sz="1600" b="0" i="0" dirty="0">
                <a:solidFill>
                  <a:srgbClr val="373D3F"/>
                </a:solidFill>
                <a:effectLst/>
                <a:latin typeface="Arial" panose="020B0604020202020204" pitchFamily="34" charset="0"/>
                <a:cs typeface="Arial" panose="020B0604020202020204" pitchFamily="34" charset="0"/>
              </a:rPr>
              <a:t>The fixed interval schedule yields a scallop-shaped response pattern, reflecting a significant pause after reinforcement.</a:t>
            </a:r>
            <a:endParaRPr lang="en-US" sz="16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7FF118F-F2FF-83C3-CE03-728CEAB91E15}"/>
              </a:ext>
            </a:extLst>
          </p:cNvPr>
          <p:cNvSpPr txBox="1"/>
          <p:nvPr/>
        </p:nvSpPr>
        <p:spPr>
          <a:xfrm>
            <a:off x="4560349" y="4058591"/>
            <a:ext cx="763165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Schedules of Reinforcement </a:t>
            </a:r>
            <a:r>
              <a:rPr lang="en-US" sz="1200" dirty="0">
                <a:latin typeface="Arial" panose="020B0604020202020204" pitchFamily="34" charset="0"/>
                <a:cs typeface="Arial" panose="020B0604020202020204" pitchFamily="34" charset="0"/>
              </a:rPr>
              <a:t>,provides both explanations and examples for Schedules of Reinforcement </a:t>
            </a:r>
          </a:p>
        </p:txBody>
      </p:sp>
    </p:spTree>
    <p:extLst>
      <p:ext uri="{BB962C8B-B14F-4D97-AF65-F5344CB8AC3E}">
        <p14:creationId xmlns:p14="http://schemas.microsoft.com/office/powerpoint/2010/main" val="1536216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0B6201-BACB-4AFD-A376-4042D22E1F67}"/>
              </a:ext>
            </a:extLst>
          </p:cNvPr>
          <p:cNvPicPr>
            <a:picLocks noChangeAspect="1"/>
          </p:cNvPicPr>
          <p:nvPr/>
        </p:nvPicPr>
        <p:blipFill>
          <a:blip r:embed="rId2"/>
          <a:stretch>
            <a:fillRect/>
          </a:stretch>
        </p:blipFill>
        <p:spPr>
          <a:xfrm>
            <a:off x="391892" y="704675"/>
            <a:ext cx="4016833" cy="3749040"/>
          </a:xfrm>
          <a:prstGeom prst="rect">
            <a:avLst/>
          </a:prstGeom>
        </p:spPr>
      </p:pic>
      <p:sp>
        <p:nvSpPr>
          <p:cNvPr id="4" name="Title 1">
            <a:extLst>
              <a:ext uri="{FF2B5EF4-FFF2-40B4-BE49-F238E27FC236}">
                <a16:creationId xmlns:a16="http://schemas.microsoft.com/office/drawing/2014/main" id="{53EC9468-0262-404F-80A9-E4625D045E37}"/>
              </a:ext>
            </a:extLst>
          </p:cNvPr>
          <p:cNvSpPr txBox="1">
            <a:spLocks/>
          </p:cNvSpPr>
          <p:nvPr/>
        </p:nvSpPr>
        <p:spPr>
          <a:xfrm>
            <a:off x="247265" y="91905"/>
            <a:ext cx="11697470" cy="60478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1800" dirty="0">
                <a:latin typeface="Arial" panose="020B0604020202020204" pitchFamily="34" charset="0"/>
                <a:cs typeface="Arial" panose="020B0604020202020204" pitchFamily="34" charset="0"/>
              </a:rPr>
              <a:t>Theories of Development: Contemporary Theories of Development: Application of Operant Conditioning: Token Economy and Shaping</a:t>
            </a:r>
          </a:p>
        </p:txBody>
      </p:sp>
      <p:sp>
        <p:nvSpPr>
          <p:cNvPr id="5" name="TextBox 4">
            <a:extLst>
              <a:ext uri="{FF2B5EF4-FFF2-40B4-BE49-F238E27FC236}">
                <a16:creationId xmlns:a16="http://schemas.microsoft.com/office/drawing/2014/main" id="{AC030F4C-686F-44E1-9A93-4373B27E2CFA}"/>
              </a:ext>
            </a:extLst>
          </p:cNvPr>
          <p:cNvSpPr txBox="1"/>
          <p:nvPr/>
        </p:nvSpPr>
        <p:spPr>
          <a:xfrm>
            <a:off x="179297" y="4790422"/>
            <a:ext cx="5435867" cy="147732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Token economies are based on operant conditioning principles and involve rewarding desirable behaviors with “tokens” that can be exchanged for items or privileges.  Undesirable behaviors can be punished by taking away tokens.</a:t>
            </a:r>
          </a:p>
        </p:txBody>
      </p:sp>
      <p:sp>
        <p:nvSpPr>
          <p:cNvPr id="6" name="TextBox 5">
            <a:extLst>
              <a:ext uri="{FF2B5EF4-FFF2-40B4-BE49-F238E27FC236}">
                <a16:creationId xmlns:a16="http://schemas.microsoft.com/office/drawing/2014/main" id="{2A6A77BE-2C46-4DE2-B6E8-34113085A4DD}"/>
              </a:ext>
            </a:extLst>
          </p:cNvPr>
          <p:cNvSpPr txBox="1"/>
          <p:nvPr/>
        </p:nvSpPr>
        <p:spPr>
          <a:xfrm>
            <a:off x="102638" y="4466059"/>
            <a:ext cx="4396421" cy="246221"/>
          </a:xfrm>
          <a:prstGeom prst="rect">
            <a:avLst/>
          </a:prstGeom>
          <a:noFill/>
        </p:spPr>
        <p:txBody>
          <a:bodyPr wrap="square" rtlCol="0">
            <a:spAutoFit/>
          </a:bodyPr>
          <a:lstStyle/>
          <a:p>
            <a:r>
              <a:rPr lang="en-US" sz="1000" dirty="0"/>
              <a:t>Image from </a:t>
            </a:r>
            <a:r>
              <a:rPr lang="en-US" sz="1000" dirty="0">
                <a:hlinkClick r:id="rId3"/>
              </a:rPr>
              <a:t>KNILT</a:t>
            </a:r>
            <a:r>
              <a:rPr lang="en-US" sz="1000" dirty="0"/>
              <a:t> by Dr. </a:t>
            </a:r>
            <a:r>
              <a:rPr lang="en-US" sz="1000" dirty="0" err="1"/>
              <a:t>Jianwei</a:t>
            </a:r>
            <a:r>
              <a:rPr lang="en-US" sz="1000" dirty="0"/>
              <a:t> Zhang is licensed under </a:t>
            </a:r>
            <a:r>
              <a:rPr lang="en-US" sz="1000" dirty="0">
                <a:hlinkClick r:id="rId4"/>
              </a:rPr>
              <a:t>CC BY NC 4.0</a:t>
            </a:r>
            <a:endParaRPr lang="en-US" sz="1000" dirty="0"/>
          </a:p>
        </p:txBody>
      </p:sp>
      <p:sp>
        <p:nvSpPr>
          <p:cNvPr id="8" name="TextBox 7">
            <a:extLst>
              <a:ext uri="{FF2B5EF4-FFF2-40B4-BE49-F238E27FC236}">
                <a16:creationId xmlns:a16="http://schemas.microsoft.com/office/drawing/2014/main" id="{483E94DE-342A-4FFD-A648-D83B2BED1B8A}"/>
              </a:ext>
            </a:extLst>
          </p:cNvPr>
          <p:cNvSpPr txBox="1"/>
          <p:nvPr/>
        </p:nvSpPr>
        <p:spPr>
          <a:xfrm>
            <a:off x="6756133" y="5188792"/>
            <a:ext cx="5435867" cy="461665"/>
          </a:xfrm>
          <a:prstGeom prst="rect">
            <a:avLst/>
          </a:prstGeom>
          <a:noFill/>
        </p:spPr>
        <p:txBody>
          <a:bodyPr wrap="square">
            <a:spAutoFit/>
          </a:bodyPr>
          <a:lstStyle/>
          <a:p>
            <a:r>
              <a:rPr lang="en-US" sz="1200" dirty="0"/>
              <a:t>The image above is taken from the following Video, </a:t>
            </a:r>
            <a:r>
              <a:rPr lang="en-US" sz="1200" dirty="0">
                <a:hlinkClick r:id="rId5"/>
              </a:rPr>
              <a:t>B.F. Skinner Foundation – Pidgeon Turn</a:t>
            </a:r>
            <a:r>
              <a:rPr lang="en-US" sz="1200" dirty="0"/>
              <a:t> and shows Skinner shaping the pecking behavior of a pigeon.</a:t>
            </a:r>
          </a:p>
        </p:txBody>
      </p:sp>
      <p:pic>
        <p:nvPicPr>
          <p:cNvPr id="9" name="Picture 8">
            <a:extLst>
              <a:ext uri="{FF2B5EF4-FFF2-40B4-BE49-F238E27FC236}">
                <a16:creationId xmlns:a16="http://schemas.microsoft.com/office/drawing/2014/main" id="{1C84F80E-C559-43D6-85E5-C080D728ABB6}"/>
              </a:ext>
            </a:extLst>
          </p:cNvPr>
          <p:cNvPicPr>
            <a:picLocks noChangeAspect="1"/>
          </p:cNvPicPr>
          <p:nvPr/>
        </p:nvPicPr>
        <p:blipFill>
          <a:blip r:embed="rId6"/>
          <a:stretch>
            <a:fillRect/>
          </a:stretch>
        </p:blipFill>
        <p:spPr>
          <a:xfrm>
            <a:off x="7898319" y="1207543"/>
            <a:ext cx="3418158" cy="2560320"/>
          </a:xfrm>
          <a:prstGeom prst="rect">
            <a:avLst/>
          </a:prstGeom>
        </p:spPr>
      </p:pic>
      <p:sp>
        <p:nvSpPr>
          <p:cNvPr id="10" name="TextBox 9">
            <a:extLst>
              <a:ext uri="{FF2B5EF4-FFF2-40B4-BE49-F238E27FC236}">
                <a16:creationId xmlns:a16="http://schemas.microsoft.com/office/drawing/2014/main" id="{3D1BEBA1-9CED-46C4-9400-B05DD05DFF16}"/>
              </a:ext>
            </a:extLst>
          </p:cNvPr>
          <p:cNvSpPr txBox="1"/>
          <p:nvPr/>
        </p:nvSpPr>
        <p:spPr>
          <a:xfrm>
            <a:off x="6756133" y="3853550"/>
            <a:ext cx="5333229"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Shaping, or method of successive approximations is the term used by Skinner to explain how learning can be achieved by rewarding a   behavior at each successive step until the desired behavior is obtained.  </a:t>
            </a:r>
          </a:p>
        </p:txBody>
      </p:sp>
      <p:sp>
        <p:nvSpPr>
          <p:cNvPr id="3" name="TextBox 2">
            <a:extLst>
              <a:ext uri="{FF2B5EF4-FFF2-40B4-BE49-F238E27FC236}">
                <a16:creationId xmlns:a16="http://schemas.microsoft.com/office/drawing/2014/main" id="{4A386D26-294E-BBF0-4DF2-5451C2BE867D}"/>
              </a:ext>
            </a:extLst>
          </p:cNvPr>
          <p:cNvSpPr txBox="1"/>
          <p:nvPr/>
        </p:nvSpPr>
        <p:spPr>
          <a:xfrm>
            <a:off x="3403600" y="1038283"/>
            <a:ext cx="4264352" cy="646331"/>
          </a:xfrm>
          <a:prstGeom prst="rect">
            <a:avLst/>
          </a:prstGeom>
          <a:noFill/>
        </p:spPr>
        <p:txBody>
          <a:bodyPr wrap="square" rtlCol="0">
            <a:spAutoFit/>
          </a:bodyPr>
          <a:lstStyle/>
          <a:p>
            <a:r>
              <a:rPr lang="en-US" sz="1200" dirty="0"/>
              <a:t>Video, </a:t>
            </a:r>
            <a:r>
              <a:rPr lang="en-US" sz="1200" dirty="0">
                <a:hlinkClick r:id="rId7"/>
              </a:rPr>
              <a:t>“What is a Token Economy”</a:t>
            </a:r>
            <a:r>
              <a:rPr lang="en-US" sz="1200" dirty="0"/>
              <a:t> shows a Mom discussing how she uses Token Economies to get her children to perform  the positive behaviors.</a:t>
            </a:r>
          </a:p>
        </p:txBody>
      </p:sp>
    </p:spTree>
    <p:extLst>
      <p:ext uri="{BB962C8B-B14F-4D97-AF65-F5344CB8AC3E}">
        <p14:creationId xmlns:p14="http://schemas.microsoft.com/office/powerpoint/2010/main" val="353515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C5D79EE-3FB6-4B51-954E-19C31E33E679}"/>
              </a:ext>
            </a:extLst>
          </p:cNvPr>
          <p:cNvSpPr txBox="1">
            <a:spLocks/>
          </p:cNvSpPr>
          <p:nvPr/>
        </p:nvSpPr>
        <p:spPr>
          <a:xfrm>
            <a:off x="720279" y="125248"/>
            <a:ext cx="10258224" cy="40399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1800" dirty="0">
                <a:latin typeface="Arial" panose="020B0604020202020204" pitchFamily="34" charset="0"/>
                <a:cs typeface="Arial" panose="020B0604020202020204" pitchFamily="34" charset="0"/>
              </a:rPr>
              <a:t>Theories of Development: Contemporary Theories of Development: Bandura and Social Learning Theory</a:t>
            </a:r>
          </a:p>
        </p:txBody>
      </p:sp>
      <p:sp>
        <p:nvSpPr>
          <p:cNvPr id="5" name="TextBox 4">
            <a:extLst>
              <a:ext uri="{FF2B5EF4-FFF2-40B4-BE49-F238E27FC236}">
                <a16:creationId xmlns:a16="http://schemas.microsoft.com/office/drawing/2014/main" id="{0B22A5A6-7858-438A-BDE7-334B1248CEA6}"/>
              </a:ext>
            </a:extLst>
          </p:cNvPr>
          <p:cNvSpPr txBox="1"/>
          <p:nvPr/>
        </p:nvSpPr>
        <p:spPr>
          <a:xfrm>
            <a:off x="403557" y="613002"/>
            <a:ext cx="11502304" cy="1077218"/>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buClr>
                <a:schemeClr val="accent1">
                  <a:lumMod val="60000"/>
                  <a:lumOff val="40000"/>
                </a:schemeClr>
              </a:buClr>
            </a:pPr>
            <a:r>
              <a:rPr lang="en-US" sz="1600" dirty="0">
                <a:latin typeface="Arial" panose="020B0604020202020204" pitchFamily="34" charset="0"/>
                <a:cs typeface="Arial" panose="020B0604020202020204" pitchFamily="34" charset="0"/>
              </a:rPr>
              <a:t>Unlike Watson and Skinner, Bandura proposed that internal mental processes played an important role in human learning and human behavior.  He called his theory a </a:t>
            </a:r>
            <a:r>
              <a:rPr lang="en-US" sz="1600" b="1" dirty="0">
                <a:latin typeface="Arial" panose="020B0604020202020204" pitchFamily="34" charset="0"/>
                <a:cs typeface="Arial" panose="020B0604020202020204" pitchFamily="34" charset="0"/>
              </a:rPr>
              <a:t>social cognitive learning theory </a:t>
            </a:r>
            <a:r>
              <a:rPr lang="en-US" sz="1600" dirty="0">
                <a:latin typeface="Arial" panose="020B0604020202020204" pitchFamily="34" charset="0"/>
                <a:cs typeface="Arial" panose="020B0604020202020204" pitchFamily="34" charset="0"/>
              </a:rPr>
              <a:t>because not only did learning occur from watching others being rewarded and punished for performing a behavior, but he also believed that this information was processed by the individual who watched the behavior being performed.  </a:t>
            </a:r>
          </a:p>
        </p:txBody>
      </p:sp>
      <p:sp>
        <p:nvSpPr>
          <p:cNvPr id="8" name="TextBox 7">
            <a:extLst>
              <a:ext uri="{FF2B5EF4-FFF2-40B4-BE49-F238E27FC236}">
                <a16:creationId xmlns:a16="http://schemas.microsoft.com/office/drawing/2014/main" id="{9CD86D52-BD47-4AB6-ACA6-43B254D7BB50}"/>
              </a:ext>
            </a:extLst>
          </p:cNvPr>
          <p:cNvSpPr txBox="1"/>
          <p:nvPr/>
        </p:nvSpPr>
        <p:spPr>
          <a:xfrm>
            <a:off x="3437434" y="2397949"/>
            <a:ext cx="4348065" cy="206210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The table to the right provides the descriptive statistics from Bandura’s original study found at </a:t>
            </a:r>
            <a:r>
              <a:rPr lang="en-US" sz="1600" dirty="0">
                <a:latin typeface="Arial" panose="020B0604020202020204" pitchFamily="34" charset="0"/>
                <a:cs typeface="Arial" panose="020B0604020202020204" pitchFamily="34" charset="0"/>
                <a:hlinkClick r:id="rId2"/>
              </a:rPr>
              <a:t>Bandura, Ross, and Ross, 1961. Public Domain</a:t>
            </a:r>
            <a:r>
              <a:rPr lang="en-US" sz="1600" dirty="0">
                <a:latin typeface="Arial" panose="020B0604020202020204" pitchFamily="34" charset="0"/>
                <a:cs typeface="Arial" panose="020B0604020202020204" pitchFamily="34" charset="0"/>
              </a:rPr>
              <a:t>.</a:t>
            </a:r>
          </a:p>
          <a:p>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Note the difference in behavior when the child is a male or female and when the model is a female or a male.  </a:t>
            </a:r>
          </a:p>
        </p:txBody>
      </p:sp>
      <p:pic>
        <p:nvPicPr>
          <p:cNvPr id="9" name="Picture 8">
            <a:extLst>
              <a:ext uri="{FF2B5EF4-FFF2-40B4-BE49-F238E27FC236}">
                <a16:creationId xmlns:a16="http://schemas.microsoft.com/office/drawing/2014/main" id="{459CEA6A-238B-42D1-A322-42AC197413D5}"/>
              </a:ext>
            </a:extLst>
          </p:cNvPr>
          <p:cNvPicPr>
            <a:picLocks noChangeAspect="1"/>
          </p:cNvPicPr>
          <p:nvPr/>
        </p:nvPicPr>
        <p:blipFill>
          <a:blip r:embed="rId3"/>
          <a:stretch>
            <a:fillRect/>
          </a:stretch>
        </p:blipFill>
        <p:spPr>
          <a:xfrm>
            <a:off x="313602" y="1979383"/>
            <a:ext cx="2750654" cy="3749040"/>
          </a:xfrm>
          <a:prstGeom prst="rect">
            <a:avLst/>
          </a:prstGeom>
        </p:spPr>
      </p:pic>
      <p:sp>
        <p:nvSpPr>
          <p:cNvPr id="10" name="TextBox 9">
            <a:extLst>
              <a:ext uri="{FF2B5EF4-FFF2-40B4-BE49-F238E27FC236}">
                <a16:creationId xmlns:a16="http://schemas.microsoft.com/office/drawing/2014/main" id="{A1F434C5-B719-4AFC-8BCB-99A6929341F7}"/>
              </a:ext>
            </a:extLst>
          </p:cNvPr>
          <p:cNvSpPr txBox="1"/>
          <p:nvPr/>
        </p:nvSpPr>
        <p:spPr>
          <a:xfrm>
            <a:off x="63833" y="5844888"/>
            <a:ext cx="3216888"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4"/>
              </a:rPr>
              <a:t>M(EYE) OBJECTIVE </a:t>
            </a:r>
            <a:r>
              <a:rPr lang="en-US" sz="1000" dirty="0">
                <a:latin typeface="Arial" panose="020B0604020202020204" pitchFamily="34" charset="0"/>
                <a:cs typeface="Arial" panose="020B0604020202020204" pitchFamily="34" charset="0"/>
              </a:rPr>
              <a:t>by Dorothea Lange </a:t>
            </a:r>
            <a:r>
              <a:rPr lang="en-US" sz="1000" dirty="0" err="1">
                <a:latin typeface="Arial" panose="020B0604020202020204" pitchFamily="34" charset="0"/>
                <a:cs typeface="Arial" panose="020B0604020202020204" pitchFamily="34" charset="0"/>
              </a:rPr>
              <a:t>Wordpress</a:t>
            </a:r>
            <a:r>
              <a:rPr lang="en-US" sz="1000" dirty="0">
                <a:latin typeface="Arial" panose="020B0604020202020204" pitchFamily="34" charset="0"/>
                <a:cs typeface="Arial" panose="020B0604020202020204" pitchFamily="34" charset="0"/>
              </a:rPr>
              <a:t> Blog no copyright or license found</a:t>
            </a:r>
          </a:p>
        </p:txBody>
      </p:sp>
      <p:pic>
        <p:nvPicPr>
          <p:cNvPr id="4" name="Picture 3">
            <a:extLst>
              <a:ext uri="{FF2B5EF4-FFF2-40B4-BE49-F238E27FC236}">
                <a16:creationId xmlns:a16="http://schemas.microsoft.com/office/drawing/2014/main" id="{8A09C03B-CD52-63B2-62AA-DE4C0B1DCB9F}"/>
              </a:ext>
            </a:extLst>
          </p:cNvPr>
          <p:cNvPicPr>
            <a:picLocks noChangeAspect="1"/>
          </p:cNvPicPr>
          <p:nvPr/>
        </p:nvPicPr>
        <p:blipFill rotWithShape="1">
          <a:blip r:embed="rId5"/>
          <a:srcRect t="3005" b="5066"/>
          <a:stretch/>
        </p:blipFill>
        <p:spPr>
          <a:xfrm>
            <a:off x="7942212" y="1709241"/>
            <a:ext cx="3598654" cy="4572000"/>
          </a:xfrm>
          <a:prstGeom prst="rect">
            <a:avLst/>
          </a:prstGeom>
        </p:spPr>
      </p:pic>
      <p:sp>
        <p:nvSpPr>
          <p:cNvPr id="6" name="TextBox 5">
            <a:extLst>
              <a:ext uri="{FF2B5EF4-FFF2-40B4-BE49-F238E27FC236}">
                <a16:creationId xmlns:a16="http://schemas.microsoft.com/office/drawing/2014/main" id="{58F5DEDD-DC5B-9C42-FE62-81CF5E0B8CD2}"/>
              </a:ext>
            </a:extLst>
          </p:cNvPr>
          <p:cNvSpPr txBox="1"/>
          <p:nvPr/>
        </p:nvSpPr>
        <p:spPr>
          <a:xfrm>
            <a:off x="3388952" y="4519711"/>
            <a:ext cx="4553259" cy="461665"/>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Albert Bandura Bobo Doll Experiment</a:t>
            </a:r>
            <a:r>
              <a:rPr lang="en-US" sz="1200" dirty="0">
                <a:latin typeface="Arial" panose="020B0604020202020204" pitchFamily="34" charset="0"/>
                <a:cs typeface="Arial" panose="020B0604020202020204" pitchFamily="34" charset="0"/>
              </a:rPr>
              <a:t>.  Bandura narrates his research and shows film clips from his original study.</a:t>
            </a:r>
            <a:endParaRPr lang="en-US" sz="1200" dirty="0"/>
          </a:p>
        </p:txBody>
      </p:sp>
    </p:spTree>
    <p:extLst>
      <p:ext uri="{BB962C8B-B14F-4D97-AF65-F5344CB8AC3E}">
        <p14:creationId xmlns:p14="http://schemas.microsoft.com/office/powerpoint/2010/main" val="2169675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0C6B6E2-287A-446A-9F78-2CB21A8E8DC7}"/>
              </a:ext>
            </a:extLst>
          </p:cNvPr>
          <p:cNvSpPr txBox="1">
            <a:spLocks/>
          </p:cNvSpPr>
          <p:nvPr/>
        </p:nvSpPr>
        <p:spPr>
          <a:xfrm>
            <a:off x="1217323" y="83976"/>
            <a:ext cx="10603456" cy="40428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Piaget and Cognitive Theory</a:t>
            </a:r>
          </a:p>
        </p:txBody>
      </p:sp>
      <p:pic>
        <p:nvPicPr>
          <p:cNvPr id="4" name="Picture 3">
            <a:extLst>
              <a:ext uri="{FF2B5EF4-FFF2-40B4-BE49-F238E27FC236}">
                <a16:creationId xmlns:a16="http://schemas.microsoft.com/office/drawing/2014/main" id="{31BE985F-F38B-42F5-913B-98AAC851EEED}"/>
              </a:ext>
            </a:extLst>
          </p:cNvPr>
          <p:cNvPicPr>
            <a:picLocks noChangeAspect="1"/>
          </p:cNvPicPr>
          <p:nvPr/>
        </p:nvPicPr>
        <p:blipFill rotWithShape="1">
          <a:blip r:embed="rId2"/>
          <a:srcRect l="14993" t="16416" r="56230" b="20538"/>
          <a:stretch/>
        </p:blipFill>
        <p:spPr>
          <a:xfrm>
            <a:off x="138000" y="2382223"/>
            <a:ext cx="2190044" cy="3194756"/>
          </a:xfrm>
          <a:prstGeom prst="rect">
            <a:avLst/>
          </a:prstGeom>
        </p:spPr>
      </p:pic>
      <p:sp>
        <p:nvSpPr>
          <p:cNvPr id="5" name="TextBox 4">
            <a:extLst>
              <a:ext uri="{FF2B5EF4-FFF2-40B4-BE49-F238E27FC236}">
                <a16:creationId xmlns:a16="http://schemas.microsoft.com/office/drawing/2014/main" id="{8350777B-FB44-44F5-91E1-EEDDC16A9124}"/>
              </a:ext>
            </a:extLst>
          </p:cNvPr>
          <p:cNvSpPr txBox="1"/>
          <p:nvPr/>
        </p:nvSpPr>
        <p:spPr>
          <a:xfrm>
            <a:off x="138000" y="6048875"/>
            <a:ext cx="10689145"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of Piaget at the Royal Tropical Institute in Amsterdam (1972) as he is about to receive the Erasmus Prize is from </a:t>
            </a:r>
            <a:r>
              <a:rPr lang="en-US" sz="1000" dirty="0">
                <a:latin typeface="Arial" panose="020B0604020202020204" pitchFamily="34" charset="0"/>
                <a:cs typeface="Arial" panose="020B0604020202020204" pitchFamily="34" charset="0"/>
                <a:hlinkClick r:id="rId3"/>
              </a:rPr>
              <a:t>Wikimedia Commons</a:t>
            </a:r>
            <a:r>
              <a:rPr lang="en-US" sz="1000" dirty="0">
                <a:latin typeface="Arial" panose="020B0604020202020204" pitchFamily="34" charset="0"/>
                <a:cs typeface="Arial" panose="020B0604020202020204" pitchFamily="34" charset="0"/>
              </a:rPr>
              <a:t>, and is licensed under </a:t>
            </a:r>
            <a:r>
              <a:rPr lang="en-US" sz="1000" dirty="0">
                <a:latin typeface="Arial" panose="020B0604020202020204" pitchFamily="34" charset="0"/>
                <a:cs typeface="Arial" panose="020B0604020202020204" pitchFamily="34" charset="0"/>
                <a:hlinkClick r:id="rId4"/>
              </a:rPr>
              <a:t>CC0 1.0 Universal</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DE0CB812-279A-4741-857E-95BDBA567C77}"/>
              </a:ext>
            </a:extLst>
          </p:cNvPr>
          <p:cNvSpPr txBox="1"/>
          <p:nvPr/>
        </p:nvSpPr>
        <p:spPr>
          <a:xfrm>
            <a:off x="138000" y="556110"/>
            <a:ext cx="11718156" cy="1354217"/>
          </a:xfrm>
          <a:prstGeom prst="rect">
            <a:avLst/>
          </a:prstGeom>
          <a:solidFill>
            <a:schemeClr val="accent1">
              <a:lumMod val="20000"/>
              <a:lumOff val="80000"/>
            </a:schemeClr>
          </a:solidFill>
        </p:spPr>
        <p:txBody>
          <a:bodyPr wrap="square" rtlCol="0">
            <a:spAutoFit/>
          </a:bodyPr>
          <a:lstStyle/>
          <a:p>
            <a:r>
              <a:rPr lang="en-US" dirty="0">
                <a:latin typeface="Calibri" panose="020F0502020204030204" pitchFamily="34" charset="0"/>
                <a:cs typeface="Calibri" panose="020F0502020204030204" pitchFamily="34" charset="0"/>
              </a:rPr>
              <a:t>According to Piaget:</a:t>
            </a:r>
          </a:p>
          <a:p>
            <a:pPr marL="285750" indent="-285750">
              <a:buFont typeface="Wingdings" panose="05000000000000000000" pitchFamily="2" charset="2"/>
              <a:buChar char="Ø"/>
            </a:pPr>
            <a:r>
              <a:rPr lang="en-US" sz="1600" dirty="0">
                <a:latin typeface="Calibri" panose="020F0502020204030204" pitchFamily="34" charset="0"/>
                <a:cs typeface="Calibri" panose="020F0502020204030204" pitchFamily="34" charset="0"/>
              </a:rPr>
              <a:t>A schema is mental template that a child develops to understand the world.</a:t>
            </a:r>
          </a:p>
          <a:p>
            <a:pPr marL="285750" indent="-285750">
              <a:buFont typeface="Wingdings" panose="05000000000000000000" pitchFamily="2" charset="2"/>
              <a:buChar char="Ø"/>
            </a:pPr>
            <a:r>
              <a:rPr lang="en-US" sz="1600" dirty="0">
                <a:latin typeface="Calibri" panose="020F0502020204030204" pitchFamily="34" charset="0"/>
                <a:cs typeface="Calibri" panose="020F0502020204030204" pitchFamily="34" charset="0"/>
              </a:rPr>
              <a:t>For learning to occur, schemas much change.</a:t>
            </a:r>
          </a:p>
          <a:p>
            <a:pPr marL="742950" lvl="1" indent="-285750">
              <a:buFont typeface="Wingdings" panose="05000000000000000000" pitchFamily="2" charset="2"/>
              <a:buChar char="Ø"/>
            </a:pPr>
            <a:r>
              <a:rPr lang="en-US" sz="1600" dirty="0">
                <a:latin typeface="Calibri" panose="020F0502020204030204" pitchFamily="34" charset="0"/>
                <a:cs typeface="Calibri" panose="020F0502020204030204" pitchFamily="34" charset="0"/>
              </a:rPr>
              <a:t>Assimilation: Interpreting new information withing the framework of one’s existing knowledge.</a:t>
            </a:r>
          </a:p>
          <a:p>
            <a:pPr marL="742950" lvl="1" indent="-285750">
              <a:buFont typeface="Wingdings" panose="05000000000000000000" pitchFamily="2" charset="2"/>
              <a:buChar char="Ø"/>
            </a:pPr>
            <a:r>
              <a:rPr lang="en-US" sz="1600" dirty="0">
                <a:latin typeface="Calibri" panose="020F0502020204030204" pitchFamily="34" charset="0"/>
                <a:cs typeface="Calibri" panose="020F0502020204030204" pitchFamily="34" charset="0"/>
              </a:rPr>
              <a:t>Accommodation: making changes to one’s knowledge in order to understand something that doesn’t fit into a pre-existing scheme</a:t>
            </a:r>
          </a:p>
        </p:txBody>
      </p:sp>
      <p:pic>
        <p:nvPicPr>
          <p:cNvPr id="7" name="Picture 6">
            <a:extLst>
              <a:ext uri="{FF2B5EF4-FFF2-40B4-BE49-F238E27FC236}">
                <a16:creationId xmlns:a16="http://schemas.microsoft.com/office/drawing/2014/main" id="{BD4A30D1-4A26-45B4-B1ED-333E91AF10D0}"/>
              </a:ext>
            </a:extLst>
          </p:cNvPr>
          <p:cNvPicPr>
            <a:picLocks noChangeAspect="1"/>
          </p:cNvPicPr>
          <p:nvPr/>
        </p:nvPicPr>
        <p:blipFill>
          <a:blip r:embed="rId5"/>
          <a:stretch>
            <a:fillRect/>
          </a:stretch>
        </p:blipFill>
        <p:spPr>
          <a:xfrm>
            <a:off x="5203590" y="2093933"/>
            <a:ext cx="6617189" cy="3383280"/>
          </a:xfrm>
          <a:prstGeom prst="rect">
            <a:avLst/>
          </a:prstGeom>
        </p:spPr>
      </p:pic>
      <p:sp>
        <p:nvSpPr>
          <p:cNvPr id="9" name="TextBox 8">
            <a:extLst>
              <a:ext uri="{FF2B5EF4-FFF2-40B4-BE49-F238E27FC236}">
                <a16:creationId xmlns:a16="http://schemas.microsoft.com/office/drawing/2014/main" id="{240FFC53-3D84-4AEF-B78C-F6B103BE876E}"/>
              </a:ext>
            </a:extLst>
          </p:cNvPr>
          <p:cNvSpPr txBox="1"/>
          <p:nvPr/>
        </p:nvSpPr>
        <p:spPr>
          <a:xfrm>
            <a:off x="6519051" y="5540328"/>
            <a:ext cx="4629161" cy="400110"/>
          </a:xfrm>
          <a:prstGeom prst="rect">
            <a:avLst/>
          </a:prstGeom>
          <a:noFill/>
        </p:spPr>
        <p:txBody>
          <a:bodyPr wrap="square" rtlCol="0">
            <a:spAutoFit/>
          </a:bodyPr>
          <a:lstStyle/>
          <a:p>
            <a:r>
              <a:rPr lang="en-US" sz="1000" dirty="0"/>
              <a:t>Table from  </a:t>
            </a:r>
            <a:r>
              <a:rPr lang="en-U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Lifespan Development: A Psychological Perspective 2</a:t>
            </a:r>
            <a:r>
              <a:rPr lang="en-US" sz="1000" u="sng" baseline="300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nd</a:t>
            </a:r>
            <a:r>
              <a:rPr lang="en-US" sz="1000" dirty="0">
                <a:effectLst/>
                <a:latin typeface="Calibri" panose="020F0502020204030204" pitchFamily="34" charset="0"/>
                <a:ea typeface="Calibri" panose="020F0502020204030204" pitchFamily="34" charset="0"/>
                <a:cs typeface="Times New Roman" panose="02020603050405020304" pitchFamily="18" charset="0"/>
              </a:rPr>
              <a:t> Edition by Martha </a:t>
            </a:r>
            <a:r>
              <a:rPr lang="en-US" sz="1000" dirty="0" err="1">
                <a:effectLst/>
                <a:latin typeface="Calibri" panose="020F0502020204030204" pitchFamily="34" charset="0"/>
                <a:ea typeface="Calibri" panose="020F0502020204030204" pitchFamily="34" charset="0"/>
                <a:cs typeface="Times New Roman" panose="02020603050405020304" pitchFamily="18" charset="0"/>
              </a:rPr>
              <a:t>Lally</a:t>
            </a:r>
            <a:r>
              <a:rPr lang="en-US" sz="1000" dirty="0">
                <a:effectLst/>
                <a:latin typeface="Calibri" panose="020F0502020204030204" pitchFamily="34" charset="0"/>
                <a:ea typeface="Calibri" panose="020F0502020204030204" pitchFamily="34" charset="0"/>
                <a:cs typeface="Times New Roman" panose="02020603050405020304" pitchFamily="18" charset="0"/>
              </a:rPr>
              <a:t> and Suzanne Valentine-French is licensed under </a:t>
            </a:r>
            <a:r>
              <a:rPr lang="en-U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7"/>
              </a:rPr>
              <a:t>CC BY-NC-SA 3.0</a:t>
            </a:r>
            <a:endParaRPr lang="en-US" sz="1000" dirty="0"/>
          </a:p>
        </p:txBody>
      </p:sp>
      <p:sp>
        <p:nvSpPr>
          <p:cNvPr id="2" name="TextBox 1">
            <a:extLst>
              <a:ext uri="{FF2B5EF4-FFF2-40B4-BE49-F238E27FC236}">
                <a16:creationId xmlns:a16="http://schemas.microsoft.com/office/drawing/2014/main" id="{9AA3434D-A73F-1D65-287C-A3B7F6E75FB7}"/>
              </a:ext>
            </a:extLst>
          </p:cNvPr>
          <p:cNvSpPr txBox="1"/>
          <p:nvPr/>
        </p:nvSpPr>
        <p:spPr>
          <a:xfrm>
            <a:off x="2453172" y="3246964"/>
            <a:ext cx="2693655" cy="1077218"/>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sz="1600" dirty="0">
                <a:latin typeface="Calibri" panose="020F0502020204030204" pitchFamily="34" charset="0"/>
                <a:cs typeface="Calibri" panose="020F0502020204030204" pitchFamily="34" charset="0"/>
              </a:rPr>
              <a:t>In order to develop cognitively, organisms need to balance accommodation with assimilation</a:t>
            </a:r>
          </a:p>
        </p:txBody>
      </p:sp>
      <p:sp>
        <p:nvSpPr>
          <p:cNvPr id="8" name="TextBox 7">
            <a:extLst>
              <a:ext uri="{FF2B5EF4-FFF2-40B4-BE49-F238E27FC236}">
                <a16:creationId xmlns:a16="http://schemas.microsoft.com/office/drawing/2014/main" id="{2AE4FA03-26A9-9A50-E330-A4D07F8C251B}"/>
              </a:ext>
            </a:extLst>
          </p:cNvPr>
          <p:cNvSpPr txBox="1"/>
          <p:nvPr/>
        </p:nvSpPr>
        <p:spPr>
          <a:xfrm>
            <a:off x="2590683" y="4626808"/>
            <a:ext cx="2693655" cy="120032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Schemas, Assimilation and Accommodation: Jean Piaget's Epistemological Concepts</a:t>
            </a:r>
            <a:r>
              <a:rPr lang="en-US" sz="1200" dirty="0">
                <a:latin typeface="Arial" panose="020B0604020202020204" pitchFamily="34" charset="0"/>
                <a:cs typeface="Arial" panose="020B0604020202020204" pitchFamily="34" charset="0"/>
              </a:rPr>
              <a:t>, provides an introduction to the concepts, schemas, assimilation, and accommodation.</a:t>
            </a:r>
          </a:p>
        </p:txBody>
      </p:sp>
    </p:spTree>
    <p:extLst>
      <p:ext uri="{BB962C8B-B14F-4D97-AF65-F5344CB8AC3E}">
        <p14:creationId xmlns:p14="http://schemas.microsoft.com/office/powerpoint/2010/main" val="31476094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B4A61D8-484C-4796-9662-DA2B96F2D84B}"/>
              </a:ext>
            </a:extLst>
          </p:cNvPr>
          <p:cNvSpPr txBox="1">
            <a:spLocks/>
          </p:cNvSpPr>
          <p:nvPr/>
        </p:nvSpPr>
        <p:spPr>
          <a:xfrm>
            <a:off x="378675" y="0"/>
            <a:ext cx="11601832" cy="463823"/>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Vygotsky and Cognitive Theory</a:t>
            </a:r>
          </a:p>
        </p:txBody>
      </p:sp>
      <p:sp>
        <p:nvSpPr>
          <p:cNvPr id="5" name="TextBox 4">
            <a:extLst>
              <a:ext uri="{FF2B5EF4-FFF2-40B4-BE49-F238E27FC236}">
                <a16:creationId xmlns:a16="http://schemas.microsoft.com/office/drawing/2014/main" id="{2C253A09-DD0D-4201-A126-DAC1153D7295}"/>
              </a:ext>
            </a:extLst>
          </p:cNvPr>
          <p:cNvSpPr txBox="1"/>
          <p:nvPr/>
        </p:nvSpPr>
        <p:spPr>
          <a:xfrm>
            <a:off x="337072" y="476752"/>
            <a:ext cx="11517856"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defTabSz="914400" fontAlgn="base">
              <a:spcBef>
                <a:spcPct val="0"/>
              </a:spcBef>
              <a:spcAft>
                <a:spcPct val="0"/>
              </a:spcAft>
              <a:buClr>
                <a:schemeClr val="accent1">
                  <a:lumMod val="60000"/>
                  <a:lumOff val="40000"/>
                </a:schemeClr>
              </a:buClr>
            </a:pPr>
            <a:r>
              <a:rPr lang="en-US" altLang="en-US" dirty="0">
                <a:solidFill>
                  <a:srgbClr val="000000"/>
                </a:solidFill>
                <a:latin typeface="Calibri" panose="020F0502020204030204" pitchFamily="34" charset="0"/>
                <a:cs typeface="Calibri" panose="020F0502020204030204" pitchFamily="34" charset="0"/>
              </a:rPr>
              <a:t>For</a:t>
            </a:r>
            <a:r>
              <a:rPr lang="en-US" altLang="en-US" sz="1800" dirty="0">
                <a:solidFill>
                  <a:srgbClr val="000000"/>
                </a:solidFill>
                <a:latin typeface="Calibri" panose="020F0502020204030204" pitchFamily="34" charset="0"/>
                <a:cs typeface="Calibri" panose="020F0502020204030204" pitchFamily="34" charset="0"/>
              </a:rPr>
              <a:t> Vygotsky, </a:t>
            </a:r>
            <a:r>
              <a:rPr lang="en-US" altLang="en-US" dirty="0">
                <a:solidFill>
                  <a:srgbClr val="000000"/>
                </a:solidFill>
                <a:latin typeface="Calibri" panose="020F0502020204030204" pitchFamily="34" charset="0"/>
                <a:cs typeface="Calibri" panose="020F0502020204030204" pitchFamily="34" charset="0"/>
              </a:rPr>
              <a:t>interaction with the more knowledgeable member of one’s family and community leads to the acquisition of thought  processes like cognition.</a:t>
            </a:r>
          </a:p>
        </p:txBody>
      </p:sp>
      <p:cxnSp>
        <p:nvCxnSpPr>
          <p:cNvPr id="7" name="Straight Connector 6">
            <a:extLst>
              <a:ext uri="{FF2B5EF4-FFF2-40B4-BE49-F238E27FC236}">
                <a16:creationId xmlns:a16="http://schemas.microsoft.com/office/drawing/2014/main" id="{4F817A00-0F7B-47AE-876D-A67F34407D9D}"/>
              </a:ext>
            </a:extLst>
          </p:cNvPr>
          <p:cNvCxnSpPr/>
          <p:nvPr/>
        </p:nvCxnSpPr>
        <p:spPr>
          <a:xfrm>
            <a:off x="1166327" y="4814596"/>
            <a:ext cx="9694506" cy="0"/>
          </a:xfrm>
          <a:prstGeom prst="line">
            <a:avLst/>
          </a:prstGeom>
          <a:ln w="41275"/>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4C28844-025C-49B6-8D6A-FDB0ACBFB09B}"/>
              </a:ext>
            </a:extLst>
          </p:cNvPr>
          <p:cNvSpPr txBox="1"/>
          <p:nvPr/>
        </p:nvSpPr>
        <p:spPr>
          <a:xfrm>
            <a:off x="1166327" y="3614267"/>
            <a:ext cx="2276670"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the Child Can do Without Assistance from Another</a:t>
            </a:r>
          </a:p>
        </p:txBody>
      </p:sp>
      <p:sp>
        <p:nvSpPr>
          <p:cNvPr id="10" name="TextBox 9">
            <a:extLst>
              <a:ext uri="{FF2B5EF4-FFF2-40B4-BE49-F238E27FC236}">
                <a16:creationId xmlns:a16="http://schemas.microsoft.com/office/drawing/2014/main" id="{38A1048F-5AB0-4156-A0FD-5D940B5B550E}"/>
              </a:ext>
            </a:extLst>
          </p:cNvPr>
          <p:cNvSpPr txBox="1"/>
          <p:nvPr/>
        </p:nvSpPr>
        <p:spPr>
          <a:xfrm>
            <a:off x="8630816" y="3674126"/>
            <a:ext cx="2276670"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the Child Can Not do. Even with the  Assistance of Another</a:t>
            </a:r>
          </a:p>
        </p:txBody>
      </p:sp>
      <p:sp>
        <p:nvSpPr>
          <p:cNvPr id="12" name="Rectangle 11">
            <a:extLst>
              <a:ext uri="{FF2B5EF4-FFF2-40B4-BE49-F238E27FC236}">
                <a16:creationId xmlns:a16="http://schemas.microsoft.com/office/drawing/2014/main" id="{4C5803EA-C2D9-4751-ADF0-5D97B51E53CC}"/>
              </a:ext>
            </a:extLst>
          </p:cNvPr>
          <p:cNvSpPr/>
          <p:nvPr/>
        </p:nvSpPr>
        <p:spPr>
          <a:xfrm>
            <a:off x="3682318" y="4891612"/>
            <a:ext cx="4509019" cy="678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A0EAC2E0-7726-497C-9B07-0AD1C04B9DBC}"/>
              </a:ext>
            </a:extLst>
          </p:cNvPr>
          <p:cNvSpPr txBox="1"/>
          <p:nvPr/>
        </p:nvSpPr>
        <p:spPr>
          <a:xfrm>
            <a:off x="3781910" y="4922206"/>
            <a:ext cx="4309834" cy="646331"/>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ZONE OF PROXIMAL DEVELOPMENT</a:t>
            </a:r>
          </a:p>
          <a:p>
            <a:pPr algn="ctr"/>
            <a:r>
              <a:rPr lang="en-US" b="1" dirty="0">
                <a:latin typeface="Arial" panose="020B0604020202020204" pitchFamily="34" charset="0"/>
                <a:cs typeface="Arial" panose="020B0604020202020204" pitchFamily="34" charset="0"/>
              </a:rPr>
              <a:t>New Learning Occurs</a:t>
            </a:r>
          </a:p>
        </p:txBody>
      </p:sp>
      <p:sp>
        <p:nvSpPr>
          <p:cNvPr id="14" name="TextBox 13">
            <a:extLst>
              <a:ext uri="{FF2B5EF4-FFF2-40B4-BE49-F238E27FC236}">
                <a16:creationId xmlns:a16="http://schemas.microsoft.com/office/drawing/2014/main" id="{9C94ED0A-1531-4FEA-99C0-71FD25DC8FAE}"/>
              </a:ext>
            </a:extLst>
          </p:cNvPr>
          <p:cNvSpPr txBox="1"/>
          <p:nvPr/>
        </p:nvSpPr>
        <p:spPr>
          <a:xfrm>
            <a:off x="3881503" y="3598348"/>
            <a:ext cx="4596176"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Skills too difficult for the child to do on his or her own but can be accomplished with the guidance from a knowledgeable other.</a:t>
            </a:r>
          </a:p>
        </p:txBody>
      </p:sp>
      <p:sp>
        <p:nvSpPr>
          <p:cNvPr id="15" name="Rectangle 14">
            <a:extLst>
              <a:ext uri="{FF2B5EF4-FFF2-40B4-BE49-F238E27FC236}">
                <a16:creationId xmlns:a16="http://schemas.microsoft.com/office/drawing/2014/main" id="{7DD0A4EF-BDFB-4EF6-978D-CD5845F8876F}"/>
              </a:ext>
            </a:extLst>
          </p:cNvPr>
          <p:cNvSpPr/>
          <p:nvPr/>
        </p:nvSpPr>
        <p:spPr>
          <a:xfrm>
            <a:off x="1110091" y="2446631"/>
            <a:ext cx="2183364"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F1B970B-BA9E-4FD3-8ABB-F58F29EF2ABF}"/>
              </a:ext>
            </a:extLst>
          </p:cNvPr>
          <p:cNvSpPr txBox="1"/>
          <p:nvPr/>
        </p:nvSpPr>
        <p:spPr>
          <a:xfrm>
            <a:off x="1116713" y="2479931"/>
            <a:ext cx="2183364" cy="923330"/>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n-US" dirty="0">
                <a:latin typeface="Arial" panose="020B0604020202020204" pitchFamily="34" charset="0"/>
                <a:cs typeface="Arial" panose="020B0604020202020204" pitchFamily="34" charset="0"/>
              </a:rPr>
              <a:t>No new learning occurs because the task is too easy</a:t>
            </a:r>
          </a:p>
        </p:txBody>
      </p:sp>
      <p:sp>
        <p:nvSpPr>
          <p:cNvPr id="20" name="Rectangle 19">
            <a:extLst>
              <a:ext uri="{FF2B5EF4-FFF2-40B4-BE49-F238E27FC236}">
                <a16:creationId xmlns:a16="http://schemas.microsoft.com/office/drawing/2014/main" id="{32112A26-F600-4BE0-A79E-B9B1E232B5FF}"/>
              </a:ext>
            </a:extLst>
          </p:cNvPr>
          <p:cNvSpPr/>
          <p:nvPr/>
        </p:nvSpPr>
        <p:spPr>
          <a:xfrm>
            <a:off x="8618375" y="2463482"/>
            <a:ext cx="2183364"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BF1349AE-D14F-44A5-9E7F-AEBCD37D96AF}"/>
              </a:ext>
            </a:extLst>
          </p:cNvPr>
          <p:cNvSpPr txBox="1"/>
          <p:nvPr/>
        </p:nvSpPr>
        <p:spPr>
          <a:xfrm>
            <a:off x="8677469" y="2417834"/>
            <a:ext cx="2183364" cy="923330"/>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n-US" dirty="0">
                <a:latin typeface="Arial" panose="020B0604020202020204" pitchFamily="34" charset="0"/>
                <a:cs typeface="Arial" panose="020B0604020202020204" pitchFamily="34" charset="0"/>
              </a:rPr>
              <a:t>No new learning occurs because the task is too difficult</a:t>
            </a:r>
          </a:p>
        </p:txBody>
      </p:sp>
      <p:sp>
        <p:nvSpPr>
          <p:cNvPr id="4" name="TextBox 3">
            <a:extLst>
              <a:ext uri="{FF2B5EF4-FFF2-40B4-BE49-F238E27FC236}">
                <a16:creationId xmlns:a16="http://schemas.microsoft.com/office/drawing/2014/main" id="{8FEAEF7D-DCD5-4817-4E09-17550B7FF49C}"/>
              </a:ext>
            </a:extLst>
          </p:cNvPr>
          <p:cNvSpPr txBox="1"/>
          <p:nvPr/>
        </p:nvSpPr>
        <p:spPr>
          <a:xfrm>
            <a:off x="378675" y="5631900"/>
            <a:ext cx="10981346" cy="646331"/>
          </a:xfrm>
          <a:prstGeom prst="rect">
            <a:avLst/>
          </a:prstGeom>
          <a:noFill/>
        </p:spPr>
        <p:txBody>
          <a:bodyPr wrap="square">
            <a:spAutoFit/>
          </a:bodyPr>
          <a:lstStyle/>
          <a:p>
            <a:pPr defTabSz="914400" fontAlgn="base">
              <a:spcBef>
                <a:spcPct val="0"/>
              </a:spcBef>
              <a:spcAft>
                <a:spcPct val="0"/>
              </a:spcAft>
              <a:buClr>
                <a:schemeClr val="accent1">
                  <a:lumMod val="60000"/>
                  <a:lumOff val="40000"/>
                </a:schemeClr>
              </a:buClr>
            </a:pPr>
            <a:r>
              <a:rPr lang="en-US" altLang="en-US" dirty="0">
                <a:solidFill>
                  <a:srgbClr val="000000"/>
                </a:solidFill>
                <a:latin typeface="Calibri" panose="020F0502020204030204" pitchFamily="34" charset="0"/>
                <a:cs typeface="Calibri" panose="020F0502020204030204" pitchFamily="34" charset="0"/>
              </a:rPr>
              <a:t>The Zone of Proximal Development: </a:t>
            </a:r>
            <a:r>
              <a:rPr lang="en-US" altLang="en-US" kern="0" dirty="0">
                <a:solidFill>
                  <a:srgbClr val="000000"/>
                </a:solidFill>
                <a:latin typeface="Calibri" panose="020F0502020204030204" pitchFamily="34" charset="0"/>
                <a:cs typeface="Calibri" panose="020F0502020204030204" pitchFamily="34" charset="0"/>
              </a:rPr>
              <a:t>T</a:t>
            </a: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he area between the child’s independent abilities and what the child can do with help from those more knowledgeable.</a:t>
            </a:r>
            <a:endParaRPr lang="en-US" altLang="en-US" dirty="0">
              <a:solidFill>
                <a:srgbClr val="000000"/>
              </a:solidFill>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B5A3B980-EFF7-7C4F-1D3B-1A760F42100D}"/>
              </a:ext>
            </a:extLst>
          </p:cNvPr>
          <p:cNvPicPr>
            <a:picLocks noChangeAspect="1"/>
          </p:cNvPicPr>
          <p:nvPr/>
        </p:nvPicPr>
        <p:blipFill>
          <a:blip r:embed="rId2"/>
          <a:stretch>
            <a:fillRect/>
          </a:stretch>
        </p:blipFill>
        <p:spPr>
          <a:xfrm>
            <a:off x="4293007" y="1166471"/>
            <a:ext cx="2670181" cy="2194560"/>
          </a:xfrm>
          <a:prstGeom prst="rect">
            <a:avLst/>
          </a:prstGeom>
        </p:spPr>
      </p:pic>
      <p:sp>
        <p:nvSpPr>
          <p:cNvPr id="9" name="TextBox 8">
            <a:extLst>
              <a:ext uri="{FF2B5EF4-FFF2-40B4-BE49-F238E27FC236}">
                <a16:creationId xmlns:a16="http://schemas.microsoft.com/office/drawing/2014/main" id="{22072EA8-929A-0891-2610-3459D97FF76A}"/>
              </a:ext>
            </a:extLst>
          </p:cNvPr>
          <p:cNvSpPr txBox="1"/>
          <p:nvPr/>
        </p:nvSpPr>
        <p:spPr>
          <a:xfrm>
            <a:off x="7233591" y="1092181"/>
            <a:ext cx="4161453" cy="553998"/>
          </a:xfrm>
          <a:prstGeom prst="rect">
            <a:avLst/>
          </a:prstGeom>
          <a:noFill/>
        </p:spPr>
        <p:txBody>
          <a:bodyPr wrap="square" rtlCol="0">
            <a:spAutoFit/>
          </a:bodyPr>
          <a:lstStyle/>
          <a:p>
            <a:r>
              <a:rPr lang="en-US" sz="1000" dirty="0"/>
              <a:t>Image of Vygotsky on the opening pages of Thought and Speech (1934) from </a:t>
            </a:r>
            <a:r>
              <a:rPr lang="en-US" sz="1000" dirty="0">
                <a:hlinkClick r:id="rId3"/>
              </a:rPr>
              <a:t>Wikimedia Commons</a:t>
            </a:r>
            <a:r>
              <a:rPr lang="en-US" sz="1000" dirty="0"/>
              <a:t> is licensed under </a:t>
            </a:r>
            <a:r>
              <a:rPr lang="en-US" sz="1000" dirty="0">
                <a:hlinkClick r:id="rId4"/>
              </a:rPr>
              <a:t>CC BY SA 4.0 International</a:t>
            </a:r>
            <a:endParaRPr lang="en-US" sz="1000" dirty="0"/>
          </a:p>
        </p:txBody>
      </p:sp>
      <p:sp>
        <p:nvSpPr>
          <p:cNvPr id="11" name="TextBox 10">
            <a:extLst>
              <a:ext uri="{FF2B5EF4-FFF2-40B4-BE49-F238E27FC236}">
                <a16:creationId xmlns:a16="http://schemas.microsoft.com/office/drawing/2014/main" id="{6D830BD4-4054-3780-1051-E079AF4AC994}"/>
              </a:ext>
            </a:extLst>
          </p:cNvPr>
          <p:cNvSpPr txBox="1"/>
          <p:nvPr/>
        </p:nvSpPr>
        <p:spPr>
          <a:xfrm>
            <a:off x="616658" y="1334089"/>
            <a:ext cx="3065660" cy="461665"/>
          </a:xfrm>
          <a:prstGeom prst="rect">
            <a:avLst/>
          </a:prstGeom>
          <a:noFill/>
        </p:spPr>
        <p:txBody>
          <a:bodyPr wrap="square" rtlCol="0">
            <a:spAutoFit/>
          </a:bodyPr>
          <a:lstStyle/>
          <a:p>
            <a:r>
              <a:rPr lang="en-US" sz="1200" dirty="0"/>
              <a:t>Video: </a:t>
            </a:r>
            <a:r>
              <a:rPr lang="en-US" sz="1200" dirty="0">
                <a:hlinkClick r:id="rId5"/>
              </a:rPr>
              <a:t>Vygotsky's theory of Cognitive Development in Social Relationships</a:t>
            </a:r>
            <a:endParaRPr lang="en-US" sz="1200" dirty="0"/>
          </a:p>
        </p:txBody>
      </p:sp>
    </p:spTree>
    <p:extLst>
      <p:ext uri="{BB962C8B-B14F-4D97-AF65-F5344CB8AC3E}">
        <p14:creationId xmlns:p14="http://schemas.microsoft.com/office/powerpoint/2010/main" val="35094386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86926A9-EEB6-4A74-ADE7-C3B7532ED744}"/>
              </a:ext>
            </a:extLst>
          </p:cNvPr>
          <p:cNvSpPr txBox="1">
            <a:spLocks/>
          </p:cNvSpPr>
          <p:nvPr/>
        </p:nvSpPr>
        <p:spPr>
          <a:xfrm>
            <a:off x="1619646" y="-91853"/>
            <a:ext cx="9978305" cy="60478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2000" dirty="0">
                <a:latin typeface="Arial" panose="020B0604020202020204" pitchFamily="34" charset="0"/>
                <a:cs typeface="Arial" panose="020B0604020202020204" pitchFamily="34" charset="0"/>
              </a:rPr>
              <a:t>Theories of Development: Contemporary Theories of Development: Information Processing</a:t>
            </a:r>
          </a:p>
        </p:txBody>
      </p:sp>
      <p:sp>
        <p:nvSpPr>
          <p:cNvPr id="5" name="TextBox 4">
            <a:extLst>
              <a:ext uri="{FF2B5EF4-FFF2-40B4-BE49-F238E27FC236}">
                <a16:creationId xmlns:a16="http://schemas.microsoft.com/office/drawing/2014/main" id="{5319A9B6-6578-4C4A-AFBA-90F3B5DE8316}"/>
              </a:ext>
            </a:extLst>
          </p:cNvPr>
          <p:cNvSpPr txBox="1"/>
          <p:nvPr/>
        </p:nvSpPr>
        <p:spPr>
          <a:xfrm>
            <a:off x="124057" y="2186406"/>
            <a:ext cx="6780595" cy="1809726"/>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R="0" lvl="0" algn="l" defTabSz="914400" rtl="0" eaLnBrk="0" fontAlgn="base" latinLnBrk="0" hangingPunct="0">
              <a:lnSpc>
                <a:spcPct val="100000"/>
              </a:lnSpc>
              <a:spcBef>
                <a:spcPct val="20000"/>
              </a:spcBef>
              <a:spcAft>
                <a:spcPct val="0"/>
              </a:spcAft>
              <a:buClr>
                <a:schemeClr val="accent1">
                  <a:lumMod val="60000"/>
                  <a:lumOff val="40000"/>
                </a:schemeClr>
              </a:buClr>
              <a:buSzPct val="70000"/>
              <a:tabLst/>
              <a:defRPr/>
            </a:pP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Information</a:t>
            </a:r>
            <a:r>
              <a:rPr kumimoji="0" lang="en-US" sz="1800" b="0" i="0" u="none" strike="noStrike" kern="0" cap="none" spc="0" normalizeH="0" noProof="0" dirty="0">
                <a:ln>
                  <a:noFill/>
                </a:ln>
                <a:solidFill>
                  <a:srgbClr val="000000"/>
                </a:solidFill>
                <a:effectLst/>
                <a:uLnTx/>
                <a:uFillTx/>
                <a:latin typeface="Calibri" panose="020F0502020204030204" pitchFamily="34" charset="0"/>
                <a:cs typeface="Calibri" panose="020F0502020204030204" pitchFamily="34" charset="0"/>
              </a:rPr>
              <a:t> Processing Theory: Breaks down the way we understand and use information into steps, such as acquiring information, storing it, and retrieving it, much in the same way a computer uses information.</a:t>
            </a:r>
          </a:p>
          <a:p>
            <a:pPr marL="742950" lvl="1" indent="-285750" defTabSz="914400" eaLnBrk="0" fontAlgn="base" hangingPunct="0">
              <a:spcBef>
                <a:spcPct val="20000"/>
              </a:spcBef>
              <a:spcAft>
                <a:spcPct val="0"/>
              </a:spcAft>
              <a:buSzPct val="70000"/>
              <a:buFont typeface="Wingdings" panose="05000000000000000000" pitchFamily="2" charset="2"/>
              <a:buChar char="Ø"/>
              <a:defRPr/>
            </a:pPr>
            <a:r>
              <a:rPr lang="en-US" kern="0" baseline="0" dirty="0">
                <a:solidFill>
                  <a:srgbClr val="000000"/>
                </a:solidFill>
                <a:latin typeface="Calibri" panose="020F0502020204030204" pitchFamily="34" charset="0"/>
                <a:cs typeface="Calibri" panose="020F0502020204030204" pitchFamily="34" charset="0"/>
              </a:rPr>
              <a:t>The more comple</a:t>
            </a:r>
            <a:r>
              <a:rPr lang="en-US" kern="0" dirty="0">
                <a:solidFill>
                  <a:srgbClr val="000000"/>
                </a:solidFill>
                <a:latin typeface="Calibri" panose="020F0502020204030204" pitchFamily="34" charset="0"/>
                <a:cs typeface="Calibri" panose="020F0502020204030204" pitchFamily="34" charset="0"/>
              </a:rPr>
              <a:t>x mental skills of adults are built from the primitive abilities of children.</a:t>
            </a:r>
            <a:endParaRPr kumimoji="0" lang="en-US"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F7F51A90-6B1A-47CE-A24A-922CE439AE11}"/>
              </a:ext>
            </a:extLst>
          </p:cNvPr>
          <p:cNvPicPr>
            <a:picLocks noChangeAspect="1"/>
          </p:cNvPicPr>
          <p:nvPr/>
        </p:nvPicPr>
        <p:blipFill rotWithShape="1">
          <a:blip r:embed="rId2"/>
          <a:srcRect t="13896" b="9532"/>
          <a:stretch/>
        </p:blipFill>
        <p:spPr>
          <a:xfrm>
            <a:off x="6991228" y="698308"/>
            <a:ext cx="5076715" cy="5029200"/>
          </a:xfrm>
          <a:prstGeom prst="rect">
            <a:avLst/>
          </a:prstGeom>
        </p:spPr>
      </p:pic>
      <p:sp>
        <p:nvSpPr>
          <p:cNvPr id="7" name="TextBox 6">
            <a:extLst>
              <a:ext uri="{FF2B5EF4-FFF2-40B4-BE49-F238E27FC236}">
                <a16:creationId xmlns:a16="http://schemas.microsoft.com/office/drawing/2014/main" id="{2901A0E5-AEA3-44D4-8B59-E92914487AF7}"/>
              </a:ext>
            </a:extLst>
          </p:cNvPr>
          <p:cNvSpPr txBox="1"/>
          <p:nvPr/>
        </p:nvSpPr>
        <p:spPr>
          <a:xfrm>
            <a:off x="7394868" y="5848196"/>
            <a:ext cx="3817071"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Wikimedia Commons </a:t>
            </a:r>
            <a:r>
              <a:rPr lang="en-US" sz="1000" dirty="0">
                <a:latin typeface="Arial" panose="020B0604020202020204" pitchFamily="34" charset="0"/>
                <a:cs typeface="Arial" panose="020B0604020202020204" pitchFamily="34" charset="0"/>
              </a:rPr>
              <a:t>and posted by Psych11-spain.</a:t>
            </a:r>
          </a:p>
          <a:p>
            <a:r>
              <a:rPr lang="en-US" sz="1000" dirty="0">
                <a:latin typeface="Arial" panose="020B0604020202020204" pitchFamily="34" charset="0"/>
                <a:cs typeface="Arial" panose="020B0604020202020204" pitchFamily="34" charset="0"/>
              </a:rPr>
              <a:t>Image is cited as </a:t>
            </a:r>
            <a:r>
              <a:rPr lang="en-US" sz="1000" dirty="0">
                <a:latin typeface="Arial" panose="020B0604020202020204" pitchFamily="34" charset="0"/>
                <a:cs typeface="Arial" panose="020B0604020202020204" pitchFamily="34" charset="0"/>
                <a:hlinkClick r:id="rId4"/>
              </a:rPr>
              <a:t>public domain</a:t>
            </a:r>
            <a:r>
              <a:rPr lang="en-US" sz="1000" dirty="0">
                <a:latin typeface="Arial" panose="020B06040202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72C01C51-4101-70B4-7919-05440DE26265}"/>
              </a:ext>
            </a:extLst>
          </p:cNvPr>
          <p:cNvSpPr txBox="1"/>
          <p:nvPr/>
        </p:nvSpPr>
        <p:spPr>
          <a:xfrm>
            <a:off x="0" y="4560571"/>
            <a:ext cx="7239033" cy="276999"/>
          </a:xfrm>
          <a:prstGeom prst="rect">
            <a:avLst/>
          </a:prstGeom>
          <a:noFill/>
        </p:spPr>
        <p:txBody>
          <a:bodyPr wrap="none" rtlCol="0">
            <a:spAutoFit/>
          </a:bodyPr>
          <a:lstStyle/>
          <a:p>
            <a:r>
              <a:rPr lang="en-US" sz="1200" dirty="0"/>
              <a:t>Video: </a:t>
            </a:r>
            <a:r>
              <a:rPr lang="en-US" sz="1200" dirty="0">
                <a:hlinkClick r:id="rId5"/>
              </a:rPr>
              <a:t>Information Processing Theory</a:t>
            </a:r>
            <a:r>
              <a:rPr lang="en-US" sz="1200" dirty="0"/>
              <a:t>. Reviews the basic components of Information Processing Theory</a:t>
            </a:r>
          </a:p>
        </p:txBody>
      </p:sp>
    </p:spTree>
    <p:extLst>
      <p:ext uri="{BB962C8B-B14F-4D97-AF65-F5344CB8AC3E}">
        <p14:creationId xmlns:p14="http://schemas.microsoft.com/office/powerpoint/2010/main" val="25136445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B50F37C-BC45-45E3-86CB-ED94689EE081}"/>
              </a:ext>
            </a:extLst>
          </p:cNvPr>
          <p:cNvSpPr txBox="1">
            <a:spLocks/>
          </p:cNvSpPr>
          <p:nvPr/>
        </p:nvSpPr>
        <p:spPr>
          <a:xfrm>
            <a:off x="514977" y="37103"/>
            <a:ext cx="11812556" cy="40011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1800" dirty="0">
                <a:latin typeface="Arial" panose="020B0604020202020204" pitchFamily="34" charset="0"/>
                <a:cs typeface="Arial" panose="020B0604020202020204" pitchFamily="34" charset="0"/>
              </a:rPr>
              <a:t>Theories of Development: Contemporary Theories of Development: Bronfenbrenner’s Ecological Systems Model</a:t>
            </a:r>
          </a:p>
        </p:txBody>
      </p:sp>
      <p:sp>
        <p:nvSpPr>
          <p:cNvPr id="6" name="TextBox 5">
            <a:extLst>
              <a:ext uri="{FF2B5EF4-FFF2-40B4-BE49-F238E27FC236}">
                <a16:creationId xmlns:a16="http://schemas.microsoft.com/office/drawing/2014/main" id="{B745BE61-990D-474E-AA97-3F5A0EBC3C21}"/>
              </a:ext>
            </a:extLst>
          </p:cNvPr>
          <p:cNvSpPr txBox="1"/>
          <p:nvPr/>
        </p:nvSpPr>
        <p:spPr>
          <a:xfrm>
            <a:off x="7063273" y="5533390"/>
            <a:ext cx="4773633" cy="400110"/>
          </a:xfrm>
          <a:prstGeom prst="rect">
            <a:avLst/>
          </a:prstGeom>
          <a:noFill/>
        </p:spPr>
        <p:txBody>
          <a:bodyPr wrap="square" rtlCol="0">
            <a:spAutoFit/>
          </a:bodyPr>
          <a:lstStyle/>
          <a:p>
            <a:r>
              <a:rPr lang="en-US" sz="1000" dirty="0"/>
              <a:t>Image by Ian Joslin can be found on </a:t>
            </a:r>
            <a:r>
              <a:rPr lang="en-US" sz="1000" dirty="0">
                <a:hlinkClick r:id="rId2"/>
              </a:rPr>
              <a:t>ResearcGate.net </a:t>
            </a:r>
            <a:r>
              <a:rPr lang="en-US" sz="1000" dirty="0"/>
              <a:t>and  is licensed under </a:t>
            </a:r>
            <a:r>
              <a:rPr lang="en-US" sz="1000" dirty="0">
                <a:hlinkClick r:id="rId3"/>
              </a:rPr>
              <a:t>CC BY SA 4.0</a:t>
            </a:r>
            <a:endParaRPr lang="en-US" sz="1000" dirty="0"/>
          </a:p>
        </p:txBody>
      </p:sp>
      <p:sp>
        <p:nvSpPr>
          <p:cNvPr id="7" name="TextBox 6">
            <a:extLst>
              <a:ext uri="{FF2B5EF4-FFF2-40B4-BE49-F238E27FC236}">
                <a16:creationId xmlns:a16="http://schemas.microsoft.com/office/drawing/2014/main" id="{7BAAE155-9ECF-4DDB-859F-0280E1F8AADE}"/>
              </a:ext>
            </a:extLst>
          </p:cNvPr>
          <p:cNvSpPr txBox="1"/>
          <p:nvPr/>
        </p:nvSpPr>
        <p:spPr>
          <a:xfrm>
            <a:off x="374927" y="912795"/>
            <a:ext cx="6046328"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Bronfenbrenner’s Ecological Systems Model offers a framework for psychologists to better understand how the interaction between the individual, their community, and society can influence development.</a:t>
            </a:r>
          </a:p>
        </p:txBody>
      </p:sp>
      <p:sp>
        <p:nvSpPr>
          <p:cNvPr id="4" name="TextBox 3">
            <a:extLst>
              <a:ext uri="{FF2B5EF4-FFF2-40B4-BE49-F238E27FC236}">
                <a16:creationId xmlns:a16="http://schemas.microsoft.com/office/drawing/2014/main" id="{57F4E2A9-BFBB-45BB-01B8-1B9C8906CE2B}"/>
              </a:ext>
            </a:extLst>
          </p:cNvPr>
          <p:cNvSpPr txBox="1"/>
          <p:nvPr/>
        </p:nvSpPr>
        <p:spPr>
          <a:xfrm>
            <a:off x="514977" y="5567008"/>
            <a:ext cx="5032312" cy="461665"/>
          </a:xfrm>
          <a:prstGeom prst="rect">
            <a:avLst/>
          </a:prstGeom>
          <a:noFill/>
        </p:spPr>
        <p:txBody>
          <a:bodyPr wrap="square" rtlCol="0">
            <a:spAutoFit/>
          </a:bodyPr>
          <a:lstStyle/>
          <a:p>
            <a:r>
              <a:rPr lang="en-US" sz="1200" dirty="0"/>
              <a:t>Video</a:t>
            </a:r>
            <a:r>
              <a:rPr lang="en-US" sz="1200" dirty="0">
                <a:hlinkClick r:id="rId4"/>
              </a:rPr>
              <a:t>: Bronfenbrenner’s Ecological Systems: 5 Forces Impacting Our Lives</a:t>
            </a:r>
            <a:r>
              <a:rPr lang="en-US" sz="1200" dirty="0"/>
              <a:t>, explains and provides examples of Ecological Systems  Theory.</a:t>
            </a:r>
          </a:p>
        </p:txBody>
      </p:sp>
      <p:pic>
        <p:nvPicPr>
          <p:cNvPr id="8" name="Picture 7">
            <a:extLst>
              <a:ext uri="{FF2B5EF4-FFF2-40B4-BE49-F238E27FC236}">
                <a16:creationId xmlns:a16="http://schemas.microsoft.com/office/drawing/2014/main" id="{9058BCF3-82DD-4536-2E55-A681090FD0F1}"/>
              </a:ext>
            </a:extLst>
          </p:cNvPr>
          <p:cNvPicPr>
            <a:picLocks noChangeAspect="1"/>
          </p:cNvPicPr>
          <p:nvPr/>
        </p:nvPicPr>
        <p:blipFill>
          <a:blip r:embed="rId5"/>
          <a:stretch>
            <a:fillRect/>
          </a:stretch>
        </p:blipFill>
        <p:spPr>
          <a:xfrm>
            <a:off x="6904654" y="637687"/>
            <a:ext cx="4784912" cy="4754880"/>
          </a:xfrm>
          <a:prstGeom prst="rect">
            <a:avLst/>
          </a:prstGeom>
        </p:spPr>
      </p:pic>
      <p:sp>
        <p:nvSpPr>
          <p:cNvPr id="11" name="TextBox 10">
            <a:extLst>
              <a:ext uri="{FF2B5EF4-FFF2-40B4-BE49-F238E27FC236}">
                <a16:creationId xmlns:a16="http://schemas.microsoft.com/office/drawing/2014/main" id="{F394A717-02B8-26EC-A14E-7FBA5A4F29EE}"/>
              </a:ext>
            </a:extLst>
          </p:cNvPr>
          <p:cNvSpPr txBox="1"/>
          <p:nvPr/>
        </p:nvSpPr>
        <p:spPr>
          <a:xfrm>
            <a:off x="1312985" y="4944930"/>
            <a:ext cx="3436296" cy="400110"/>
          </a:xfrm>
          <a:prstGeom prst="rect">
            <a:avLst/>
          </a:prstGeom>
          <a:noFill/>
        </p:spPr>
        <p:txBody>
          <a:bodyPr wrap="square">
            <a:spAutoFit/>
          </a:bodyPr>
          <a:lstStyle/>
          <a:p>
            <a:r>
              <a:rPr lang="en-US" sz="1000" b="0" i="0" dirty="0">
                <a:solidFill>
                  <a:srgbClr val="373D3F"/>
                </a:solidFill>
                <a:effectLst/>
              </a:rPr>
              <a:t>Image </a:t>
            </a:r>
            <a:r>
              <a:rPr lang="en-US" sz="1000" dirty="0">
                <a:solidFill>
                  <a:srgbClr val="373D3F"/>
                </a:solidFill>
              </a:rPr>
              <a:t>from </a:t>
            </a:r>
            <a:r>
              <a:rPr lang="en-US" sz="1000" dirty="0">
                <a:solidFill>
                  <a:srgbClr val="373D3F"/>
                </a:solidFill>
                <a:hlinkClick r:id="rId6"/>
              </a:rPr>
              <a:t>“Child Growth and Development” </a:t>
            </a:r>
            <a:r>
              <a:rPr lang="en-US" sz="1000" dirty="0">
                <a:solidFill>
                  <a:srgbClr val="373D3F"/>
                </a:solidFill>
              </a:rPr>
              <a:t>by Jean Zaar, M.S. and </a:t>
            </a:r>
            <a:r>
              <a:rPr lang="en-US" sz="1000" b="0" i="0" dirty="0">
                <a:solidFill>
                  <a:srgbClr val="373D3F"/>
                </a:solidFill>
                <a:effectLst/>
              </a:rPr>
              <a:t>is licensed under  </a:t>
            </a:r>
            <a:r>
              <a:rPr lang="en-US" sz="1000" b="0" i="0" dirty="0">
                <a:solidFill>
                  <a:srgbClr val="373D3F"/>
                </a:solidFill>
                <a:effectLst/>
                <a:hlinkClick r:id="rId7"/>
              </a:rPr>
              <a:t>CC BY-SA 4.0</a:t>
            </a:r>
            <a:r>
              <a:rPr lang="en-US" sz="1000" b="0" i="0" dirty="0">
                <a:solidFill>
                  <a:srgbClr val="373D3F"/>
                </a:solidFill>
                <a:effectLst/>
              </a:rPr>
              <a:t>. </a:t>
            </a:r>
            <a:endParaRPr lang="en-US" sz="1000" dirty="0"/>
          </a:p>
        </p:txBody>
      </p:sp>
      <p:pic>
        <p:nvPicPr>
          <p:cNvPr id="12" name="Picture 11">
            <a:extLst>
              <a:ext uri="{FF2B5EF4-FFF2-40B4-BE49-F238E27FC236}">
                <a16:creationId xmlns:a16="http://schemas.microsoft.com/office/drawing/2014/main" id="{A758061C-E232-FA00-894C-7808493753EB}"/>
              </a:ext>
            </a:extLst>
          </p:cNvPr>
          <p:cNvPicPr>
            <a:picLocks noChangeAspect="1"/>
          </p:cNvPicPr>
          <p:nvPr/>
        </p:nvPicPr>
        <p:blipFill>
          <a:blip r:embed="rId8"/>
          <a:stretch>
            <a:fillRect/>
          </a:stretch>
        </p:blipFill>
        <p:spPr>
          <a:xfrm>
            <a:off x="1240584" y="2402051"/>
            <a:ext cx="3981450" cy="2447925"/>
          </a:xfrm>
          <a:prstGeom prst="rect">
            <a:avLst/>
          </a:prstGeom>
        </p:spPr>
      </p:pic>
    </p:spTree>
    <p:extLst>
      <p:ext uri="{BB962C8B-B14F-4D97-AF65-F5344CB8AC3E}">
        <p14:creationId xmlns:p14="http://schemas.microsoft.com/office/powerpoint/2010/main" val="33157127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5305331-6383-4A0A-A201-FC8ADB3941E3}"/>
              </a:ext>
            </a:extLst>
          </p:cNvPr>
          <p:cNvSpPr txBox="1">
            <a:spLocks/>
          </p:cNvSpPr>
          <p:nvPr/>
        </p:nvSpPr>
        <p:spPr>
          <a:xfrm>
            <a:off x="716901" y="144133"/>
            <a:ext cx="11019453" cy="406094"/>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1800" dirty="0">
                <a:latin typeface="Arial" panose="020B0604020202020204" pitchFamily="34" charset="0"/>
                <a:cs typeface="Arial" panose="020B0604020202020204" pitchFamily="34" charset="0"/>
              </a:rPr>
              <a:t>Theories of Development: Contemporary Theories of Development: </a:t>
            </a:r>
            <a:r>
              <a:rPr lang="en-US" sz="1800" dirty="0" err="1">
                <a:latin typeface="Arial" panose="020B0604020202020204" pitchFamily="34" charset="0"/>
                <a:cs typeface="Arial" panose="020B0604020202020204" pitchFamily="34" charset="0"/>
              </a:rPr>
              <a:t>Thelen</a:t>
            </a:r>
            <a:r>
              <a:rPr lang="en-US" sz="1800" dirty="0">
                <a:latin typeface="Arial" panose="020B0604020202020204" pitchFamily="34" charset="0"/>
                <a:cs typeface="Arial" panose="020B0604020202020204" pitchFamily="34" charset="0"/>
              </a:rPr>
              <a:t> and Dynamic Systems Theory</a:t>
            </a:r>
          </a:p>
        </p:txBody>
      </p:sp>
      <p:sp>
        <p:nvSpPr>
          <p:cNvPr id="4" name="TextBox 3">
            <a:extLst>
              <a:ext uri="{FF2B5EF4-FFF2-40B4-BE49-F238E27FC236}">
                <a16:creationId xmlns:a16="http://schemas.microsoft.com/office/drawing/2014/main" id="{228705EC-359E-4E55-A446-85375157B4FE}"/>
              </a:ext>
            </a:extLst>
          </p:cNvPr>
          <p:cNvSpPr txBox="1"/>
          <p:nvPr/>
        </p:nvSpPr>
        <p:spPr>
          <a:xfrm>
            <a:off x="586273" y="745009"/>
            <a:ext cx="11338249" cy="175432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According to </a:t>
            </a:r>
            <a:r>
              <a:rPr lang="en-US" dirty="0" err="1">
                <a:latin typeface="Calibri" panose="020F0502020204030204" pitchFamily="34" charset="0"/>
                <a:cs typeface="Calibri" panose="020F0502020204030204" pitchFamily="34" charset="0"/>
              </a:rPr>
              <a:t>Thelen</a:t>
            </a:r>
            <a:r>
              <a:rPr lang="en-US" dirty="0">
                <a:latin typeface="Calibri" panose="020F0502020204030204" pitchFamily="34" charset="0"/>
                <a:cs typeface="Calibri" panose="020F0502020204030204" pitchFamily="34" charset="0"/>
              </a:rPr>
              <a:t>, “ Development can only be understood as the multiple, mutual, and continuous interactions of all the levels of developing system, from the molecular to the cultural.” (</a:t>
            </a:r>
            <a:r>
              <a:rPr lang="en-US" dirty="0" err="1">
                <a:latin typeface="Calibri" panose="020F0502020204030204" pitchFamily="34" charset="0"/>
                <a:cs typeface="Calibri" panose="020F0502020204030204" pitchFamily="34" charset="0"/>
              </a:rPr>
              <a:t>Thelen</a:t>
            </a:r>
            <a:r>
              <a:rPr lang="en-US" dirty="0">
                <a:latin typeface="Calibri" panose="020F0502020204030204" pitchFamily="34" charset="0"/>
                <a:cs typeface="Calibri" panose="020F0502020204030204" pitchFamily="34" charset="0"/>
              </a:rPr>
              <a:t>, E., &amp; Smith, L. B. (1994) </a:t>
            </a:r>
            <a:r>
              <a:rPr lang="en-US" i="1" dirty="0">
                <a:latin typeface="Calibri" panose="020F0502020204030204" pitchFamily="34" charset="0"/>
                <a:cs typeface="Calibri" panose="020F0502020204030204" pitchFamily="34" charset="0"/>
              </a:rPr>
              <a:t>A dynamic systems approach to the development of cognition and action.  </a:t>
            </a:r>
            <a:r>
              <a:rPr lang="en-US" dirty="0">
                <a:latin typeface="Calibri" panose="020F0502020204030204" pitchFamily="34" charset="0"/>
                <a:cs typeface="Calibri" panose="020F0502020204030204" pitchFamily="34" charset="0"/>
              </a:rPr>
              <a:t>Cambridge, MA: MIT Press)</a:t>
            </a:r>
          </a:p>
          <a:p>
            <a:pPr marL="285750" indent="-285750">
              <a:buFont typeface="Wingdings" panose="05000000000000000000" pitchFamily="2" charset="2"/>
              <a:buChar char="Ø"/>
            </a:pPr>
            <a:r>
              <a:rPr lang="en-US" dirty="0" err="1">
                <a:latin typeface="Calibri" panose="020F0502020204030204" pitchFamily="34" charset="0"/>
                <a:cs typeface="Calibri" panose="020F0502020204030204" pitchFamily="34" charset="0"/>
              </a:rPr>
              <a:t>Thelen’s</a:t>
            </a:r>
            <a:r>
              <a:rPr lang="en-US" dirty="0">
                <a:latin typeface="Calibri" panose="020F0502020204030204" pitchFamily="34" charset="0"/>
                <a:cs typeface="Calibri" panose="020F0502020204030204" pitchFamily="34" charset="0"/>
              </a:rPr>
              <a:t> research showed that:</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Developmental processes are nonlinear (unlike the theories proposed by Freud, Piaget, and Vygotsky.</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Variability in development serves a functional purpose.</a:t>
            </a:r>
          </a:p>
        </p:txBody>
      </p:sp>
      <p:pic>
        <p:nvPicPr>
          <p:cNvPr id="2" name="Picture 1">
            <a:extLst>
              <a:ext uri="{FF2B5EF4-FFF2-40B4-BE49-F238E27FC236}">
                <a16:creationId xmlns:a16="http://schemas.microsoft.com/office/drawing/2014/main" id="{F8F35FE1-91AC-20F8-945C-732649187233}"/>
              </a:ext>
            </a:extLst>
          </p:cNvPr>
          <p:cNvPicPr>
            <a:picLocks noChangeAspect="1"/>
          </p:cNvPicPr>
          <p:nvPr/>
        </p:nvPicPr>
        <p:blipFill>
          <a:blip r:embed="rId2"/>
          <a:stretch>
            <a:fillRect/>
          </a:stretch>
        </p:blipFill>
        <p:spPr>
          <a:xfrm>
            <a:off x="458088" y="2710067"/>
            <a:ext cx="1928306" cy="2743200"/>
          </a:xfrm>
          <a:prstGeom prst="rect">
            <a:avLst/>
          </a:prstGeom>
        </p:spPr>
      </p:pic>
      <p:sp>
        <p:nvSpPr>
          <p:cNvPr id="5" name="TextBox 4">
            <a:extLst>
              <a:ext uri="{FF2B5EF4-FFF2-40B4-BE49-F238E27FC236}">
                <a16:creationId xmlns:a16="http://schemas.microsoft.com/office/drawing/2014/main" id="{75A299ED-4133-B96D-BA30-7AEFD1222B7D}"/>
              </a:ext>
            </a:extLst>
          </p:cNvPr>
          <p:cNvSpPr txBox="1"/>
          <p:nvPr/>
        </p:nvSpPr>
        <p:spPr>
          <a:xfrm>
            <a:off x="0" y="5480348"/>
            <a:ext cx="3624710" cy="246221"/>
          </a:xfrm>
          <a:prstGeom prst="rect">
            <a:avLst/>
          </a:prstGeom>
          <a:noFill/>
        </p:spPr>
        <p:txBody>
          <a:bodyPr wrap="none" rtlCol="0">
            <a:spAutoFit/>
          </a:bodyPr>
          <a:lstStyle/>
          <a:p>
            <a:r>
              <a:rPr lang="en-US" sz="1000" dirty="0"/>
              <a:t>Image from </a:t>
            </a:r>
            <a:r>
              <a:rPr lang="en-US" sz="1000" dirty="0">
                <a:hlinkClick r:id="rId3"/>
              </a:rPr>
              <a:t>Twitter</a:t>
            </a:r>
            <a:r>
              <a:rPr lang="en-US" sz="1000" dirty="0"/>
              <a:t> posted by the Indiana University Archives</a:t>
            </a:r>
          </a:p>
        </p:txBody>
      </p:sp>
      <p:pic>
        <p:nvPicPr>
          <p:cNvPr id="6" name="Picture 5">
            <a:extLst>
              <a:ext uri="{FF2B5EF4-FFF2-40B4-BE49-F238E27FC236}">
                <a16:creationId xmlns:a16="http://schemas.microsoft.com/office/drawing/2014/main" id="{6C7ACE71-CEF8-2B89-B282-2DCCBC7ACCC4}"/>
              </a:ext>
            </a:extLst>
          </p:cNvPr>
          <p:cNvPicPr>
            <a:picLocks noChangeAspect="1"/>
          </p:cNvPicPr>
          <p:nvPr/>
        </p:nvPicPr>
        <p:blipFill>
          <a:blip r:embed="rId4"/>
          <a:stretch>
            <a:fillRect/>
          </a:stretch>
        </p:blipFill>
        <p:spPr>
          <a:xfrm>
            <a:off x="6632281" y="2333252"/>
            <a:ext cx="5226770" cy="3474720"/>
          </a:xfrm>
          <a:prstGeom prst="rect">
            <a:avLst/>
          </a:prstGeom>
        </p:spPr>
      </p:pic>
      <p:sp>
        <p:nvSpPr>
          <p:cNvPr id="8" name="TextBox 7">
            <a:extLst>
              <a:ext uri="{FF2B5EF4-FFF2-40B4-BE49-F238E27FC236}">
                <a16:creationId xmlns:a16="http://schemas.microsoft.com/office/drawing/2014/main" id="{D4EB7501-CBED-9AC3-4205-ABB7FA14053E}"/>
              </a:ext>
            </a:extLst>
          </p:cNvPr>
          <p:cNvSpPr txBox="1"/>
          <p:nvPr/>
        </p:nvSpPr>
        <p:spPr>
          <a:xfrm>
            <a:off x="2696982" y="3108683"/>
            <a:ext cx="3624710" cy="178510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solidFill>
                  <a:srgbClr val="1C1D1E"/>
                </a:solidFill>
                <a:latin typeface="Calibri" panose="020F0502020204030204" pitchFamily="34" charset="0"/>
                <a:cs typeface="Calibri" panose="020F0502020204030204" pitchFamily="34" charset="0"/>
              </a:rPr>
              <a:t>The image to the right shows the d</a:t>
            </a:r>
            <a:r>
              <a:rPr lang="en-US" b="0" i="0" dirty="0">
                <a:solidFill>
                  <a:srgbClr val="1C1D1E"/>
                </a:solidFill>
                <a:effectLst/>
                <a:latin typeface="Calibri" panose="020F0502020204030204" pitchFamily="34" charset="0"/>
                <a:cs typeface="Calibri" panose="020F0502020204030204" pitchFamily="34" charset="0"/>
              </a:rPr>
              <a:t>isappearance of a newborn baby's stepping behavior and its reappearance in altered behavioral contexts. </a:t>
            </a:r>
            <a:r>
              <a:rPr lang="en-US" sz="1000" b="0" i="0" dirty="0">
                <a:solidFill>
                  <a:srgbClr val="1C1D1E"/>
                </a:solidFill>
                <a:effectLst/>
                <a:latin typeface="Calibri" panose="020F0502020204030204" pitchFamily="34" charset="0"/>
                <a:cs typeface="Calibri" panose="020F0502020204030204" pitchFamily="34" charset="0"/>
              </a:rPr>
              <a:t>(</a:t>
            </a:r>
            <a:r>
              <a:rPr lang="en-US" sz="1000" b="0" i="0" dirty="0">
                <a:solidFill>
                  <a:srgbClr val="1C1D1E"/>
                </a:solidFill>
                <a:effectLst/>
                <a:latin typeface="Calibri" panose="020F0502020204030204" pitchFamily="34" charset="0"/>
                <a:cs typeface="Calibri" panose="020F0502020204030204" pitchFamily="34" charset="0"/>
                <a:hlinkClick r:id="rId5"/>
              </a:rPr>
              <a:t>From Wiley Online Library. Maruyama, </a:t>
            </a:r>
            <a:r>
              <a:rPr lang="en-US" sz="1000" b="0" i="0" dirty="0" err="1">
                <a:solidFill>
                  <a:srgbClr val="1C1D1E"/>
                </a:solidFill>
                <a:effectLst/>
                <a:latin typeface="Calibri" panose="020F0502020204030204" pitchFamily="34" charset="0"/>
                <a:cs typeface="Calibri" panose="020F0502020204030204" pitchFamily="34" charset="0"/>
                <a:hlinkClick r:id="rId5"/>
              </a:rPr>
              <a:t>Dineva</a:t>
            </a:r>
            <a:r>
              <a:rPr lang="en-US" sz="1000" b="0" i="0" dirty="0">
                <a:solidFill>
                  <a:srgbClr val="1C1D1E"/>
                </a:solidFill>
                <a:effectLst/>
                <a:latin typeface="Calibri" panose="020F0502020204030204" pitchFamily="34" charset="0"/>
                <a:cs typeface="Calibri" panose="020F0502020204030204" pitchFamily="34" charset="0"/>
                <a:hlinkClick r:id="rId5"/>
              </a:rPr>
              <a:t>, Spencer, &amp; </a:t>
            </a:r>
            <a:r>
              <a:rPr lang="en-US" sz="1000" b="0" i="0" dirty="0" err="1">
                <a:solidFill>
                  <a:srgbClr val="1C1D1E"/>
                </a:solidFill>
                <a:effectLst/>
                <a:latin typeface="Calibri" panose="020F0502020204030204" pitchFamily="34" charset="0"/>
                <a:cs typeface="Calibri" panose="020F0502020204030204" pitchFamily="34" charset="0"/>
                <a:hlinkClick r:id="rId5"/>
              </a:rPr>
              <a:t>Schoner</a:t>
            </a:r>
            <a:r>
              <a:rPr lang="en-US" sz="1000" b="0" i="0" dirty="0">
                <a:solidFill>
                  <a:srgbClr val="1C1D1E"/>
                </a:solidFill>
                <a:effectLst/>
                <a:latin typeface="Calibri" panose="020F0502020204030204" pitchFamily="34" charset="0"/>
                <a:cs typeface="Calibri" panose="020F0502020204030204" pitchFamily="34" charset="0"/>
                <a:hlinkClick r:id="rId5"/>
              </a:rPr>
              <a:t>, </a:t>
            </a:r>
            <a:r>
              <a:rPr lang="en-US" sz="1000" dirty="0">
                <a:solidFill>
                  <a:srgbClr val="1C1D1E"/>
                </a:solidFill>
                <a:latin typeface="Calibri" panose="020F0502020204030204" pitchFamily="34" charset="0"/>
                <a:cs typeface="Calibri" panose="020F0502020204030204" pitchFamily="34" charset="0"/>
                <a:hlinkClick r:id="rId5"/>
              </a:rPr>
              <a:t>(2014). </a:t>
            </a:r>
            <a:r>
              <a:rPr lang="en-US" sz="1000" b="0" i="0" dirty="0">
                <a:solidFill>
                  <a:srgbClr val="1C1D1E"/>
                </a:solidFill>
                <a:effectLst/>
                <a:latin typeface="Calibri" panose="020F0502020204030204" pitchFamily="34" charset="0"/>
                <a:cs typeface="Calibri" panose="020F0502020204030204" pitchFamily="34" charset="0"/>
                <a:hlinkClick r:id="rId5"/>
              </a:rPr>
              <a:t>Japanese Psychological Research, Volume:68, pages 386-401, first published October 7, 2014</a:t>
            </a:r>
            <a:r>
              <a:rPr lang="en-US" sz="1000" b="0" i="0" dirty="0">
                <a:solidFill>
                  <a:srgbClr val="1C1D1E"/>
                </a:solidFill>
                <a:effectLst/>
                <a:latin typeface="Calibri" panose="020F0502020204030204" pitchFamily="34" charset="0"/>
                <a:cs typeface="Calibri" panose="020F0502020204030204" pitchFamily="34" charset="0"/>
              </a:rPr>
              <a:t>.)</a:t>
            </a:r>
            <a:endParaRPr lang="en-US" sz="100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387EE8D4-1E4E-0107-941D-5AD493809A7B}"/>
              </a:ext>
            </a:extLst>
          </p:cNvPr>
          <p:cNvSpPr txBox="1"/>
          <p:nvPr/>
        </p:nvSpPr>
        <p:spPr>
          <a:xfrm>
            <a:off x="1998188" y="5846108"/>
            <a:ext cx="8514417" cy="461665"/>
          </a:xfrm>
          <a:prstGeom prst="rect">
            <a:avLst/>
          </a:prstGeom>
          <a:noFill/>
        </p:spPr>
        <p:txBody>
          <a:bodyPr wrap="square" rtlCol="0">
            <a:spAutoFit/>
          </a:bodyPr>
          <a:lstStyle/>
          <a:p>
            <a:r>
              <a:rPr lang="en-US" sz="1200" dirty="0"/>
              <a:t>Video: </a:t>
            </a:r>
            <a:r>
              <a:rPr lang="en-US" sz="1200" dirty="0">
                <a:hlinkClick r:id="rId6"/>
              </a:rPr>
              <a:t>Motor Development – Baby Body Sense (Esther </a:t>
            </a:r>
            <a:r>
              <a:rPr lang="en-US" sz="1200" dirty="0" err="1">
                <a:hlinkClick r:id="rId6"/>
              </a:rPr>
              <a:t>Thelen</a:t>
            </a:r>
            <a:r>
              <a:rPr lang="en-US" sz="1200" dirty="0">
                <a:hlinkClick r:id="rId6"/>
              </a:rPr>
              <a:t>). </a:t>
            </a:r>
            <a:r>
              <a:rPr lang="en-US" sz="1200" dirty="0"/>
              <a:t>This video also includes a general discussion of motor development and the work of Eugene Goldfield.  The discussion of </a:t>
            </a:r>
            <a:r>
              <a:rPr lang="en-US" sz="1200" dirty="0" err="1"/>
              <a:t>Thelen’s</a:t>
            </a:r>
            <a:r>
              <a:rPr lang="en-US" sz="1200" dirty="0"/>
              <a:t> work begins at timestamp 3:17</a:t>
            </a:r>
          </a:p>
        </p:txBody>
      </p:sp>
    </p:spTree>
    <p:extLst>
      <p:ext uri="{BB962C8B-B14F-4D97-AF65-F5344CB8AC3E}">
        <p14:creationId xmlns:p14="http://schemas.microsoft.com/office/powerpoint/2010/main" val="3216736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32E170F-8CF6-4C19-811A-808E33C08F9D}"/>
              </a:ext>
            </a:extLst>
          </p:cNvPr>
          <p:cNvSpPr txBox="1">
            <a:spLocks/>
          </p:cNvSpPr>
          <p:nvPr/>
        </p:nvSpPr>
        <p:spPr>
          <a:xfrm>
            <a:off x="3872416" y="134900"/>
            <a:ext cx="4447168" cy="4286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Calibri" panose="020F0502020204030204" pitchFamily="34" charset="0"/>
                <a:cs typeface="Calibri" panose="020F0502020204030204" pitchFamily="34" charset="0"/>
              </a:rPr>
              <a:t>Domains of Child Development </a:t>
            </a:r>
          </a:p>
        </p:txBody>
      </p:sp>
      <p:sp>
        <p:nvSpPr>
          <p:cNvPr id="2" name="TextBox 1">
            <a:extLst>
              <a:ext uri="{FF2B5EF4-FFF2-40B4-BE49-F238E27FC236}">
                <a16:creationId xmlns:a16="http://schemas.microsoft.com/office/drawing/2014/main" id="{5FADC808-56ED-46C4-AF0D-428382CC2214}"/>
              </a:ext>
            </a:extLst>
          </p:cNvPr>
          <p:cNvSpPr txBox="1"/>
          <p:nvPr/>
        </p:nvSpPr>
        <p:spPr>
          <a:xfrm>
            <a:off x="277091" y="757382"/>
            <a:ext cx="11822545"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Development is multidimensional and as we grow, we change across three general domains: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Physical (For example, the body and the brain)</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Cognitive (For example, thinking and reasoning)</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Social/Emotional (For example, understanding the feelings of others)</a:t>
            </a:r>
          </a:p>
        </p:txBody>
      </p:sp>
      <p:sp>
        <p:nvSpPr>
          <p:cNvPr id="3" name="TextBox 2">
            <a:extLst>
              <a:ext uri="{FF2B5EF4-FFF2-40B4-BE49-F238E27FC236}">
                <a16:creationId xmlns:a16="http://schemas.microsoft.com/office/drawing/2014/main" id="{C144C33C-5063-4BD5-850C-5D8B3B29A394}"/>
              </a:ext>
            </a:extLst>
          </p:cNvPr>
          <p:cNvSpPr txBox="1"/>
          <p:nvPr/>
        </p:nvSpPr>
        <p:spPr>
          <a:xfrm>
            <a:off x="8598788" y="1314668"/>
            <a:ext cx="3220848" cy="461665"/>
          </a:xfrm>
          <a:prstGeom prst="rect">
            <a:avLst/>
          </a:prstGeom>
          <a:solidFill>
            <a:srgbClr val="FFFF00"/>
          </a:solidFill>
        </p:spPr>
        <p:txBody>
          <a:bodyPr wrap="square" rtlCol="0">
            <a:spAutoFit/>
          </a:bodyPr>
          <a:lstStyle/>
          <a:p>
            <a:r>
              <a:rPr lang="en-US" sz="1200" dirty="0">
                <a:latin typeface="Calibri" panose="020F0502020204030204" pitchFamily="34" charset="0"/>
                <a:cs typeface="Calibri" panose="020F0502020204030204" pitchFamily="34" charset="0"/>
              </a:rPr>
              <a:t>Please note that while discussed separately, these domains do overlap and effect each other </a:t>
            </a:r>
          </a:p>
        </p:txBody>
      </p:sp>
      <p:pic>
        <p:nvPicPr>
          <p:cNvPr id="7" name="Picture 6">
            <a:extLst>
              <a:ext uri="{FF2B5EF4-FFF2-40B4-BE49-F238E27FC236}">
                <a16:creationId xmlns:a16="http://schemas.microsoft.com/office/drawing/2014/main" id="{E4AA39BB-0E52-4D9B-A64B-5614A1DD3499}"/>
              </a:ext>
            </a:extLst>
          </p:cNvPr>
          <p:cNvPicPr>
            <a:picLocks noChangeAspect="1"/>
          </p:cNvPicPr>
          <p:nvPr/>
        </p:nvPicPr>
        <p:blipFill rotWithShape="1">
          <a:blip r:embed="rId2"/>
          <a:srcRect l="53973" t="44185"/>
          <a:stretch/>
        </p:blipFill>
        <p:spPr>
          <a:xfrm>
            <a:off x="6324733" y="2249562"/>
            <a:ext cx="1872839" cy="2347731"/>
          </a:xfrm>
          <a:prstGeom prst="rect">
            <a:avLst/>
          </a:prstGeom>
        </p:spPr>
      </p:pic>
      <p:sp>
        <p:nvSpPr>
          <p:cNvPr id="8" name="TextBox 7">
            <a:extLst>
              <a:ext uri="{FF2B5EF4-FFF2-40B4-BE49-F238E27FC236}">
                <a16:creationId xmlns:a16="http://schemas.microsoft.com/office/drawing/2014/main" id="{6E7087BF-31EF-4679-88C8-DD39F4723249}"/>
              </a:ext>
            </a:extLst>
          </p:cNvPr>
          <p:cNvSpPr txBox="1"/>
          <p:nvPr/>
        </p:nvSpPr>
        <p:spPr>
          <a:xfrm>
            <a:off x="793103" y="4844210"/>
            <a:ext cx="10618236" cy="80021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The two drawing above demonstrate the progression in both drawing skill and visual processing during early childhood.  The drawing on the left is done by a 2-year-old, and the drawing on the right is by a 7-year-old.  </a:t>
            </a:r>
            <a:r>
              <a:rPr lang="en-US" sz="1000" dirty="0">
                <a:latin typeface="Calibri" panose="020F0502020204030204" pitchFamily="34" charset="0"/>
                <a:cs typeface="Calibri" panose="020F0502020204030204" pitchFamily="34" charset="0"/>
              </a:rPr>
              <a:t>(The image and the text are from </a:t>
            </a:r>
            <a:r>
              <a:rPr lang="en-US" sz="1000" dirty="0">
                <a:latin typeface="Calibri" panose="020F0502020204030204" pitchFamily="34" charset="0"/>
                <a:cs typeface="Calibri" panose="020F0502020204030204" pitchFamily="34" charset="0"/>
                <a:hlinkClick r:id="rId3"/>
              </a:rPr>
              <a:t>Lumen Learning </a:t>
            </a:r>
            <a:r>
              <a:rPr lang="en-US" sz="1000" dirty="0">
                <a:latin typeface="Calibri" panose="020F0502020204030204" pitchFamily="34" charset="0"/>
                <a:cs typeface="Calibri" panose="020F0502020204030204" pitchFamily="34" charset="0"/>
              </a:rPr>
              <a:t>and is licensed under </a:t>
            </a:r>
            <a:r>
              <a:rPr lang="en-US" sz="1000" dirty="0">
                <a:latin typeface="Calibri" panose="020F0502020204030204" pitchFamily="34" charset="0"/>
                <a:cs typeface="Calibri" panose="020F0502020204030204" pitchFamily="34" charset="0"/>
                <a:hlinkClick r:id="rId4"/>
              </a:rPr>
              <a:t>CC BY 4.0</a:t>
            </a:r>
            <a:r>
              <a:rPr lang="en-US" sz="1000" dirty="0">
                <a:latin typeface="Calibri" panose="020F0502020204030204" pitchFamily="34" charset="0"/>
                <a:cs typeface="Calibri" panose="020F0502020204030204" pitchFamily="34" charset="0"/>
              </a:rPr>
              <a:t>.</a:t>
            </a:r>
          </a:p>
        </p:txBody>
      </p:sp>
      <p:pic>
        <p:nvPicPr>
          <p:cNvPr id="4" name="Picture 3">
            <a:extLst>
              <a:ext uri="{FF2B5EF4-FFF2-40B4-BE49-F238E27FC236}">
                <a16:creationId xmlns:a16="http://schemas.microsoft.com/office/drawing/2014/main" id="{D8637A6E-E091-D307-4FF5-BBEDF29256CD}"/>
              </a:ext>
            </a:extLst>
          </p:cNvPr>
          <p:cNvPicPr>
            <a:picLocks noChangeAspect="1"/>
          </p:cNvPicPr>
          <p:nvPr/>
        </p:nvPicPr>
        <p:blipFill rotWithShape="1">
          <a:blip r:embed="rId5"/>
          <a:srcRect r="44577" b="58983"/>
          <a:stretch/>
        </p:blipFill>
        <p:spPr>
          <a:xfrm>
            <a:off x="3144417" y="2496315"/>
            <a:ext cx="2257065" cy="1725413"/>
          </a:xfrm>
          <a:prstGeom prst="rect">
            <a:avLst/>
          </a:prstGeom>
        </p:spPr>
      </p:pic>
    </p:spTree>
    <p:extLst>
      <p:ext uri="{BB962C8B-B14F-4D97-AF65-F5344CB8AC3E}">
        <p14:creationId xmlns:p14="http://schemas.microsoft.com/office/powerpoint/2010/main" val="1442340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54FC4-0B7D-0292-601E-5D01A703AA3B}"/>
              </a:ext>
            </a:extLst>
          </p:cNvPr>
          <p:cNvSpPr txBox="1">
            <a:spLocks/>
          </p:cNvSpPr>
          <p:nvPr/>
        </p:nvSpPr>
        <p:spPr>
          <a:xfrm>
            <a:off x="4047875" y="-4608"/>
            <a:ext cx="4096250" cy="36933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Periods of Child Development </a:t>
            </a:r>
          </a:p>
        </p:txBody>
      </p:sp>
      <p:sp>
        <p:nvSpPr>
          <p:cNvPr id="4" name="TextBox 3">
            <a:extLst>
              <a:ext uri="{FF2B5EF4-FFF2-40B4-BE49-F238E27FC236}">
                <a16:creationId xmlns:a16="http://schemas.microsoft.com/office/drawing/2014/main" id="{1EB6B75D-64ED-F474-3C1A-81297231DEF0}"/>
              </a:ext>
            </a:extLst>
          </p:cNvPr>
          <p:cNvSpPr txBox="1"/>
          <p:nvPr/>
        </p:nvSpPr>
        <p:spPr>
          <a:xfrm>
            <a:off x="4433985" y="436320"/>
            <a:ext cx="3324030"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latin typeface="Calibri" panose="020F0502020204030204" pitchFamily="34" charset="0"/>
                <a:cs typeface="Calibri" panose="020F0502020204030204" pitchFamily="34" charset="0"/>
              </a:rPr>
              <a:t>The First 5 Stages of the Lifespan</a:t>
            </a:r>
          </a:p>
        </p:txBody>
      </p:sp>
      <p:sp>
        <p:nvSpPr>
          <p:cNvPr id="6" name="TextBox 5">
            <a:extLst>
              <a:ext uri="{FF2B5EF4-FFF2-40B4-BE49-F238E27FC236}">
                <a16:creationId xmlns:a16="http://schemas.microsoft.com/office/drawing/2014/main" id="{88341927-AEAC-5651-0868-CFDADD0DA060}"/>
              </a:ext>
            </a:extLst>
          </p:cNvPr>
          <p:cNvSpPr txBox="1"/>
          <p:nvPr/>
        </p:nvSpPr>
        <p:spPr>
          <a:xfrm>
            <a:off x="281356" y="1011146"/>
            <a:ext cx="4626708" cy="33855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dirty="0">
                <a:latin typeface="Calibri" panose="020F0502020204030204" pitchFamily="34" charset="0"/>
                <a:cs typeface="Calibri" panose="020F0502020204030204" pitchFamily="34" charset="0"/>
              </a:rPr>
              <a:t>(1) Prenatal Development (conception through birth)</a:t>
            </a:r>
          </a:p>
        </p:txBody>
      </p:sp>
      <p:sp>
        <p:nvSpPr>
          <p:cNvPr id="7" name="TextBox 6">
            <a:extLst>
              <a:ext uri="{FF2B5EF4-FFF2-40B4-BE49-F238E27FC236}">
                <a16:creationId xmlns:a16="http://schemas.microsoft.com/office/drawing/2014/main" id="{FA4ED29A-0698-5517-2753-CFAF8995714F}"/>
              </a:ext>
            </a:extLst>
          </p:cNvPr>
          <p:cNvSpPr txBox="1"/>
          <p:nvPr/>
        </p:nvSpPr>
        <p:spPr>
          <a:xfrm>
            <a:off x="701508" y="1373297"/>
            <a:ext cx="3968716" cy="246221"/>
          </a:xfrm>
          <a:prstGeom prst="rect">
            <a:avLst/>
          </a:prstGeom>
          <a:noFill/>
        </p:spPr>
        <p:txBody>
          <a:bodyPr wrap="square" rtlCol="0">
            <a:spAutoFit/>
          </a:bodyPr>
          <a:lstStyle/>
          <a:p>
            <a:r>
              <a:rPr lang="en-US" sz="1000" b="0" i="0" u="sng" dirty="0">
                <a:effectLst/>
                <a:latin typeface="Calibri" panose="020F0502020204030204" pitchFamily="34" charset="0"/>
                <a:cs typeface="Calibri" panose="020F0502020204030204" pitchFamily="34" charset="0"/>
                <a:hlinkClick r:id="rId2"/>
              </a:rPr>
              <a:t>"Embryo @ 6 - 7 weeks"</a:t>
            </a:r>
            <a:r>
              <a:rPr lang="en-US" sz="1000" b="0" i="0" dirty="0">
                <a:solidFill>
                  <a:srgbClr val="333333"/>
                </a:solidFill>
                <a:effectLst/>
                <a:latin typeface="Calibri" panose="020F0502020204030204" pitchFamily="34" charset="0"/>
                <a:cs typeface="Calibri" panose="020F0502020204030204" pitchFamily="34" charset="0"/>
              </a:rPr>
              <a:t> by </a:t>
            </a:r>
            <a:r>
              <a:rPr lang="en-US" sz="1000" b="0" i="0" u="none" strike="noStrike" dirty="0">
                <a:solidFill>
                  <a:srgbClr val="ED592F"/>
                </a:solidFill>
                <a:effectLst/>
                <a:latin typeface="Calibri" panose="020F0502020204030204" pitchFamily="34" charset="0"/>
                <a:cs typeface="Calibri" panose="020F0502020204030204" pitchFamily="34" charset="0"/>
                <a:hlinkClick r:id="rId3"/>
              </a:rPr>
              <a:t>lunar caustic</a:t>
            </a:r>
            <a:r>
              <a:rPr lang="en-US" sz="1000" b="0" i="0" dirty="0">
                <a:solidFill>
                  <a:srgbClr val="333333"/>
                </a:solidFill>
                <a:effectLst/>
                <a:latin typeface="Calibri" panose="020F0502020204030204" pitchFamily="34" charset="0"/>
                <a:cs typeface="Calibri" panose="020F0502020204030204" pitchFamily="34" charset="0"/>
              </a:rPr>
              <a:t> is licensed under </a:t>
            </a:r>
            <a:r>
              <a:rPr lang="en-US" sz="1000" b="0" i="0" u="none" strike="noStrike" cap="all" dirty="0">
                <a:solidFill>
                  <a:srgbClr val="ED592F"/>
                </a:solidFill>
                <a:effectLst/>
                <a:latin typeface="Calibri" panose="020F0502020204030204" pitchFamily="34" charset="0"/>
                <a:cs typeface="Calibri" panose="020F0502020204030204" pitchFamily="34" charset="0"/>
                <a:hlinkClick r:id="rId4"/>
              </a:rPr>
              <a:t>CC BY 2.0</a:t>
            </a:r>
            <a:endParaRPr lang="en-US" sz="1000"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E92AB7AF-CADC-07DA-3508-7BCA0F374540}"/>
              </a:ext>
            </a:extLst>
          </p:cNvPr>
          <p:cNvPicPr>
            <a:picLocks noChangeAspect="1"/>
          </p:cNvPicPr>
          <p:nvPr/>
        </p:nvPicPr>
        <p:blipFill>
          <a:blip r:embed="rId5"/>
          <a:stretch>
            <a:fillRect/>
          </a:stretch>
        </p:blipFill>
        <p:spPr>
          <a:xfrm>
            <a:off x="1340796" y="1711850"/>
            <a:ext cx="2328266" cy="1554480"/>
          </a:xfrm>
          <a:prstGeom prst="rect">
            <a:avLst/>
          </a:prstGeom>
        </p:spPr>
      </p:pic>
      <p:sp>
        <p:nvSpPr>
          <p:cNvPr id="10" name="TextBox 9">
            <a:extLst>
              <a:ext uri="{FF2B5EF4-FFF2-40B4-BE49-F238E27FC236}">
                <a16:creationId xmlns:a16="http://schemas.microsoft.com/office/drawing/2014/main" id="{2682F8F6-BC89-E199-4F09-72670744E941}"/>
              </a:ext>
            </a:extLst>
          </p:cNvPr>
          <p:cNvSpPr txBox="1"/>
          <p:nvPr/>
        </p:nvSpPr>
        <p:spPr>
          <a:xfrm>
            <a:off x="179753" y="3426108"/>
            <a:ext cx="4626708" cy="33855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dirty="0">
                <a:latin typeface="Calibri" panose="020F0502020204030204" pitchFamily="34" charset="0"/>
                <a:cs typeface="Calibri" panose="020F0502020204030204" pitchFamily="34" charset="0"/>
              </a:rPr>
              <a:t>(2) Infancy and Toddlerhood (birth through two years)</a:t>
            </a:r>
          </a:p>
        </p:txBody>
      </p:sp>
      <p:pic>
        <p:nvPicPr>
          <p:cNvPr id="11" name="Picture 10">
            <a:extLst>
              <a:ext uri="{FF2B5EF4-FFF2-40B4-BE49-F238E27FC236}">
                <a16:creationId xmlns:a16="http://schemas.microsoft.com/office/drawing/2014/main" id="{01C44F98-B56A-D6E6-F9C2-2FA27B3C73A0}"/>
              </a:ext>
            </a:extLst>
          </p:cNvPr>
          <p:cNvPicPr>
            <a:picLocks noChangeAspect="1"/>
          </p:cNvPicPr>
          <p:nvPr/>
        </p:nvPicPr>
        <p:blipFill>
          <a:blip r:embed="rId6"/>
          <a:stretch>
            <a:fillRect/>
          </a:stretch>
        </p:blipFill>
        <p:spPr>
          <a:xfrm>
            <a:off x="1520443" y="4003149"/>
            <a:ext cx="1695238" cy="2286000"/>
          </a:xfrm>
          <a:prstGeom prst="rect">
            <a:avLst/>
          </a:prstGeom>
        </p:spPr>
      </p:pic>
      <p:sp>
        <p:nvSpPr>
          <p:cNvPr id="13" name="TextBox 12">
            <a:extLst>
              <a:ext uri="{FF2B5EF4-FFF2-40B4-BE49-F238E27FC236}">
                <a16:creationId xmlns:a16="http://schemas.microsoft.com/office/drawing/2014/main" id="{43CA45A7-7AE9-B420-0B97-62CB925C2B3F}"/>
              </a:ext>
            </a:extLst>
          </p:cNvPr>
          <p:cNvSpPr txBox="1"/>
          <p:nvPr/>
        </p:nvSpPr>
        <p:spPr>
          <a:xfrm>
            <a:off x="392553" y="3714046"/>
            <a:ext cx="4201108" cy="246221"/>
          </a:xfrm>
          <a:prstGeom prst="rect">
            <a:avLst/>
          </a:prstGeom>
          <a:noFill/>
        </p:spPr>
        <p:txBody>
          <a:bodyPr wrap="square">
            <a:spAutoFit/>
          </a:bodyPr>
          <a:lstStyle/>
          <a:p>
            <a:r>
              <a:rPr lang="en-US" sz="1000" b="0" i="0" dirty="0" err="1">
                <a:solidFill>
                  <a:srgbClr val="202122"/>
                </a:solidFill>
                <a:effectLst/>
                <a:latin typeface="Arial" panose="020B0604020202020204" pitchFamily="34" charset="0"/>
              </a:rPr>
              <a:t>Lewsley</a:t>
            </a:r>
            <a:r>
              <a:rPr lang="en-US" sz="1000" b="0" i="0" dirty="0">
                <a:solidFill>
                  <a:srgbClr val="202122"/>
                </a:solidFill>
                <a:effectLst/>
                <a:latin typeface="Arial" panose="020B0604020202020204" pitchFamily="34" charset="0"/>
              </a:rPr>
              <a:t>, Joanne (February 2019). </a:t>
            </a:r>
            <a:r>
              <a:rPr lang="en-US" sz="1000" b="0" i="0" u="none" strike="noStrike" dirty="0">
                <a:solidFill>
                  <a:srgbClr val="3366CC"/>
                </a:solidFill>
                <a:effectLst/>
                <a:latin typeface="Arial" panose="020B0604020202020204" pitchFamily="34" charset="0"/>
                <a:hlinkClick r:id="rId7"/>
              </a:rPr>
              <a:t>"Developmental milestones: walking"</a:t>
            </a:r>
            <a:endParaRPr lang="en-US" sz="1000" dirty="0"/>
          </a:p>
        </p:txBody>
      </p:sp>
      <p:sp>
        <p:nvSpPr>
          <p:cNvPr id="17" name="TextBox 16">
            <a:extLst>
              <a:ext uri="{FF2B5EF4-FFF2-40B4-BE49-F238E27FC236}">
                <a16:creationId xmlns:a16="http://schemas.microsoft.com/office/drawing/2014/main" id="{917DE3B8-9535-9644-6812-C42F61A4547F}"/>
              </a:ext>
            </a:extLst>
          </p:cNvPr>
          <p:cNvSpPr txBox="1"/>
          <p:nvPr/>
        </p:nvSpPr>
        <p:spPr>
          <a:xfrm>
            <a:off x="4931443" y="1949308"/>
            <a:ext cx="2971559" cy="338554"/>
          </a:xfrm>
          <a:prstGeom prst="rect">
            <a:avLst/>
          </a:prstGeom>
          <a:solidFill>
            <a:schemeClr val="accent1">
              <a:lumMod val="20000"/>
              <a:lumOff val="80000"/>
            </a:schemeClr>
          </a:solidFill>
        </p:spPr>
        <p:txBody>
          <a:bodyPr wrap="square">
            <a:spAutoFit/>
          </a:bodyPr>
          <a:lstStyle/>
          <a:p>
            <a:r>
              <a:rPr lang="en-US" sz="1600" dirty="0">
                <a:latin typeface="Calibri" panose="020F0502020204030204" pitchFamily="34" charset="0"/>
                <a:cs typeface="Calibri" panose="020F0502020204030204" pitchFamily="34" charset="0"/>
              </a:rPr>
              <a:t>(3) Early Childhood (3 to 5 years)</a:t>
            </a:r>
          </a:p>
        </p:txBody>
      </p:sp>
      <p:pic>
        <p:nvPicPr>
          <p:cNvPr id="19" name="Picture 18">
            <a:extLst>
              <a:ext uri="{FF2B5EF4-FFF2-40B4-BE49-F238E27FC236}">
                <a16:creationId xmlns:a16="http://schemas.microsoft.com/office/drawing/2014/main" id="{CB6C8315-306F-BDD6-0AA5-359E4A4DA4E6}"/>
              </a:ext>
            </a:extLst>
          </p:cNvPr>
          <p:cNvPicPr>
            <a:picLocks noChangeAspect="1"/>
          </p:cNvPicPr>
          <p:nvPr/>
        </p:nvPicPr>
        <p:blipFill rotWithShape="1">
          <a:blip r:embed="rId8"/>
          <a:srcRect l="13518" r="21444"/>
          <a:stretch/>
        </p:blipFill>
        <p:spPr>
          <a:xfrm>
            <a:off x="5143227" y="2530222"/>
            <a:ext cx="2408569" cy="2468880"/>
          </a:xfrm>
          <a:prstGeom prst="rect">
            <a:avLst/>
          </a:prstGeom>
        </p:spPr>
      </p:pic>
      <p:sp>
        <p:nvSpPr>
          <p:cNvPr id="20" name="TextBox 19">
            <a:extLst>
              <a:ext uri="{FF2B5EF4-FFF2-40B4-BE49-F238E27FC236}">
                <a16:creationId xmlns:a16="http://schemas.microsoft.com/office/drawing/2014/main" id="{2834B1B0-549A-870D-CCA9-A355A1029AEE}"/>
              </a:ext>
            </a:extLst>
          </p:cNvPr>
          <p:cNvSpPr txBox="1"/>
          <p:nvPr/>
        </p:nvSpPr>
        <p:spPr>
          <a:xfrm>
            <a:off x="4942821" y="2287862"/>
            <a:ext cx="2815194" cy="246221"/>
          </a:xfrm>
          <a:prstGeom prst="rect">
            <a:avLst/>
          </a:prstGeom>
          <a:noFill/>
        </p:spPr>
        <p:txBody>
          <a:bodyPr wrap="none" rtlCol="0">
            <a:spAutoFit/>
          </a:bodyPr>
          <a:lstStyle/>
          <a:p>
            <a:r>
              <a:rPr lang="en-US" sz="1000" dirty="0"/>
              <a:t>Image from </a:t>
            </a:r>
            <a:r>
              <a:rPr lang="en-US" sz="1000" dirty="0">
                <a:hlinkClick r:id="rId9"/>
              </a:rPr>
              <a:t>Pixabay</a:t>
            </a:r>
            <a:r>
              <a:rPr lang="en-US" sz="1000" dirty="0"/>
              <a:t> is licensed under </a:t>
            </a:r>
            <a:r>
              <a:rPr lang="en-US" sz="1000" dirty="0">
                <a:hlinkClick r:id="rId10"/>
              </a:rPr>
              <a:t>CC0 1.0</a:t>
            </a:r>
            <a:endParaRPr lang="en-US" sz="1000" dirty="0"/>
          </a:p>
        </p:txBody>
      </p:sp>
      <p:sp>
        <p:nvSpPr>
          <p:cNvPr id="24" name="TextBox 23">
            <a:extLst>
              <a:ext uri="{FF2B5EF4-FFF2-40B4-BE49-F238E27FC236}">
                <a16:creationId xmlns:a16="http://schemas.microsoft.com/office/drawing/2014/main" id="{83B326F1-0271-C471-6FBD-F4F622C5907C}"/>
              </a:ext>
            </a:extLst>
          </p:cNvPr>
          <p:cNvSpPr txBox="1"/>
          <p:nvPr/>
        </p:nvSpPr>
        <p:spPr>
          <a:xfrm>
            <a:off x="8642597" y="932870"/>
            <a:ext cx="3268047" cy="33855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dirty="0">
                <a:latin typeface="Calibri" panose="020F0502020204030204" pitchFamily="34" charset="0"/>
                <a:cs typeface="Calibri" panose="020F0502020204030204" pitchFamily="34" charset="0"/>
              </a:rPr>
              <a:t>(4) Middle Childhood (6 to 11 years)</a:t>
            </a:r>
          </a:p>
        </p:txBody>
      </p:sp>
      <p:pic>
        <p:nvPicPr>
          <p:cNvPr id="5" name="Picture 4">
            <a:extLst>
              <a:ext uri="{FF2B5EF4-FFF2-40B4-BE49-F238E27FC236}">
                <a16:creationId xmlns:a16="http://schemas.microsoft.com/office/drawing/2014/main" id="{CEF17A67-0AF2-3C4A-FAF3-E75640BAD1EA}"/>
              </a:ext>
            </a:extLst>
          </p:cNvPr>
          <p:cNvPicPr>
            <a:picLocks noChangeAspect="1"/>
          </p:cNvPicPr>
          <p:nvPr/>
        </p:nvPicPr>
        <p:blipFill>
          <a:blip r:embed="rId11"/>
          <a:stretch>
            <a:fillRect/>
          </a:stretch>
        </p:blipFill>
        <p:spPr>
          <a:xfrm>
            <a:off x="8904164" y="1286824"/>
            <a:ext cx="2744910" cy="1828800"/>
          </a:xfrm>
          <a:prstGeom prst="rect">
            <a:avLst/>
          </a:prstGeom>
        </p:spPr>
      </p:pic>
      <p:sp>
        <p:nvSpPr>
          <p:cNvPr id="15" name="TextBox 14">
            <a:extLst>
              <a:ext uri="{FF2B5EF4-FFF2-40B4-BE49-F238E27FC236}">
                <a16:creationId xmlns:a16="http://schemas.microsoft.com/office/drawing/2014/main" id="{316D4702-2841-396A-0803-E713D0DBA8FB}"/>
              </a:ext>
            </a:extLst>
          </p:cNvPr>
          <p:cNvSpPr txBox="1"/>
          <p:nvPr/>
        </p:nvSpPr>
        <p:spPr>
          <a:xfrm>
            <a:off x="8228779" y="3145003"/>
            <a:ext cx="3918019" cy="646331"/>
          </a:xfrm>
          <a:prstGeom prst="rect">
            <a:avLst/>
          </a:prstGeom>
          <a:noFill/>
        </p:spPr>
        <p:txBody>
          <a:bodyPr wrap="square">
            <a:spAutoFit/>
          </a:bodyPr>
          <a:lstStyle/>
          <a:p>
            <a:r>
              <a:rPr lang="en-US" sz="900" dirty="0">
                <a:effectLst/>
                <a:latin typeface="Arial" panose="020B0604020202020204" pitchFamily="34" charset="0"/>
                <a:cs typeface="Arial" panose="020B0604020202020204" pitchFamily="34" charset="0"/>
              </a:rPr>
              <a:t>This above </a:t>
            </a:r>
            <a:r>
              <a:rPr lang="en-US" sz="900" dirty="0">
                <a:latin typeface="Arial" panose="020B0604020202020204" pitchFamily="34" charset="0"/>
                <a:cs typeface="Arial" panose="020B0604020202020204" pitchFamily="34" charset="0"/>
              </a:rPr>
              <a:t>photo</a:t>
            </a:r>
            <a:r>
              <a:rPr lang="en-US" sz="900" dirty="0">
                <a:effectLst/>
                <a:latin typeface="Arial" panose="020B0604020202020204" pitchFamily="34" charset="0"/>
                <a:cs typeface="Arial" panose="020B0604020202020204" pitchFamily="34" charset="0"/>
              </a:rPr>
              <a:t> is a work of an employee of the </a:t>
            </a:r>
            <a:r>
              <a:rPr lang="en-US" sz="900" u="none" strike="noStrike" dirty="0">
                <a:solidFill>
                  <a:srgbClr val="3366BB"/>
                </a:solidFill>
                <a:effectLst/>
                <a:latin typeface="Arial" panose="020B0604020202020204" pitchFamily="34" charset="0"/>
                <a:cs typeface="Arial" panose="020B0604020202020204" pitchFamily="34" charset="0"/>
                <a:hlinkClick r:id="rId12" tooltip="w:Executive Office of the President of the United States"/>
              </a:rPr>
              <a:t>Executive Office of the President of the United States</a:t>
            </a:r>
            <a:r>
              <a:rPr lang="en-US" sz="900" dirty="0">
                <a:effectLst/>
                <a:latin typeface="Arial" panose="020B0604020202020204" pitchFamily="34" charset="0"/>
                <a:cs typeface="Arial" panose="020B0604020202020204" pitchFamily="34" charset="0"/>
              </a:rPr>
              <a:t>, taken or made as part of that person's official duties. As a work of the </a:t>
            </a:r>
            <a:r>
              <a:rPr lang="en-US" sz="900" u="none" strike="noStrike" dirty="0">
                <a:effectLst/>
                <a:latin typeface="Arial" panose="020B0604020202020204" pitchFamily="34" charset="0"/>
                <a:cs typeface="Arial" panose="020B0604020202020204" pitchFamily="34" charset="0"/>
              </a:rPr>
              <a:t>U.S. federal government</a:t>
            </a:r>
            <a:r>
              <a:rPr lang="en-US" sz="900" dirty="0">
                <a:effectLst/>
                <a:latin typeface="Arial" panose="020B0604020202020204" pitchFamily="34" charset="0"/>
                <a:cs typeface="Arial" panose="020B0604020202020204" pitchFamily="34" charset="0"/>
              </a:rPr>
              <a:t>, it is in the </a:t>
            </a:r>
            <a:r>
              <a:rPr lang="en-US" sz="900" b="1" u="none" strike="noStrike" dirty="0">
                <a:solidFill>
                  <a:srgbClr val="3366BB"/>
                </a:solidFill>
                <a:effectLst/>
                <a:latin typeface="Arial" panose="020B0604020202020204" pitchFamily="34" charset="0"/>
                <a:cs typeface="Arial" panose="020B0604020202020204" pitchFamily="34" charset="0"/>
                <a:hlinkClick r:id="rId13" tooltip="w:public domain"/>
              </a:rPr>
              <a:t>public domain</a:t>
            </a:r>
            <a:r>
              <a:rPr lang="en-US" sz="900" dirty="0">
                <a:effectLst/>
                <a:latin typeface="Arial" panose="020B0604020202020204" pitchFamily="34" charset="0"/>
                <a:cs typeface="Arial" panose="020B0604020202020204" pitchFamily="34" charset="0"/>
              </a:rPr>
              <a:t>. (President Obama Talks with Third and Fourth Grade Students)</a:t>
            </a:r>
            <a:endParaRPr lang="en-US" sz="9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F498E957-CB4E-4C51-17B5-8779A16803C8}"/>
              </a:ext>
            </a:extLst>
          </p:cNvPr>
          <p:cNvSpPr txBox="1"/>
          <p:nvPr/>
        </p:nvSpPr>
        <p:spPr>
          <a:xfrm>
            <a:off x="8558690" y="3907072"/>
            <a:ext cx="3090384" cy="33855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dirty="0">
                <a:latin typeface="Calibri" panose="020F0502020204030204" pitchFamily="34" charset="0"/>
                <a:cs typeface="Calibri" panose="020F0502020204030204" pitchFamily="34" charset="0"/>
              </a:rPr>
              <a:t>(5) Adolescence (12 to adulthood)</a:t>
            </a:r>
          </a:p>
        </p:txBody>
      </p:sp>
      <p:pic>
        <p:nvPicPr>
          <p:cNvPr id="18" name="Picture 17">
            <a:extLst>
              <a:ext uri="{FF2B5EF4-FFF2-40B4-BE49-F238E27FC236}">
                <a16:creationId xmlns:a16="http://schemas.microsoft.com/office/drawing/2014/main" id="{522D4720-EE10-DF66-86A9-05837AA45B67}"/>
              </a:ext>
            </a:extLst>
          </p:cNvPr>
          <p:cNvPicPr>
            <a:picLocks noChangeAspect="1"/>
          </p:cNvPicPr>
          <p:nvPr/>
        </p:nvPicPr>
        <p:blipFill>
          <a:blip r:embed="rId14"/>
          <a:stretch>
            <a:fillRect/>
          </a:stretch>
        </p:blipFill>
        <p:spPr>
          <a:xfrm>
            <a:off x="8818497" y="4279210"/>
            <a:ext cx="2570770" cy="1645920"/>
          </a:xfrm>
          <a:prstGeom prst="rect">
            <a:avLst/>
          </a:prstGeom>
        </p:spPr>
      </p:pic>
      <p:sp>
        <p:nvSpPr>
          <p:cNvPr id="22" name="TextBox 21">
            <a:extLst>
              <a:ext uri="{FF2B5EF4-FFF2-40B4-BE49-F238E27FC236}">
                <a16:creationId xmlns:a16="http://schemas.microsoft.com/office/drawing/2014/main" id="{E937C251-7837-1B6F-C248-0A5927DE00D2}"/>
              </a:ext>
            </a:extLst>
          </p:cNvPr>
          <p:cNvSpPr txBox="1"/>
          <p:nvPr/>
        </p:nvSpPr>
        <p:spPr>
          <a:xfrm>
            <a:off x="8228779" y="5925130"/>
            <a:ext cx="4167382"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sng"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hlinkClick r:id="rId15"/>
              </a:rPr>
              <a:t>"Brazil - For adolescent girls in Brazil, ‘One Win Leads to Another’"</a:t>
            </a:r>
            <a:r>
              <a:rPr kumimoji="0" lang="en-US" sz="1000" b="0" i="0" u="none" strike="noStrike" kern="1200" cap="none" spc="0" normalizeH="0" baseline="0" noProof="0" dirty="0">
                <a:ln>
                  <a:noFill/>
                </a:ln>
                <a:solidFill>
                  <a:srgbClr val="333333"/>
                </a:solidFill>
                <a:effectLst/>
                <a:uLnTx/>
                <a:uFillTx/>
                <a:latin typeface="Calibri" panose="020F0502020204030204" pitchFamily="34" charset="0"/>
                <a:ea typeface="+mn-ea"/>
                <a:cs typeface="Calibri" panose="020F0502020204030204" pitchFamily="34" charset="0"/>
              </a:rPr>
              <a:t> by </a:t>
            </a:r>
            <a:r>
              <a:rPr kumimoji="0" lang="en-US" sz="1000" b="0" i="0" u="none" strike="noStrike" kern="1200" cap="none" spc="0" normalizeH="0" baseline="0" noProof="0" dirty="0">
                <a:ln>
                  <a:noFill/>
                </a:ln>
                <a:solidFill>
                  <a:srgbClr val="ED592F"/>
                </a:solidFill>
                <a:effectLst/>
                <a:uLnTx/>
                <a:uFillTx/>
                <a:latin typeface="Calibri" panose="020F0502020204030204" pitchFamily="34" charset="0"/>
                <a:ea typeface="+mn-ea"/>
                <a:cs typeface="Calibri" panose="020F0502020204030204" pitchFamily="34" charset="0"/>
                <a:hlinkClick r:id="rId16"/>
              </a:rPr>
              <a:t>UN Women Gallery</a:t>
            </a:r>
            <a:r>
              <a:rPr kumimoji="0" lang="en-US" sz="1000" b="0" i="0" u="none" strike="noStrike" kern="1200" cap="none" spc="0" normalizeH="0" baseline="0" noProof="0" dirty="0">
                <a:ln>
                  <a:noFill/>
                </a:ln>
                <a:solidFill>
                  <a:srgbClr val="333333"/>
                </a:solidFill>
                <a:effectLst/>
                <a:uLnTx/>
                <a:uFillTx/>
                <a:latin typeface="Calibri" panose="020F0502020204030204" pitchFamily="34" charset="0"/>
                <a:ea typeface="+mn-ea"/>
                <a:cs typeface="Calibri" panose="020F0502020204030204" pitchFamily="34" charset="0"/>
              </a:rPr>
              <a:t> is licensed under </a:t>
            </a:r>
            <a:r>
              <a:rPr kumimoji="0" lang="en-US" sz="1000" b="0" i="0" u="none" strike="noStrike" kern="1200" cap="all" spc="0" normalizeH="0" baseline="0" noProof="0" dirty="0">
                <a:ln>
                  <a:noFill/>
                </a:ln>
                <a:solidFill>
                  <a:srgbClr val="ED592F"/>
                </a:solidFill>
                <a:effectLst/>
                <a:uLnTx/>
                <a:uFillTx/>
                <a:latin typeface="Calibri" panose="020F0502020204030204" pitchFamily="34" charset="0"/>
                <a:ea typeface="+mn-ea"/>
                <a:cs typeface="Calibri" panose="020F0502020204030204" pitchFamily="34" charset="0"/>
                <a:hlinkClick r:id="rId17"/>
              </a:rPr>
              <a:t>CC BY-NC-ND 2.0</a:t>
            </a:r>
            <a:endPar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807465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0909" y="103383"/>
            <a:ext cx="11613561" cy="495623"/>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General Theoretical Questions That Surround the Study of Development: The Nature/Nurture Debate</a:t>
            </a:r>
          </a:p>
        </p:txBody>
      </p:sp>
      <p:sp>
        <p:nvSpPr>
          <p:cNvPr id="8" name="Rectangle 5"/>
          <p:cNvSpPr>
            <a:spLocks noChangeArrowheads="1"/>
          </p:cNvSpPr>
          <p:nvPr/>
        </p:nvSpPr>
        <p:spPr bwMode="auto">
          <a:xfrm>
            <a:off x="857250" y="1257300"/>
            <a:ext cx="86868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defRPr>
            </a:lvl9pPr>
          </a:lstStyle>
          <a:p>
            <a:pPr defTabSz="914400" fontAlgn="base">
              <a:spcAft>
                <a:spcPct val="0"/>
              </a:spcAft>
              <a:defRPr/>
            </a:pPr>
            <a:endParaRPr lang="en-US" sz="2400" dirty="0">
              <a:solidFill>
                <a:srgbClr val="000000"/>
              </a:solidFill>
              <a:effectLst>
                <a:outerShdw blurRad="38100" dist="38100" dir="2700000" algn="tl">
                  <a:srgbClr val="C0C0C0"/>
                </a:outerShdw>
              </a:effectLst>
              <a:latin typeface="Calibri" panose="020F0502020204030204" pitchFamily="34" charset="0"/>
              <a:ea typeface="Arial Unicode MS" panose="020B0604020202020204" pitchFamily="34" charset="-128"/>
              <a:cs typeface="Calibri" panose="020F0502020204030204" pitchFamily="34" charset="0"/>
            </a:endParaRPr>
          </a:p>
        </p:txBody>
      </p:sp>
      <p:sp>
        <p:nvSpPr>
          <p:cNvPr id="4" name="TextBox 3">
            <a:extLst>
              <a:ext uri="{FF2B5EF4-FFF2-40B4-BE49-F238E27FC236}">
                <a16:creationId xmlns:a16="http://schemas.microsoft.com/office/drawing/2014/main" id="{D6782502-2077-4C54-BA64-57CD7CCE269C}"/>
              </a:ext>
            </a:extLst>
          </p:cNvPr>
          <p:cNvSpPr txBox="1"/>
          <p:nvPr/>
        </p:nvSpPr>
        <p:spPr>
          <a:xfrm>
            <a:off x="230910" y="820340"/>
            <a:ext cx="5408080" cy="480131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l"/>
            <a:r>
              <a:rPr lang="en-US" b="0" i="0" dirty="0">
                <a:solidFill>
                  <a:srgbClr val="121212"/>
                </a:solidFill>
                <a:effectLst/>
                <a:latin typeface="Calibri" panose="020F0502020204030204" pitchFamily="34" charset="0"/>
                <a:cs typeface="Calibri" panose="020F0502020204030204" pitchFamily="34" charset="0"/>
              </a:rPr>
              <a:t>The nature versus nurture debate involves the extent to which particular aspects of behavior are a product of either inherited (i.e., genetic) or acquired (i.e., learned) influences.</a:t>
            </a:r>
          </a:p>
          <a:p>
            <a:pPr marL="285750" indent="-285750" algn="l">
              <a:buFont typeface="Wingdings" panose="05000000000000000000" pitchFamily="2" charset="2"/>
              <a:buChar char="Ø"/>
            </a:pPr>
            <a:endParaRPr lang="en-US" b="0" i="0" dirty="0">
              <a:solidFill>
                <a:srgbClr val="121212"/>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b="1" i="0" dirty="0">
                <a:solidFill>
                  <a:srgbClr val="121212"/>
                </a:solidFill>
                <a:effectLst/>
                <a:latin typeface="Calibri" panose="020F0502020204030204" pitchFamily="34" charset="0"/>
                <a:cs typeface="Calibri" panose="020F0502020204030204" pitchFamily="34" charset="0"/>
              </a:rPr>
              <a:t>Nature</a:t>
            </a:r>
            <a:r>
              <a:rPr lang="en-US" b="0" i="0" dirty="0">
                <a:solidFill>
                  <a:srgbClr val="121212"/>
                </a:solidFill>
                <a:effectLst/>
                <a:latin typeface="Calibri" panose="020F0502020204030204" pitchFamily="34" charset="0"/>
                <a:cs typeface="Calibri" panose="020F0502020204030204" pitchFamily="34" charset="0"/>
              </a:rPr>
              <a:t> is what we think of as pre-wiring and is influenced by genetic inheritance and other biological factors.</a:t>
            </a:r>
          </a:p>
          <a:p>
            <a:pPr marL="285750" indent="-285750" algn="l">
              <a:buFont typeface="Wingdings" panose="05000000000000000000" pitchFamily="2" charset="2"/>
              <a:buChar char="Ø"/>
            </a:pPr>
            <a:r>
              <a:rPr lang="en-US" b="1" i="0" dirty="0">
                <a:solidFill>
                  <a:srgbClr val="121212"/>
                </a:solidFill>
                <a:effectLst/>
                <a:latin typeface="Calibri" panose="020F0502020204030204" pitchFamily="34" charset="0"/>
                <a:cs typeface="Calibri" panose="020F0502020204030204" pitchFamily="34" charset="0"/>
              </a:rPr>
              <a:t>Nurture</a:t>
            </a:r>
            <a:r>
              <a:rPr lang="en-US" b="0" i="0" dirty="0">
                <a:solidFill>
                  <a:srgbClr val="121212"/>
                </a:solidFill>
                <a:effectLst/>
                <a:latin typeface="Calibri" panose="020F0502020204030204" pitchFamily="34" charset="0"/>
                <a:cs typeface="Calibri" panose="020F0502020204030204" pitchFamily="34" charset="0"/>
              </a:rPr>
              <a:t> is generally taken as the influence of external factors after conception, e.g., the product of exposure, life experiences and learning on an individual.</a:t>
            </a:r>
          </a:p>
          <a:p>
            <a:pPr algn="l"/>
            <a:endParaRPr lang="en-US" b="0" i="0" dirty="0">
              <a:solidFill>
                <a:srgbClr val="121212"/>
              </a:solidFill>
              <a:effectLst/>
              <a:latin typeface="Calibri" panose="020F0502020204030204" pitchFamily="34" charset="0"/>
              <a:cs typeface="Calibri" panose="020F0502020204030204" pitchFamily="34" charset="0"/>
            </a:endParaRPr>
          </a:p>
          <a:p>
            <a:pPr algn="l"/>
            <a:r>
              <a:rPr lang="en-US" b="0" i="0" dirty="0">
                <a:solidFill>
                  <a:srgbClr val="121212"/>
                </a:solidFill>
                <a:effectLst/>
                <a:latin typeface="Calibri" panose="020F0502020204030204" pitchFamily="34" charset="0"/>
                <a:cs typeface="Calibri" panose="020F0502020204030204" pitchFamily="34" charset="0"/>
              </a:rPr>
              <a:t>Instead of defending extreme nativist or nurturist views, most psychological researchers are now interested in investigating how nature and nurture interact in a host of qualitatively different ways.</a:t>
            </a:r>
          </a:p>
        </p:txBody>
      </p:sp>
      <p:pic>
        <p:nvPicPr>
          <p:cNvPr id="5" name="Picture 4">
            <a:extLst>
              <a:ext uri="{FF2B5EF4-FFF2-40B4-BE49-F238E27FC236}">
                <a16:creationId xmlns:a16="http://schemas.microsoft.com/office/drawing/2014/main" id="{0BD823C1-C609-43CC-B47B-C8F667963C31}"/>
              </a:ext>
            </a:extLst>
          </p:cNvPr>
          <p:cNvPicPr>
            <a:picLocks noChangeAspect="1"/>
          </p:cNvPicPr>
          <p:nvPr/>
        </p:nvPicPr>
        <p:blipFill>
          <a:blip r:embed="rId2"/>
          <a:stretch>
            <a:fillRect/>
          </a:stretch>
        </p:blipFill>
        <p:spPr>
          <a:xfrm>
            <a:off x="5737774" y="1986557"/>
            <a:ext cx="6361862" cy="2468880"/>
          </a:xfrm>
          <a:prstGeom prst="rect">
            <a:avLst/>
          </a:prstGeom>
        </p:spPr>
      </p:pic>
      <p:sp>
        <p:nvSpPr>
          <p:cNvPr id="6" name="TextBox 5">
            <a:extLst>
              <a:ext uri="{FF2B5EF4-FFF2-40B4-BE49-F238E27FC236}">
                <a16:creationId xmlns:a16="http://schemas.microsoft.com/office/drawing/2014/main" id="{47F07499-FCE6-4E82-BA29-7890C73517BA}"/>
              </a:ext>
            </a:extLst>
          </p:cNvPr>
          <p:cNvSpPr txBox="1"/>
          <p:nvPr/>
        </p:nvSpPr>
        <p:spPr>
          <a:xfrm>
            <a:off x="628074" y="6012773"/>
            <a:ext cx="10706676" cy="246221"/>
          </a:xfrm>
          <a:prstGeom prst="rect">
            <a:avLst/>
          </a:prstGeom>
          <a:noFill/>
        </p:spPr>
        <p:txBody>
          <a:bodyPr wrap="square" rtlCol="0">
            <a:spAutoFit/>
          </a:bodyPr>
          <a:lstStyle/>
          <a:p>
            <a:r>
              <a:rPr lang="en-US" sz="1000" dirty="0">
                <a:solidFill>
                  <a:srgbClr val="121212"/>
                </a:solidFill>
                <a:latin typeface="Calibri" panose="020F0502020204030204" pitchFamily="34" charset="0"/>
                <a:cs typeface="Calibri" panose="020F0502020204030204" pitchFamily="34" charset="0"/>
              </a:rPr>
              <a:t>Text and image from: </a:t>
            </a:r>
            <a:r>
              <a:rPr lang="en-US" sz="1000" b="0" i="0" dirty="0">
                <a:solidFill>
                  <a:srgbClr val="121212"/>
                </a:solidFill>
                <a:effectLst/>
                <a:latin typeface="Calibri" panose="020F0502020204030204" pitchFamily="34" charset="0"/>
                <a:cs typeface="Calibri" panose="020F0502020204030204" pitchFamily="34" charset="0"/>
              </a:rPr>
              <a:t>McLeod, S. A. (2018, December 20). </a:t>
            </a:r>
            <a:r>
              <a:rPr lang="en-US" sz="1000" b="0" i="1" dirty="0">
                <a:solidFill>
                  <a:srgbClr val="121212"/>
                </a:solidFill>
                <a:effectLst/>
                <a:latin typeface="Calibri" panose="020F0502020204030204" pitchFamily="34" charset="0"/>
                <a:cs typeface="Calibri" panose="020F0502020204030204" pitchFamily="34" charset="0"/>
              </a:rPr>
              <a:t>Nature vs nurture in psychology</a:t>
            </a:r>
            <a:r>
              <a:rPr lang="en-US" sz="1000" b="0" i="0" dirty="0">
                <a:solidFill>
                  <a:srgbClr val="121212"/>
                </a:solidFill>
                <a:effectLst/>
                <a:latin typeface="Calibri" panose="020F0502020204030204" pitchFamily="34" charset="0"/>
                <a:cs typeface="Calibri" panose="020F0502020204030204" pitchFamily="34" charset="0"/>
              </a:rPr>
              <a:t>. Simply Psychology. </a:t>
            </a:r>
            <a:r>
              <a:rPr lang="en-US" sz="1000" b="0" i="0" dirty="0">
                <a:solidFill>
                  <a:srgbClr val="121212"/>
                </a:solidFill>
                <a:effectLst/>
                <a:latin typeface="Calibri" panose="020F0502020204030204" pitchFamily="34" charset="0"/>
                <a:cs typeface="Calibri" panose="020F0502020204030204" pitchFamily="34" charset="0"/>
                <a:hlinkClick r:id="rId3"/>
              </a:rPr>
              <a:t>https://www.simplypsychology.org/naturevsnurture.html</a:t>
            </a:r>
            <a:r>
              <a:rPr lang="en-US" sz="1000" b="0" i="0" dirty="0">
                <a:solidFill>
                  <a:srgbClr val="121212"/>
                </a:solidFill>
                <a:effectLst/>
                <a:latin typeface="Calibri" panose="020F0502020204030204" pitchFamily="34" charset="0"/>
                <a:cs typeface="Calibri" panose="020F0502020204030204" pitchFamily="34" charset="0"/>
              </a:rPr>
              <a:t> is licensed under </a:t>
            </a:r>
            <a:r>
              <a:rPr lang="en-US" sz="1000" b="0" i="0" dirty="0">
                <a:solidFill>
                  <a:srgbClr val="121212"/>
                </a:solidFill>
                <a:effectLst/>
                <a:latin typeface="Calibri" panose="020F0502020204030204" pitchFamily="34" charset="0"/>
                <a:cs typeface="Calibri" panose="020F0502020204030204" pitchFamily="34" charset="0"/>
                <a:hlinkClick r:id="rId4"/>
              </a:rPr>
              <a:t>CC BY NC ND 3.0</a:t>
            </a:r>
            <a:endParaRPr lang="en-US" sz="10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ED0EF72A-6D3C-DA89-FDE5-DB469A275702}"/>
              </a:ext>
            </a:extLst>
          </p:cNvPr>
          <p:cNvSpPr txBox="1"/>
          <p:nvPr/>
        </p:nvSpPr>
        <p:spPr>
          <a:xfrm>
            <a:off x="6441108" y="4467819"/>
            <a:ext cx="5117352"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Nature vs Nurture (Psychology Debate Explained) #Alevel</a:t>
            </a:r>
            <a:r>
              <a:rPr lang="en-US" sz="1200" dirty="0">
                <a:latin typeface="Arial" panose="020B0604020202020204" pitchFamily="34" charset="0"/>
                <a:cs typeface="Arial" panose="020B0604020202020204" pitchFamily="34" charset="0"/>
              </a:rPr>
              <a:t>, reviews the nature/nurture debate and how thinking has changed over this discussion.</a:t>
            </a:r>
          </a:p>
        </p:txBody>
      </p:sp>
    </p:spTree>
    <p:extLst>
      <p:ext uri="{BB962C8B-B14F-4D97-AF65-F5344CB8AC3E}">
        <p14:creationId xmlns:p14="http://schemas.microsoft.com/office/powerpoint/2010/main" val="3500831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61F9BFD-5925-4A4C-ACCC-AF57091F3FE3}"/>
              </a:ext>
            </a:extLst>
          </p:cNvPr>
          <p:cNvSpPr txBox="1">
            <a:spLocks/>
          </p:cNvSpPr>
          <p:nvPr/>
        </p:nvSpPr>
        <p:spPr>
          <a:xfrm>
            <a:off x="572568" y="239282"/>
            <a:ext cx="11306086" cy="50416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General Theoretical Questions That Surround the Study of Development: Continuity Versus Discontinuity</a:t>
            </a:r>
          </a:p>
        </p:txBody>
      </p:sp>
      <p:sp>
        <p:nvSpPr>
          <p:cNvPr id="8" name="TextBox 7">
            <a:extLst>
              <a:ext uri="{FF2B5EF4-FFF2-40B4-BE49-F238E27FC236}">
                <a16:creationId xmlns:a16="http://schemas.microsoft.com/office/drawing/2014/main" id="{F11C913A-0ECE-4DAA-AF91-F6770B31EDFE}"/>
              </a:ext>
            </a:extLst>
          </p:cNvPr>
          <p:cNvSpPr txBox="1"/>
          <p:nvPr/>
        </p:nvSpPr>
        <p:spPr>
          <a:xfrm>
            <a:off x="299104" y="888028"/>
            <a:ext cx="11579550" cy="2031325"/>
          </a:xfrm>
          <a:prstGeom prst="rect">
            <a:avLst/>
          </a:prstGeom>
          <a:solidFill>
            <a:schemeClr val="accent1">
              <a:lumMod val="20000"/>
              <a:lumOff val="80000"/>
            </a:schemeClr>
          </a:solidFill>
        </p:spPr>
        <p:txBody>
          <a:bodyPr wrap="square" rtlCol="0">
            <a:spAutoFit/>
          </a:bodyPr>
          <a:lstStyle/>
          <a:p>
            <a:pPr marL="285750" indent="-285750">
              <a:buFont typeface="Wingdings" panose="05000000000000000000" pitchFamily="2" charset="2"/>
              <a:buChar char="Ø"/>
            </a:pPr>
            <a:r>
              <a:rPr lang="en-US" dirty="0">
                <a:solidFill>
                  <a:srgbClr val="121212"/>
                </a:solidFill>
                <a:latin typeface="Calibri" panose="020F0502020204030204" pitchFamily="34" charset="0"/>
                <a:cs typeface="Calibri" panose="020F0502020204030204" pitchFamily="34" charset="0"/>
              </a:rPr>
              <a:t>Continuous or n</a:t>
            </a:r>
            <a:r>
              <a:rPr lang="en-US" b="0" i="0" dirty="0">
                <a:solidFill>
                  <a:srgbClr val="121212"/>
                </a:solidFill>
                <a:effectLst/>
                <a:latin typeface="Calibri" panose="020F0502020204030204" pitchFamily="34" charset="0"/>
                <a:cs typeface="Calibri" panose="020F0502020204030204" pitchFamily="34" charset="0"/>
              </a:rPr>
              <a:t>ormative development is typically viewed as a continual and cumulative process. The continuity view says that change is gradual. Children become more skillful in thinking, talking or acting much the same way as they get taller. (Vygotsky and Information Processing Theories).</a:t>
            </a:r>
          </a:p>
          <a:p>
            <a:endParaRPr lang="en-US" b="0" i="0" dirty="0">
              <a:solidFill>
                <a:srgbClr val="121212"/>
              </a:solidFill>
              <a:effectLst/>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b="0" i="0" dirty="0">
                <a:solidFill>
                  <a:srgbClr val="121212"/>
                </a:solidFill>
                <a:effectLst/>
                <a:latin typeface="Calibri" panose="020F0502020204030204" pitchFamily="34" charset="0"/>
                <a:cs typeface="Calibri" panose="020F0502020204030204" pitchFamily="34" charset="0"/>
              </a:rPr>
              <a:t>The discontinuity view sees development as more abrupt-a succession of changes that produce different behaviors in different age-specific life periods called stages. Biological changes provide the potential for these changes. (Piaget, Freud, Erikson, Kohlberg).</a:t>
            </a:r>
          </a:p>
        </p:txBody>
      </p:sp>
      <p:pic>
        <p:nvPicPr>
          <p:cNvPr id="9" name="Picture 8">
            <a:extLst>
              <a:ext uri="{FF2B5EF4-FFF2-40B4-BE49-F238E27FC236}">
                <a16:creationId xmlns:a16="http://schemas.microsoft.com/office/drawing/2014/main" id="{06089263-90B0-492C-95F3-DB61F5017B8D}"/>
              </a:ext>
            </a:extLst>
          </p:cNvPr>
          <p:cNvPicPr>
            <a:picLocks noChangeAspect="1"/>
          </p:cNvPicPr>
          <p:nvPr/>
        </p:nvPicPr>
        <p:blipFill rotWithShape="1">
          <a:blip r:embed="rId2"/>
          <a:srcRect r="1072"/>
          <a:stretch/>
        </p:blipFill>
        <p:spPr>
          <a:xfrm>
            <a:off x="777033" y="3003023"/>
            <a:ext cx="5940317" cy="2834640"/>
          </a:xfrm>
          <a:prstGeom prst="rect">
            <a:avLst/>
          </a:prstGeom>
        </p:spPr>
      </p:pic>
      <p:sp>
        <p:nvSpPr>
          <p:cNvPr id="10" name="TextBox 9">
            <a:extLst>
              <a:ext uri="{FF2B5EF4-FFF2-40B4-BE49-F238E27FC236}">
                <a16:creationId xmlns:a16="http://schemas.microsoft.com/office/drawing/2014/main" id="{2E077FBF-71AA-49D7-AE00-1E8A7C6A550D}"/>
              </a:ext>
            </a:extLst>
          </p:cNvPr>
          <p:cNvSpPr txBox="1"/>
          <p:nvPr/>
        </p:nvSpPr>
        <p:spPr>
          <a:xfrm>
            <a:off x="683492" y="6012773"/>
            <a:ext cx="10651258" cy="246221"/>
          </a:xfrm>
          <a:prstGeom prst="rect">
            <a:avLst/>
          </a:prstGeom>
          <a:noFill/>
        </p:spPr>
        <p:txBody>
          <a:bodyPr wrap="square" rtlCol="0">
            <a:spAutoFit/>
          </a:bodyPr>
          <a:lstStyle/>
          <a:p>
            <a:r>
              <a:rPr lang="en-US" sz="1000" dirty="0">
                <a:solidFill>
                  <a:srgbClr val="121212"/>
                </a:solidFill>
                <a:latin typeface="Calibri" panose="020F0502020204030204" pitchFamily="34" charset="0"/>
                <a:cs typeface="Calibri" panose="020F0502020204030204" pitchFamily="34" charset="0"/>
              </a:rPr>
              <a:t>Text and image from: </a:t>
            </a:r>
            <a:r>
              <a:rPr lang="en-US" sz="1000" b="0" i="0" dirty="0">
                <a:solidFill>
                  <a:srgbClr val="121212"/>
                </a:solidFill>
                <a:effectLst/>
                <a:latin typeface="Calibri" panose="020F0502020204030204" pitchFamily="34" charset="0"/>
                <a:cs typeface="Calibri" panose="020F0502020204030204" pitchFamily="34" charset="0"/>
              </a:rPr>
              <a:t>McLeod, S. A. (2017, Jan 14). Developmental psychology. Simply Psychology. </a:t>
            </a:r>
            <a:r>
              <a:rPr lang="en-US" sz="1000" b="0" i="0" dirty="0">
                <a:solidFill>
                  <a:srgbClr val="121212"/>
                </a:solidFill>
                <a:effectLst/>
                <a:latin typeface="Calibri" panose="020F0502020204030204" pitchFamily="34" charset="0"/>
                <a:cs typeface="Calibri" panose="020F0502020204030204" pitchFamily="34" charset="0"/>
                <a:hlinkClick r:id="rId3"/>
              </a:rPr>
              <a:t>https://www.simplypsychology.org/developmental-psychology.html</a:t>
            </a:r>
            <a:r>
              <a:rPr lang="en-US" sz="1000" b="0" i="0" dirty="0">
                <a:solidFill>
                  <a:srgbClr val="121212"/>
                </a:solidFill>
                <a:effectLst/>
                <a:latin typeface="Calibri" panose="020F0502020204030204" pitchFamily="34" charset="0"/>
                <a:cs typeface="Calibri" panose="020F0502020204030204" pitchFamily="34" charset="0"/>
              </a:rPr>
              <a:t> is licensed under </a:t>
            </a:r>
            <a:r>
              <a:rPr lang="en-US" sz="1000" b="0" i="0" dirty="0">
                <a:solidFill>
                  <a:srgbClr val="121212"/>
                </a:solidFill>
                <a:effectLst/>
                <a:latin typeface="Calibri" panose="020F0502020204030204" pitchFamily="34" charset="0"/>
                <a:cs typeface="Calibri" panose="020F0502020204030204" pitchFamily="34" charset="0"/>
                <a:hlinkClick r:id="rId4"/>
              </a:rPr>
              <a:t>CC BY NC ND 3.0</a:t>
            </a:r>
            <a:endParaRPr lang="en-US" sz="10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0FBD39CC-36B9-B66D-CF4A-D24348AC0156}"/>
              </a:ext>
            </a:extLst>
          </p:cNvPr>
          <p:cNvSpPr txBox="1"/>
          <p:nvPr/>
        </p:nvSpPr>
        <p:spPr>
          <a:xfrm>
            <a:off x="7338830" y="3190540"/>
            <a:ext cx="4539824"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Lifespan Development: Continuity vs Discontinuity </a:t>
            </a:r>
            <a:r>
              <a:rPr lang="en-US" sz="1200" dirty="0">
                <a:latin typeface="Arial" panose="020B0604020202020204" pitchFamily="34" charset="0"/>
                <a:cs typeface="Arial" panose="020B0604020202020204" pitchFamily="34" charset="0"/>
              </a:rPr>
              <a:t>(begin at timestamp 0:50), reviews the quantitative and qualitative changes across development and provides examples.</a:t>
            </a:r>
          </a:p>
        </p:txBody>
      </p:sp>
    </p:spTree>
    <p:extLst>
      <p:ext uri="{BB962C8B-B14F-4D97-AF65-F5344CB8AC3E}">
        <p14:creationId xmlns:p14="http://schemas.microsoft.com/office/powerpoint/2010/main" val="733553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4ECA684-7029-4E0C-B22B-11AD9EF68867}"/>
              </a:ext>
            </a:extLst>
          </p:cNvPr>
          <p:cNvSpPr txBox="1">
            <a:spLocks/>
          </p:cNvSpPr>
          <p:nvPr/>
        </p:nvSpPr>
        <p:spPr>
          <a:xfrm>
            <a:off x="665018" y="65315"/>
            <a:ext cx="11038115" cy="75559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General Theoretical Questions That Surround the Study of Development</a:t>
            </a:r>
          </a:p>
          <a:p>
            <a:pPr algn="ctr"/>
            <a:r>
              <a:rPr lang="en-US" sz="2000" dirty="0">
                <a:latin typeface="Arial" panose="020B0604020202020204" pitchFamily="34" charset="0"/>
                <a:cs typeface="Arial" panose="020B0604020202020204" pitchFamily="34" charset="0"/>
              </a:rPr>
              <a:t>Active versus Passive Development</a:t>
            </a:r>
          </a:p>
        </p:txBody>
      </p:sp>
      <p:sp>
        <p:nvSpPr>
          <p:cNvPr id="4" name="TextBox 3">
            <a:extLst>
              <a:ext uri="{FF2B5EF4-FFF2-40B4-BE49-F238E27FC236}">
                <a16:creationId xmlns:a16="http://schemas.microsoft.com/office/drawing/2014/main" id="{FEAC2396-6C1E-48E6-BC56-3EC6FDDDD77C}"/>
              </a:ext>
            </a:extLst>
          </p:cNvPr>
          <p:cNvSpPr txBox="1"/>
          <p:nvPr/>
        </p:nvSpPr>
        <p:spPr>
          <a:xfrm>
            <a:off x="443345" y="998187"/>
            <a:ext cx="11305309" cy="341632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Do children play the role of an active explorer in their development as is purported </a:t>
            </a:r>
            <a:r>
              <a:rPr lang="en-US">
                <a:latin typeface="Calibri" panose="020F0502020204030204" pitchFamily="34" charset="0"/>
                <a:cs typeface="Calibri" panose="020F0502020204030204" pitchFamily="34" charset="0"/>
              </a:rPr>
              <a:t>by cognitive </a:t>
            </a:r>
            <a:r>
              <a:rPr lang="en-US" dirty="0">
                <a:latin typeface="Calibri" panose="020F0502020204030204" pitchFamily="34" charset="0"/>
                <a:cs typeface="Calibri" panose="020F0502020204030204" pitchFamily="34" charset="0"/>
              </a:rPr>
              <a:t>theorists like Piaget and Vygotsky, or does the child passively receive information from the environment as the Learning Theorist contend?</a:t>
            </a:r>
          </a:p>
          <a:p>
            <a:endParaRPr lang="en-US"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Those theories who view children as active agents of their own development not only view the child as one who selectively and spontaneously involve themselves with their environment, but as on who can alter their environment to meet their needs.  For example, the development of social skills and friendships.</a:t>
            </a:r>
          </a:p>
          <a:p>
            <a:pPr marL="285750" indent="-285750">
              <a:buFont typeface="Wingdings" panose="05000000000000000000" pitchFamily="2" charset="2"/>
              <a:buChar char="Ø"/>
            </a:pPr>
            <a:endParaRPr lang="en-US" dirty="0">
              <a:latin typeface="Calibri" panose="020F0502020204030204" pitchFamily="34" charset="0"/>
              <a:cs typeface="Calibri" panose="020F050202020403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Those theories that portray children as passive recipients of information  view the child as one who does not spontaneously act on the environment, but rather as someone who reacts to stimuli from the environment, for example the behavioral theories of Watson and Skinner.  Consequently, these developmentalists view development as the accumulation of learned associations.  For example, physical growth  and changes in infant reflexes.</a:t>
            </a:r>
          </a:p>
        </p:txBody>
      </p:sp>
    </p:spTree>
    <p:extLst>
      <p:ext uri="{BB962C8B-B14F-4D97-AF65-F5344CB8AC3E}">
        <p14:creationId xmlns:p14="http://schemas.microsoft.com/office/powerpoint/2010/main" val="1471748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00A9F-9018-DD01-8EF4-7F09B2459F3C}"/>
              </a:ext>
            </a:extLst>
          </p:cNvPr>
          <p:cNvSpPr txBox="1">
            <a:spLocks/>
          </p:cNvSpPr>
          <p:nvPr/>
        </p:nvSpPr>
        <p:spPr>
          <a:xfrm>
            <a:off x="493047" y="139604"/>
            <a:ext cx="11205906" cy="64083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General Theoretical Questions That Surround the Study of Development: Stability versus Change</a:t>
            </a:r>
          </a:p>
        </p:txBody>
      </p:sp>
      <p:sp>
        <p:nvSpPr>
          <p:cNvPr id="6" name="TextBox 5">
            <a:extLst>
              <a:ext uri="{FF2B5EF4-FFF2-40B4-BE49-F238E27FC236}">
                <a16:creationId xmlns:a16="http://schemas.microsoft.com/office/drawing/2014/main" id="{44D7BE96-50F2-AD4C-3D05-E6B0D8BBF98D}"/>
              </a:ext>
            </a:extLst>
          </p:cNvPr>
          <p:cNvSpPr txBox="1"/>
          <p:nvPr/>
        </p:nvSpPr>
        <p:spPr>
          <a:xfrm>
            <a:off x="850944" y="1007465"/>
            <a:ext cx="10097477"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ctr"/>
            <a:r>
              <a:rPr lang="en-US" b="0" i="0" dirty="0">
                <a:solidFill>
                  <a:srgbClr val="393E42"/>
                </a:solidFill>
                <a:effectLst/>
                <a:latin typeface="Calibri" panose="020F0502020204030204" pitchFamily="34" charset="0"/>
                <a:cs typeface="Calibri" panose="020F0502020204030204" pitchFamily="34" charset="0"/>
              </a:rPr>
              <a:t>Are you the same person you've always been? How similar are you to how you were as a child? </a:t>
            </a:r>
            <a:endParaRPr lang="en-US"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6BB745BA-BC75-2F6C-2FA0-200ABEE2106B}"/>
              </a:ext>
            </a:extLst>
          </p:cNvPr>
          <p:cNvSpPr txBox="1"/>
          <p:nvPr/>
        </p:nvSpPr>
        <p:spPr>
          <a:xfrm>
            <a:off x="249158" y="1603828"/>
            <a:ext cx="11301047" cy="424731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Stability versus change theories of development study whether an individual’s </a:t>
            </a:r>
            <a:r>
              <a:rPr lang="en-US" dirty="0">
                <a:solidFill>
                  <a:srgbClr val="393E42"/>
                </a:solidFill>
                <a:latin typeface="Calibri" panose="020F0502020204030204" pitchFamily="34" charset="0"/>
                <a:cs typeface="Calibri" panose="020F0502020204030204" pitchFamily="34" charset="0"/>
              </a:rPr>
              <a:t>traits change or </a:t>
            </a:r>
            <a:r>
              <a:rPr lang="en-US" b="0" i="0" dirty="0">
                <a:solidFill>
                  <a:srgbClr val="393E42"/>
                </a:solidFill>
                <a:effectLst/>
                <a:latin typeface="Calibri" panose="020F0502020204030204" pitchFamily="34" charset="0"/>
                <a:cs typeface="Calibri" panose="020F0502020204030204" pitchFamily="34" charset="0"/>
              </a:rPr>
              <a:t>remain the same as they age.</a:t>
            </a:r>
          </a:p>
          <a:p>
            <a:pPr marL="742950" lvl="1"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Stability theorists argue that stabilization of a particular trait or characteristic occurs early and persists throughout the lifespan.</a:t>
            </a:r>
          </a:p>
          <a:p>
            <a:pPr marL="742950" lvl="1" indent="-285750">
              <a:buFont typeface="Wingdings" panose="05000000000000000000" pitchFamily="2" charset="2"/>
              <a:buChar char="Ø"/>
            </a:pPr>
            <a:endParaRPr lang="en-US" b="0" i="0" dirty="0">
              <a:solidFill>
                <a:srgbClr val="393E42"/>
              </a:solidFill>
              <a:effectLst/>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solidFill>
                  <a:srgbClr val="393E42"/>
                </a:solidFill>
                <a:latin typeface="Calibri" panose="020F0502020204030204" pitchFamily="34" charset="0"/>
                <a:cs typeface="Calibri" panose="020F0502020204030204" pitchFamily="34" charset="0"/>
              </a:rPr>
              <a:t>Change theorists argue that major attributes are potentially changeable throughout life.</a:t>
            </a:r>
          </a:p>
          <a:p>
            <a:pPr marL="742950" lvl="1" indent="-285750">
              <a:buFont typeface="Wingdings" panose="05000000000000000000" pitchFamily="2" charset="2"/>
              <a:buChar char="Ø"/>
            </a:pPr>
            <a:endParaRPr lang="en-US" dirty="0">
              <a:solidFill>
                <a:srgbClr val="393E42"/>
              </a:solidFill>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Some theorists believe it is a combination of both</a:t>
            </a:r>
          </a:p>
          <a:p>
            <a:pPr marL="742950" lvl="1" indent="-285750">
              <a:buFont typeface="Wingdings" panose="05000000000000000000" pitchFamily="2" charset="2"/>
              <a:buChar char="Ø"/>
            </a:pPr>
            <a:endParaRPr lang="en-US" b="0" i="0" dirty="0">
              <a:solidFill>
                <a:srgbClr val="393E42"/>
              </a:solidFill>
              <a:effectLst/>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There are</a:t>
            </a:r>
            <a:r>
              <a:rPr lang="en-US" dirty="0">
                <a:solidFill>
                  <a:srgbClr val="393E42"/>
                </a:solidFill>
                <a:latin typeface="Calibri" panose="020F0502020204030204" pitchFamily="34" charset="0"/>
                <a:cs typeface="Calibri" panose="020F0502020204030204" pitchFamily="34" charset="0"/>
              </a:rPr>
              <a:t> </a:t>
            </a:r>
            <a:r>
              <a:rPr lang="en-US" b="0" i="0" dirty="0">
                <a:solidFill>
                  <a:srgbClr val="393E42"/>
                </a:solidFill>
                <a:effectLst/>
                <a:latin typeface="Calibri" panose="020F0502020204030204" pitchFamily="34" charset="0"/>
                <a:cs typeface="Calibri" panose="020F0502020204030204" pitchFamily="34" charset="0"/>
              </a:rPr>
              <a:t>several layers to consider when approaching the question of stability versus change:</a:t>
            </a:r>
          </a:p>
          <a:p>
            <a:pPr marL="1200150" lvl="2"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What causes stabilization of an attribute?</a:t>
            </a:r>
          </a:p>
          <a:p>
            <a:pPr marL="1200150" lvl="2"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Are there critical periods for stabilization of certain attributes?</a:t>
            </a:r>
          </a:p>
          <a:p>
            <a:pPr marL="1200150" lvl="2" indent="-285750">
              <a:buFont typeface="Wingdings" panose="05000000000000000000" pitchFamily="2" charset="2"/>
              <a:buChar char="Ø"/>
            </a:pPr>
            <a:r>
              <a:rPr lang="en-US" dirty="0">
                <a:solidFill>
                  <a:srgbClr val="393E42"/>
                </a:solidFill>
                <a:latin typeface="Calibri" panose="020F0502020204030204" pitchFamily="34" charset="0"/>
                <a:cs typeface="Calibri" panose="020F0502020204030204" pitchFamily="34" charset="0"/>
              </a:rPr>
              <a:t>Do some </a:t>
            </a:r>
            <a:r>
              <a:rPr lang="en-US" b="0" i="0" dirty="0">
                <a:solidFill>
                  <a:srgbClr val="393E42"/>
                </a:solidFill>
                <a:effectLst/>
                <a:latin typeface="Calibri" panose="020F0502020204030204" pitchFamily="34" charset="0"/>
                <a:cs typeface="Calibri" panose="020F0502020204030204" pitchFamily="34" charset="0"/>
              </a:rPr>
              <a:t>attributes stabilize early in development </a:t>
            </a:r>
            <a:r>
              <a:rPr lang="en-US" dirty="0">
                <a:solidFill>
                  <a:srgbClr val="393E42"/>
                </a:solidFill>
                <a:latin typeface="Calibri" panose="020F0502020204030204" pitchFamily="34" charset="0"/>
                <a:cs typeface="Calibri" panose="020F0502020204030204" pitchFamily="34" charset="0"/>
              </a:rPr>
              <a:t>while other attributes </a:t>
            </a:r>
            <a:r>
              <a:rPr lang="en-US" b="0" i="0" dirty="0">
                <a:solidFill>
                  <a:srgbClr val="393E42"/>
                </a:solidFill>
                <a:effectLst/>
                <a:latin typeface="Calibri" panose="020F0502020204030204" pitchFamily="34" charset="0"/>
                <a:cs typeface="Calibri" panose="020F0502020204030204" pitchFamily="34" charset="0"/>
              </a:rPr>
              <a:t>stabilize later?</a:t>
            </a:r>
          </a:p>
          <a:p>
            <a:pPr marL="1200150" lvl="2"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Once </a:t>
            </a:r>
            <a:r>
              <a:rPr lang="en-US" dirty="0">
                <a:solidFill>
                  <a:srgbClr val="393E42"/>
                </a:solidFill>
                <a:latin typeface="Calibri" panose="020F0502020204030204" pitchFamily="34" charset="0"/>
                <a:cs typeface="Calibri" panose="020F0502020204030204" pitchFamily="34" charset="0"/>
              </a:rPr>
              <a:t>an attribute </a:t>
            </a:r>
            <a:r>
              <a:rPr lang="en-US" b="0" i="0" dirty="0">
                <a:solidFill>
                  <a:srgbClr val="393E42"/>
                </a:solidFill>
                <a:effectLst/>
                <a:latin typeface="Calibri" panose="020F0502020204030204" pitchFamily="34" charset="0"/>
                <a:cs typeface="Calibri" panose="020F0502020204030204" pitchFamily="34" charset="0"/>
              </a:rPr>
              <a:t>stabilizes, </a:t>
            </a:r>
            <a:r>
              <a:rPr lang="en-US" dirty="0">
                <a:solidFill>
                  <a:srgbClr val="393E42"/>
                </a:solidFill>
                <a:latin typeface="Calibri" panose="020F0502020204030204" pitchFamily="34" charset="0"/>
                <a:cs typeface="Calibri" panose="020F0502020204030204" pitchFamily="34" charset="0"/>
              </a:rPr>
              <a:t>is it impossible to change?</a:t>
            </a:r>
            <a:r>
              <a:rPr lang="en-US" b="0" i="0" dirty="0">
                <a:solidFill>
                  <a:srgbClr val="393E42"/>
                </a:solidFill>
                <a:effectLst/>
                <a:latin typeface="Calibri" panose="020F0502020204030204" pitchFamily="34" charset="0"/>
                <a:cs typeface="Calibri" panose="020F0502020204030204" pitchFamily="34" charset="0"/>
              </a:rPr>
              <a:t> </a:t>
            </a:r>
          </a:p>
          <a:p>
            <a:pPr marL="1200150" lvl="2" indent="-285750">
              <a:buFont typeface="Wingdings" panose="05000000000000000000" pitchFamily="2" charset="2"/>
              <a:buChar char="Ø"/>
            </a:pPr>
            <a:r>
              <a:rPr lang="en-US" b="0" i="0" dirty="0">
                <a:solidFill>
                  <a:srgbClr val="393E42"/>
                </a:solidFill>
                <a:effectLst/>
                <a:latin typeface="Calibri" panose="020F0502020204030204" pitchFamily="34" charset="0"/>
                <a:cs typeface="Calibri" panose="020F0502020204030204" pitchFamily="34" charset="0"/>
              </a:rPr>
              <a:t>Is the process of stabilization </a:t>
            </a:r>
            <a:r>
              <a:rPr lang="en-US" dirty="0">
                <a:solidFill>
                  <a:srgbClr val="393E42"/>
                </a:solidFill>
                <a:latin typeface="Calibri" panose="020F0502020204030204" pitchFamily="34" charset="0"/>
                <a:cs typeface="Calibri" panose="020F0502020204030204" pitchFamily="34" charset="0"/>
              </a:rPr>
              <a:t>the same for everyone?</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49369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B6B1A00-828B-4EDE-880B-AFA24F784D6E}"/>
              </a:ext>
            </a:extLst>
          </p:cNvPr>
          <p:cNvSpPr txBox="1">
            <a:spLocks/>
          </p:cNvSpPr>
          <p:nvPr/>
        </p:nvSpPr>
        <p:spPr>
          <a:xfrm>
            <a:off x="628076" y="41078"/>
            <a:ext cx="11327363" cy="83872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000" dirty="0">
                <a:latin typeface="Arial" panose="020B0604020202020204" pitchFamily="34" charset="0"/>
                <a:cs typeface="Arial" panose="020B0604020202020204" pitchFamily="34" charset="0"/>
              </a:rPr>
              <a:t>Does Investment in Early Childhood Development Lay the Foundation for a Prosperous and Sustainable Society?: How Physical, Cognitive, and Social Emotional  Interact in Early Brain Development</a:t>
            </a:r>
          </a:p>
        </p:txBody>
      </p:sp>
      <p:sp>
        <p:nvSpPr>
          <p:cNvPr id="4" name="TextBox 3">
            <a:extLst>
              <a:ext uri="{FF2B5EF4-FFF2-40B4-BE49-F238E27FC236}">
                <a16:creationId xmlns:a16="http://schemas.microsoft.com/office/drawing/2014/main" id="{E6FBC6EF-39F9-4136-8E77-343723699A0F}"/>
              </a:ext>
            </a:extLst>
          </p:cNvPr>
          <p:cNvSpPr txBox="1"/>
          <p:nvPr/>
        </p:nvSpPr>
        <p:spPr>
          <a:xfrm>
            <a:off x="443345" y="1588655"/>
            <a:ext cx="184731" cy="369332"/>
          </a:xfrm>
          <a:prstGeom prst="rect">
            <a:avLst/>
          </a:prstGeom>
          <a:noFill/>
        </p:spPr>
        <p:txBody>
          <a:bodyPr wrap="none" rtlCol="0">
            <a:spAutoFit/>
          </a:bodyPr>
          <a:lstStyle/>
          <a:p>
            <a:endParaRPr lang="en-US"/>
          </a:p>
        </p:txBody>
      </p:sp>
      <p:sp>
        <p:nvSpPr>
          <p:cNvPr id="2" name="TextBox 1">
            <a:extLst>
              <a:ext uri="{FF2B5EF4-FFF2-40B4-BE49-F238E27FC236}">
                <a16:creationId xmlns:a16="http://schemas.microsoft.com/office/drawing/2014/main" id="{B7FF4993-6E99-43B9-879E-28CD92F9E157}"/>
              </a:ext>
            </a:extLst>
          </p:cNvPr>
          <p:cNvSpPr txBox="1"/>
          <p:nvPr/>
        </p:nvSpPr>
        <p:spPr>
          <a:xfrm>
            <a:off x="360727" y="953692"/>
            <a:ext cx="11665017" cy="424731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Emotional and physical health, social skills and cognitive capacities that emerge in the early years are all important and excessive or prolonged stress can be toxic to the developing brain. </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basic architecture of the brain is constructed through an ongoing process that begins before birth and continues into adulthood.</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In the first few years of life, 700 new neural connections called synapses are formed every second (blooming) and the interactive influences of genes and experience help shape the developing brain.</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After this period of rapid proliferation, these connections are reduced through a process called pruning, so that brain circuits become more efficient. </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brain is most flexible or plastic early in life to accommodate a wide range of environments and interactions, but as the brain becomes more specialized , it also becomes less capable of reorganizing and adapting to new or unexpected changes.</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Emotional and physical health, social skills and cognitive capacities that emerge in the early years are all important prerequisites for success in school and later in the workplace in community and numerous scientific studies support the conclusion that providing supportive, responsive relationships as early in life as possible can prevent or reverse the damaging effects of toxic stress.</a:t>
            </a:r>
          </a:p>
        </p:txBody>
      </p:sp>
      <p:sp>
        <p:nvSpPr>
          <p:cNvPr id="5" name="TextBox 4">
            <a:extLst>
              <a:ext uri="{FF2B5EF4-FFF2-40B4-BE49-F238E27FC236}">
                <a16:creationId xmlns:a16="http://schemas.microsoft.com/office/drawing/2014/main" id="{AE37549D-3578-487F-B1BB-F86088DCD795}"/>
              </a:ext>
            </a:extLst>
          </p:cNvPr>
          <p:cNvSpPr txBox="1"/>
          <p:nvPr/>
        </p:nvSpPr>
        <p:spPr>
          <a:xfrm>
            <a:off x="97871" y="5590453"/>
            <a:ext cx="11996257" cy="707886"/>
          </a:xfrm>
          <a:prstGeom prst="rect">
            <a:avLst/>
          </a:prstGeom>
          <a:noFill/>
        </p:spPr>
        <p:txBody>
          <a:bodyPr wrap="square" rtlCol="0">
            <a:spAutoFit/>
          </a:bodyPr>
          <a:lstStyle/>
          <a:p>
            <a:r>
              <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This slide was created using information from the following and can be found in the textbook on page 6.</a:t>
            </a:r>
            <a:endParaRPr lang="en-US" sz="1000" i="1" u="sng" dirty="0">
              <a:solidFill>
                <a:srgbClr val="6EAC1C"/>
              </a:solidFill>
              <a:effectLst/>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endParaRPr>
          </a:p>
          <a:p>
            <a:r>
              <a:rPr lang="en-US" sz="1000" i="1" u="sng" dirty="0">
                <a:solidFill>
                  <a:srgbClr val="6EAC1C"/>
                </a:solidFill>
                <a:effectLst/>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Investment in Early Childhood Development Lays the Foundation for a Prosperous and Sustainable Society</a:t>
            </a:r>
            <a:r>
              <a:rPr lang="en-US" sz="1000" dirty="0">
                <a:effectLst/>
                <a:latin typeface="Calibri" panose="020F0502020204030204" pitchFamily="34" charset="0"/>
                <a:ea typeface="Calibri" panose="020F0502020204030204" pitchFamily="34" charset="0"/>
                <a:cs typeface="Times New Roman" panose="02020603050405020304" pitchFamily="18" charset="0"/>
              </a:rPr>
              <a:t> by Jack P. Shonkoff, MD, Julius B. Richmond FAMRI Professor of Child Health and Development is found at Importance of early childhood development. In: Tremblay RE, Boivin M, Peters </a:t>
            </a:r>
            <a:r>
              <a:rPr lang="en-US" sz="1000" dirty="0" err="1">
                <a:effectLst/>
                <a:latin typeface="Calibri" panose="020F0502020204030204" pitchFamily="34" charset="0"/>
                <a:ea typeface="Calibri" panose="020F0502020204030204" pitchFamily="34" charset="0"/>
                <a:cs typeface="Times New Roman" panose="02020603050405020304" pitchFamily="18" charset="0"/>
              </a:rPr>
              <a:t>RDeV</a:t>
            </a:r>
            <a:r>
              <a:rPr lang="en-US" sz="1000" dirty="0">
                <a:effectLst/>
                <a:latin typeface="Calibri" panose="020F0502020204030204" pitchFamily="34" charset="0"/>
                <a:ea typeface="Calibri" panose="020F0502020204030204" pitchFamily="34" charset="0"/>
                <a:cs typeface="Times New Roman" panose="02020603050405020304" pitchFamily="18" charset="0"/>
              </a:rPr>
              <a:t>, eds. </a:t>
            </a:r>
            <a:r>
              <a:rPr lang="en-US" sz="1000" i="1" dirty="0">
                <a:effectLst/>
                <a:latin typeface="Calibri" panose="020F0502020204030204" pitchFamily="34" charset="0"/>
                <a:ea typeface="Calibri" panose="020F0502020204030204" pitchFamily="34" charset="0"/>
                <a:cs typeface="Times New Roman" panose="02020603050405020304" pitchFamily="18" charset="0"/>
              </a:rPr>
              <a:t>Encyclopedia on Early Childhood Development</a:t>
            </a:r>
            <a:r>
              <a:rPr lang="en-US" sz="1000" dirty="0">
                <a:effectLst/>
                <a:latin typeface="Calibri" panose="020F0502020204030204" pitchFamily="34" charset="0"/>
                <a:ea typeface="Calibri" panose="020F0502020204030204" pitchFamily="34" charset="0"/>
                <a:cs typeface="Times New Roman" panose="02020603050405020304" pitchFamily="18" charset="0"/>
              </a:rPr>
              <a:t> [online]. </a:t>
            </a:r>
            <a:r>
              <a:rPr lang="en-U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http://www.child-encyclopedia.com/sites/default/files/dossiers-complets/en/importance-of-early-childhood-development.pdf</a:t>
            </a:r>
            <a:r>
              <a:rPr lang="en-US" sz="1000" dirty="0">
                <a:effectLst/>
                <a:latin typeface="Calibri" panose="020F0502020204030204" pitchFamily="34" charset="0"/>
                <a:ea typeface="Calibri" panose="020F0502020204030204" pitchFamily="34" charset="0"/>
                <a:cs typeface="Times New Roman" panose="02020603050405020304" pitchFamily="18" charset="0"/>
              </a:rPr>
              <a:t>. Updated March 2011. Accessed August 1, 2020.  This article is used with permission by </a:t>
            </a:r>
            <a:r>
              <a:rPr lang="en-U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Encyclopedia of Early Childhood Development</a:t>
            </a: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92527356"/>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3572</TotalTime>
  <Words>4548</Words>
  <Application>Microsoft Office PowerPoint</Application>
  <PresentationFormat>Widescreen</PresentationFormat>
  <Paragraphs>234</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Lato</vt:lpstr>
      <vt:lpstr>Open Sans</vt:lpstr>
      <vt:lpstr>proxima-nova</vt:lpstr>
      <vt:lpstr>Wingdings</vt:lpstr>
      <vt:lpstr>Retrospect</vt:lpstr>
      <vt:lpstr>Introduction To Infant and Child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Infant and Child Development</dc:title>
  <dc:creator>Maria Pagano</dc:creator>
  <cp:lastModifiedBy>Maria Pagano</cp:lastModifiedBy>
  <cp:revision>18</cp:revision>
  <dcterms:created xsi:type="dcterms:W3CDTF">2020-09-23T20:51:39Z</dcterms:created>
  <dcterms:modified xsi:type="dcterms:W3CDTF">2024-08-12T16:11:33Z</dcterms:modified>
</cp:coreProperties>
</file>