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74" r:id="rId3"/>
    <p:sldId id="256" r:id="rId4"/>
    <p:sldId id="261" r:id="rId5"/>
    <p:sldId id="262" r:id="rId6"/>
    <p:sldId id="275" r:id="rId7"/>
    <p:sldId id="264" r:id="rId8"/>
    <p:sldId id="263" r:id="rId9"/>
    <p:sldId id="257" r:id="rId10"/>
    <p:sldId id="272" r:id="rId11"/>
    <p:sldId id="269" r:id="rId12"/>
    <p:sldId id="270" r:id="rId13"/>
    <p:sldId id="259"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431" autoAdjust="0"/>
  </p:normalViewPr>
  <p:slideViewPr>
    <p:cSldViewPr>
      <p:cViewPr>
        <p:scale>
          <a:sx n="70" d="100"/>
          <a:sy n="70" d="100"/>
        </p:scale>
        <p:origin x="-126" y="156"/>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76A834-A6C6-495C-9332-3E328FCA65CA}" type="datetimeFigureOut">
              <a:rPr lang="en-US" smtClean="0"/>
              <a:pPr/>
              <a:t>1/31/2013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1/31/2013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1/31/2013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1/31/2013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1/31/2013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1/31/2013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1/31/2013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Introduction to Wine and Beverage Management</a:t>
            </a:r>
            <a:endParaRPr lang="en-US" dirty="0"/>
          </a:p>
        </p:txBody>
      </p:sp>
      <p:sp>
        <p:nvSpPr>
          <p:cNvPr id="4" name="Subtitle 3"/>
          <p:cNvSpPr>
            <a:spLocks noGrp="1"/>
          </p:cNvSpPr>
          <p:nvPr>
            <p:ph type="subTitle" idx="1"/>
          </p:nvPr>
        </p:nvSpPr>
        <p:spPr/>
        <p:txBody>
          <a:bodyPr/>
          <a:lstStyle/>
          <a:p>
            <a:r>
              <a:rPr lang="en-US" dirty="0" smtClean="0"/>
              <a:t>Prof. Karen Goodlad</a:t>
            </a:r>
          </a:p>
          <a:p>
            <a:r>
              <a:rPr lang="en-US" dirty="0" smtClean="0"/>
              <a:t>Spring 2013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1-5  </a:t>
            </a:r>
          </a:p>
          <a:p>
            <a:r>
              <a:rPr lang="en-US" sz="3600" dirty="0" smtClean="0"/>
              <a:t>Register for an </a:t>
            </a:r>
            <a:r>
              <a:rPr lang="en-US" sz="3600" dirty="0" err="1" smtClean="0"/>
              <a:t>OpenLab</a:t>
            </a:r>
            <a:r>
              <a:rPr lang="en-US" sz="3600" dirty="0" smtClean="0"/>
              <a:t> account </a:t>
            </a:r>
          </a:p>
          <a:p>
            <a:r>
              <a:rPr lang="en-US" sz="3600" dirty="0" smtClean="0"/>
              <a:t>Join </a:t>
            </a:r>
            <a:r>
              <a:rPr lang="en-US" sz="3600" dirty="0" err="1" smtClean="0"/>
              <a:t>OpenLab</a:t>
            </a:r>
            <a:r>
              <a:rPr lang="en-US" sz="3600" dirty="0" smtClean="0"/>
              <a:t> course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p:txBody>
          <a:bodyPr/>
          <a:lstStyle/>
          <a:p>
            <a:r>
              <a:rPr lang="en-US" dirty="0"/>
              <a:t>Overview</a:t>
            </a:r>
          </a:p>
        </p:txBody>
      </p:sp>
      <p:sp>
        <p:nvSpPr>
          <p:cNvPr id="5127" name="Rectangle 7"/>
          <p:cNvSpPr>
            <a:spLocks noGrp="1" noChangeArrowheads="1"/>
          </p:cNvSpPr>
          <p:nvPr>
            <p:ph type="body" idx="1"/>
          </p:nvPr>
        </p:nvSpPr>
        <p:spPr/>
        <p:txBody>
          <a:bodyPr/>
          <a:lstStyle/>
          <a:p>
            <a:r>
              <a:rPr lang="en-US" dirty="0"/>
              <a:t>Attendance</a:t>
            </a:r>
          </a:p>
          <a:p>
            <a:r>
              <a:rPr lang="en-US" dirty="0"/>
              <a:t>Semester Long Assigned Seating</a:t>
            </a:r>
          </a:p>
          <a:p>
            <a:r>
              <a:rPr lang="en-US" dirty="0"/>
              <a:t>Syllabus Review</a:t>
            </a:r>
          </a:p>
          <a:p>
            <a:r>
              <a:rPr lang="en-US" dirty="0"/>
              <a:t>Term </a:t>
            </a:r>
            <a:r>
              <a:rPr lang="en-US" dirty="0" smtClean="0"/>
              <a:t>Assignments</a:t>
            </a:r>
          </a:p>
          <a:p>
            <a:r>
              <a:rPr lang="en-US" dirty="0" err="1" smtClean="0"/>
              <a:t>OpenLab</a:t>
            </a:r>
            <a:endParaRPr lang="en-US" dirty="0"/>
          </a:p>
          <a:p>
            <a:r>
              <a:rPr lang="en-US" dirty="0"/>
              <a:t>Lecture</a:t>
            </a:r>
          </a:p>
          <a:p>
            <a:pPr lvl="1"/>
            <a:r>
              <a:rPr lang="en-US" dirty="0"/>
              <a:t>Introduction to Alcoholic Beverages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t>Vodka</a:t>
            </a:r>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912</TotalTime>
  <Words>433</Words>
  <Application>Microsoft Office PowerPoint</Application>
  <PresentationFormat>On-screen Show (4:3)</PresentationFormat>
  <Paragraphs>117</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Foundry</vt:lpstr>
      <vt:lpstr>Introduction to Wine and Beverage Management</vt:lpstr>
      <vt:lpstr>Overview</vt:lpstr>
      <vt:lpstr>Producing Spirits: Distillation</vt:lpstr>
      <vt:lpstr>Fermentation</vt:lpstr>
      <vt:lpstr>Distillation</vt:lpstr>
      <vt:lpstr>Pot Still</vt:lpstr>
      <vt:lpstr>Slide 7</vt:lpstr>
      <vt:lpstr>Slide 8</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HMGT</cp:lastModifiedBy>
  <cp:revision>55</cp:revision>
  <dcterms:created xsi:type="dcterms:W3CDTF">2013-01-23T04:03:34Z</dcterms:created>
  <dcterms:modified xsi:type="dcterms:W3CDTF">2013-01-31T22:39:25Z</dcterms:modified>
</cp:coreProperties>
</file>