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6" r:id="rId2"/>
    <p:sldId id="257" r:id="rId3"/>
    <p:sldId id="258" r:id="rId4"/>
    <p:sldId id="266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EF5C75DC-FE28-469F-A8EF-EBF3312F30F3}">
          <p14:sldIdLst>
            <p14:sldId id="256"/>
            <p14:sldId id="257"/>
            <p14:sldId id="258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058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013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910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56437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3867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1554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9479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54332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940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145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264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666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820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0419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87995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064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65774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13FEFCB-7092-4E81-BDFA-E93B53F8CE9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D4AD969-1E03-42D8-BE95-F4304431E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276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328" y="2399009"/>
            <a:ext cx="10661072" cy="1369284"/>
          </a:xfrm>
        </p:spPr>
        <p:txBody>
          <a:bodyPr/>
          <a:lstStyle/>
          <a:p>
            <a:r>
              <a:rPr lang="en-US" dirty="0" smtClean="0"/>
              <a:t>Proposal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328" y="3602037"/>
            <a:ext cx="10127672" cy="311049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Research can be so hard at times for students. The internet will give you  tons of sites that is not essential to the actually topic of your choice.</a:t>
            </a:r>
          </a:p>
          <a:p>
            <a:r>
              <a:rPr lang="en-US" dirty="0" smtClean="0"/>
              <a:t>Some students could waste hours looking for the right site for a project.</a:t>
            </a:r>
          </a:p>
          <a:p>
            <a:r>
              <a:rPr lang="en-US" dirty="0" smtClean="0"/>
              <a:t>What if you could fast forward time and skip all the sites that have nothing to do with your topic </a:t>
            </a:r>
          </a:p>
          <a:p>
            <a:r>
              <a:rPr lang="en-US" dirty="0" smtClean="0"/>
              <a:t>What if the internet could direct you exactly to the site of your best understanding.   </a:t>
            </a:r>
          </a:p>
        </p:txBody>
      </p:sp>
      <p:pic>
        <p:nvPicPr>
          <p:cNvPr id="1026" name="Picture 2" descr="Free World Monitor Stock Photography - 17292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6400" y="374073"/>
            <a:ext cx="2985510" cy="234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87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</a:t>
            </a:r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EASY SEARCH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xmlns="" val="27050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Easy search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easy search is a tool that allows people to search on any topic related to their area of studies or career without any difficulty. Easy search will be able to help a wide variety of people such as students of all ages ,professors, and even people with careers that have nothing to do with academics.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7967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3776" y="169817"/>
            <a:ext cx="10045962" cy="757646"/>
          </a:xfrm>
        </p:spPr>
        <p:txBody>
          <a:bodyPr/>
          <a:lstStyle/>
          <a:p>
            <a:r>
              <a:rPr lang="en-US" dirty="0" smtClean="0"/>
              <a:t>How will easy search connect to you</a:t>
            </a:r>
            <a:endParaRPr lang="en-US" dirty="0"/>
          </a:p>
        </p:txBody>
      </p:sp>
      <p:pic>
        <p:nvPicPr>
          <p:cNvPr id="7" name="Content Placeholder 6" descr="chart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770710" y="849086"/>
            <a:ext cx="10502536" cy="58521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easy search work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4276" y="1844567"/>
            <a:ext cx="5549462" cy="4910060"/>
          </a:xfrm>
        </p:spPr>
      </p:pic>
    </p:spTree>
    <p:extLst>
      <p:ext uri="{BB962C8B-B14F-4D97-AF65-F5344CB8AC3E}">
        <p14:creationId xmlns:p14="http://schemas.microsoft.com/office/powerpoint/2010/main" xmlns="" val="68038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search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survey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survey                                                                                           </a:t>
            </a:r>
          </a:p>
          <a:p>
            <a:r>
              <a:rPr lang="en-US" dirty="0"/>
              <a:t>Age</a:t>
            </a:r>
          </a:p>
          <a:p>
            <a:r>
              <a:rPr lang="en-US" dirty="0"/>
              <a:t>Occupation</a:t>
            </a:r>
          </a:p>
          <a:p>
            <a:r>
              <a:rPr lang="en-US" dirty="0"/>
              <a:t>Education level</a:t>
            </a:r>
          </a:p>
          <a:p>
            <a:pPr marL="0" indent="0">
              <a:buNone/>
            </a:pPr>
            <a:r>
              <a:rPr lang="en-US" dirty="0"/>
              <a:t>Major/ area of interest</a:t>
            </a:r>
          </a:p>
          <a:p>
            <a:r>
              <a:rPr lang="en-US" dirty="0"/>
              <a:t>English, math , history, and sciences</a:t>
            </a:r>
          </a:p>
          <a:p>
            <a:r>
              <a:rPr lang="en-US" dirty="0"/>
              <a:t>Psychology, nursing, computer science, and others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survey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Search topic </a:t>
            </a:r>
          </a:p>
          <a:p>
            <a:r>
              <a:rPr lang="en-US" dirty="0" smtClean="0"/>
              <a:t>Choose a language for results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531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search </a:t>
            </a:r>
            <a:br>
              <a:rPr lang="en-US" dirty="0" smtClean="0"/>
            </a:br>
            <a:r>
              <a:rPr lang="en-US" dirty="0" smtClean="0"/>
              <a:t>results process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Best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this section you will have the most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You could have up to 20 of the best sites for you on here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Good result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this section your going have sites that are also good but do not relate to your survey questions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example the literacy maybe harder to comprehend or it may not connect to your exact major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most sites you may have in this section is 10-15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Topic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section is for people that finish there research but are interested in the same topic but for different reasons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section may have only 5- 10 sites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945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search  </a:t>
            </a:r>
            <a:br>
              <a:rPr lang="en-US" dirty="0" smtClean="0"/>
            </a:br>
            <a:r>
              <a:rPr lang="en-US" dirty="0" smtClean="0"/>
              <a:t>media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Images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Just like google you can get tons of photos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You can save and download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Videos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Just like YouTube you can watch tons of video for free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You can rate video and share with friends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Reflection of you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r>
              <a:rPr lang="en-US" dirty="0" smtClean="0"/>
              <a:t>This is another feature of easy search. This will allow you to post pictures ,videos, poems , essays ,and a lot more </a:t>
            </a:r>
          </a:p>
          <a:p>
            <a:r>
              <a:rPr lang="en-US" dirty="0" smtClean="0"/>
              <a:t>So that other people will e able to use it for research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6111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search </a:t>
            </a:r>
            <a:br>
              <a:rPr lang="en-US" dirty="0" smtClean="0"/>
            </a:br>
            <a:r>
              <a:rPr lang="en-US" dirty="0" smtClean="0"/>
              <a:t>fix it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This is the last part of the search engine. Before anyone exits the app  they will be ask if they have any concerns or request.</a:t>
            </a:r>
          </a:p>
          <a:p>
            <a:r>
              <a:rPr lang="en-US" dirty="0" smtClean="0"/>
              <a:t>Questions like </a:t>
            </a:r>
          </a:p>
          <a:p>
            <a:r>
              <a:rPr lang="en-US" dirty="0" smtClean="0"/>
              <a:t>Did you like using this app and why</a:t>
            </a:r>
          </a:p>
          <a:p>
            <a:r>
              <a:rPr lang="en-US" dirty="0" smtClean="0"/>
              <a:t>Do we need any improvements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98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141</TotalTime>
  <Words>429</Words>
  <Application>Microsoft Office PowerPoint</Application>
  <PresentationFormat>Custom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Droplet</vt:lpstr>
      <vt:lpstr>Proposal </vt:lpstr>
      <vt:lpstr>                   EASY SEARCH</vt:lpstr>
      <vt:lpstr>what is Easy search  </vt:lpstr>
      <vt:lpstr>How will easy search connect to you</vt:lpstr>
      <vt:lpstr>How does easy search work</vt:lpstr>
      <vt:lpstr>Easy search</vt:lpstr>
      <vt:lpstr>Easy search  results process</vt:lpstr>
      <vt:lpstr>Easy search   media </vt:lpstr>
      <vt:lpstr>Easy search  fix it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</dc:title>
  <dc:creator>antonio</dc:creator>
  <cp:lastModifiedBy>EC10</cp:lastModifiedBy>
  <cp:revision>17</cp:revision>
  <dcterms:created xsi:type="dcterms:W3CDTF">2013-05-20T12:17:07Z</dcterms:created>
  <dcterms:modified xsi:type="dcterms:W3CDTF">2013-05-20T22:32:10Z</dcterms:modified>
</cp:coreProperties>
</file>