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891BF9-C60B-4309-A4D1-638E95A40A10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dirty="0" smtClean="0"/>
              <a:t>The Brooklyn Bridge 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Owner\Pictures\IMG_24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344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14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72"/>
          </a:xfrm>
        </p:spPr>
        <p:txBody>
          <a:bodyPr/>
          <a:lstStyle/>
          <a:p>
            <a:r>
              <a:rPr lang="en-US" dirty="0" smtClean="0"/>
              <a:t>The Brooklyn Bridge</a:t>
            </a:r>
            <a:endParaRPr lang="en-US" dirty="0"/>
          </a:p>
        </p:txBody>
      </p:sp>
      <p:pic>
        <p:nvPicPr>
          <p:cNvPr id="2050" name="Picture 2" descr="C:\Users\Owner\Pictures\IMG_24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0678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28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Owner\Pictures\IMG_24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9916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20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419600"/>
            <a:ext cx="3733800" cy="21336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  <a:latin typeface="Blackadder ITC" panose="04020505051007020D02" pitchFamily="82" charset="0"/>
              </a:rPr>
              <a:t>The Waterfront Park</a:t>
            </a:r>
            <a:endParaRPr lang="en-US" sz="5400" dirty="0">
              <a:solidFill>
                <a:schemeClr val="bg2">
                  <a:lumMod val="50000"/>
                </a:schemeClr>
              </a:solidFill>
              <a:latin typeface="Blackadder ITC" panose="04020505051007020D02" pitchFamily="82" charset="0"/>
            </a:endParaRPr>
          </a:p>
        </p:txBody>
      </p:sp>
      <p:pic>
        <p:nvPicPr>
          <p:cNvPr id="4098" name="Picture 2" descr="C:\Users\Owner\Pictures\IMG_24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819400"/>
            <a:ext cx="5181600" cy="375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Owner\Pictures\IMG_24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7" y="152400"/>
            <a:ext cx="57912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4191000" cy="136245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kerman" panose="04090605060D06020702" pitchFamily="82" charset="0"/>
              </a:rPr>
              <a:t>The Squibb Park Bridge</a:t>
            </a:r>
          </a:p>
        </p:txBody>
      </p:sp>
      <p:pic>
        <p:nvPicPr>
          <p:cNvPr id="5122" name="Picture 2" descr="C:\Users\Owner\Pictures\IMG_24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" y="1981200"/>
            <a:ext cx="5029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Owner\Pictures\IMG_24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200" y="1371600"/>
            <a:ext cx="64770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0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</TotalTime>
  <Words>14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The Brooklyn Bridge Park</vt:lpstr>
      <vt:lpstr>The Brooklyn Bridge</vt:lpstr>
      <vt:lpstr>PowerPoint Presentation</vt:lpstr>
      <vt:lpstr>The Waterfront Park</vt:lpstr>
      <vt:lpstr>The Squibb Park Bridge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Brooklyn Bridge Park</dc:title>
  <dc:creator>用户</dc:creator>
  <cp:lastModifiedBy>Owner</cp:lastModifiedBy>
  <cp:revision>2</cp:revision>
  <dcterms:created xsi:type="dcterms:W3CDTF">2006-08-16T00:00:00Z</dcterms:created>
  <dcterms:modified xsi:type="dcterms:W3CDTF">2014-04-04T16:13:43Z</dcterms:modified>
</cp:coreProperties>
</file>