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2" r:id="rId1"/>
  </p:sldMasterIdLst>
  <p:notesMasterIdLst>
    <p:notesMasterId r:id="rId30"/>
  </p:notesMasterIdLst>
  <p:sldIdLst>
    <p:sldId id="290" r:id="rId2"/>
    <p:sldId id="29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81" r:id="rId26"/>
    <p:sldId id="287" r:id="rId27"/>
    <p:sldId id="288" r:id="rId28"/>
    <p:sldId id="289" r:id="rId29"/>
  </p:sldIdLst>
  <p:sldSz cx="9144000" cy="5143500" type="screen16x9"/>
  <p:notesSz cx="6858000" cy="9144000"/>
  <p:embeddedFontLst>
    <p:embeddedFont>
      <p:font typeface="Calibri" panose="020F0502020204030204" pitchFamily="34" charset="0"/>
      <p:regular r:id="rId31"/>
      <p:bold r:id="rId32"/>
      <p:italic r:id="rId33"/>
      <p:boldItalic r:id="rId34"/>
    </p:embeddedFont>
    <p:embeddedFont>
      <p:font typeface="Calibri Light" panose="020F0302020204030204" pitchFamily="34" charset="0"/>
      <p:regular r:id="rId35"/>
      <p:italic r:id="rId36"/>
    </p:embeddedFont>
    <p:embeddedFont>
      <p:font typeface="Georgia" panose="02040502050405020303" pitchFamily="18" charset="0"/>
      <p:regular r:id="rId37"/>
      <p:bold r:id="rId38"/>
      <p:italic r:id="rId39"/>
      <p:boldItalic r:id="rId40"/>
    </p:embeddedFont>
    <p:embeddedFont>
      <p:font typeface="Lobster" panose="00000500000000000000" pitchFamily="2" charset="0"/>
      <p:regular r:id="rId41"/>
    </p:embeddedFont>
    <p:embeddedFont>
      <p:font typeface="Roboto" panose="02000000000000000000" pitchFamily="2" charset="0"/>
      <p:regular r:id="rId42"/>
      <p:bold r:id="rId43"/>
      <p:italic r:id="rId44"/>
      <p:boldItalic r:id="rId45"/>
    </p:embeddedFont>
    <p:embeddedFont>
      <p:font typeface="Roboto Slab" pitchFamily="2" charset="0"/>
      <p:regular r:id="rId46"/>
      <p:bold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AB36B8-5A90-48E1-BD25-B50B9E149FE5}" v="75" dt="2023-08-11T15:18:17.4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9.fntdata"/><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font" Target="fonts/font17.fntdata"/><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font" Target="fonts/font15.fntdata"/><Relationship Id="rId53"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4" Type="http://schemas.openxmlformats.org/officeDocument/2006/relationships/font" Target="fonts/font14.fntdata"/><Relationship Id="rId52"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font" Target="fonts/font16.fntdata"/><Relationship Id="rId20" Type="http://schemas.openxmlformats.org/officeDocument/2006/relationships/slide" Target="slides/slide19.xml"/><Relationship Id="rId41"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DCAB36B8-5A90-48E1-BD25-B50B9E149FE5}"/>
    <pc:docChg chg="undo custSel addSld delSld modSld sldOrd modMainMaster">
      <pc:chgData name="Tom Smith" userId="eac52e5223bf4258" providerId="LiveId" clId="{DCAB36B8-5A90-48E1-BD25-B50B9E149FE5}" dt="2023-08-11T15:20:42.773" v="877" actId="20577"/>
      <pc:docMkLst>
        <pc:docMk/>
      </pc:docMkLst>
      <pc:sldChg chg="modSp del mod modNotes">
        <pc:chgData name="Tom Smith" userId="eac52e5223bf4258" providerId="LiveId" clId="{DCAB36B8-5A90-48E1-BD25-B50B9E149FE5}" dt="2023-08-11T14:16:03.824" v="15" actId="47"/>
        <pc:sldMkLst>
          <pc:docMk/>
          <pc:sldMk cId="0" sldId="256"/>
        </pc:sldMkLst>
        <pc:spChg chg="mod">
          <ac:chgData name="Tom Smith" userId="eac52e5223bf4258" providerId="LiveId" clId="{DCAB36B8-5A90-48E1-BD25-B50B9E149FE5}" dt="2023-08-11T14:15:25.334" v="0"/>
          <ac:spMkLst>
            <pc:docMk/>
            <pc:sldMk cId="0" sldId="256"/>
            <ac:spMk id="117" creationId="{00000000-0000-0000-0000-000000000000}"/>
          </ac:spMkLst>
        </pc:spChg>
        <pc:spChg chg="mod">
          <ac:chgData name="Tom Smith" userId="eac52e5223bf4258" providerId="LiveId" clId="{DCAB36B8-5A90-48E1-BD25-B50B9E149FE5}" dt="2023-08-11T14:15:25.577" v="1" actId="27636"/>
          <ac:spMkLst>
            <pc:docMk/>
            <pc:sldMk cId="0" sldId="256"/>
            <ac:spMk id="118" creationId="{00000000-0000-0000-0000-000000000000}"/>
          </ac:spMkLst>
        </pc:spChg>
        <pc:spChg chg="mod">
          <ac:chgData name="Tom Smith" userId="eac52e5223bf4258" providerId="LiveId" clId="{DCAB36B8-5A90-48E1-BD25-B50B9E149FE5}" dt="2023-08-11T14:15:25.593" v="2" actId="27636"/>
          <ac:spMkLst>
            <pc:docMk/>
            <pc:sldMk cId="0" sldId="256"/>
            <ac:spMk id="121" creationId="{00000000-0000-0000-0000-000000000000}"/>
          </ac:spMkLst>
        </pc:spChg>
      </pc:sldChg>
      <pc:sldChg chg="modSp mod">
        <pc:chgData name="Tom Smith" userId="eac52e5223bf4258" providerId="LiveId" clId="{DCAB36B8-5A90-48E1-BD25-B50B9E149FE5}" dt="2023-08-11T15:20:42.773" v="877" actId="20577"/>
        <pc:sldMkLst>
          <pc:docMk/>
          <pc:sldMk cId="0" sldId="257"/>
        </pc:sldMkLst>
        <pc:spChg chg="mod">
          <ac:chgData name="Tom Smith" userId="eac52e5223bf4258" providerId="LiveId" clId="{DCAB36B8-5A90-48E1-BD25-B50B9E149FE5}" dt="2023-08-11T15:20:42.773" v="877" actId="20577"/>
          <ac:spMkLst>
            <pc:docMk/>
            <pc:sldMk cId="0" sldId="257"/>
            <ac:spMk id="126" creationId="{00000000-0000-0000-0000-000000000000}"/>
          </ac:spMkLst>
        </pc:spChg>
        <pc:spChg chg="mod">
          <ac:chgData name="Tom Smith" userId="eac52e5223bf4258" providerId="LiveId" clId="{DCAB36B8-5A90-48E1-BD25-B50B9E149FE5}" dt="2023-08-11T14:16:18" v="31" actId="20577"/>
          <ac:spMkLst>
            <pc:docMk/>
            <pc:sldMk cId="0" sldId="257"/>
            <ac:spMk id="127" creationId="{00000000-0000-0000-0000-000000000000}"/>
          </ac:spMkLst>
        </pc:spChg>
        <pc:spChg chg="mod">
          <ac:chgData name="Tom Smith" userId="eac52e5223bf4258" providerId="LiveId" clId="{DCAB36B8-5A90-48E1-BD25-B50B9E149FE5}" dt="2023-08-11T14:15:25.624" v="4" actId="27636"/>
          <ac:spMkLst>
            <pc:docMk/>
            <pc:sldMk cId="0" sldId="257"/>
            <ac:spMk id="130" creationId="{00000000-0000-0000-0000-000000000000}"/>
          </ac:spMkLst>
        </pc:spChg>
      </pc:sldChg>
      <pc:sldChg chg="modSp mod modNotes">
        <pc:chgData name="Tom Smith" userId="eac52e5223bf4258" providerId="LiveId" clId="{DCAB36B8-5A90-48E1-BD25-B50B9E149FE5}" dt="2023-08-11T14:53:29.053" v="353" actId="20577"/>
        <pc:sldMkLst>
          <pc:docMk/>
          <pc:sldMk cId="0" sldId="258"/>
        </pc:sldMkLst>
        <pc:spChg chg="mod">
          <ac:chgData name="Tom Smith" userId="eac52e5223bf4258" providerId="LiveId" clId="{DCAB36B8-5A90-48E1-BD25-B50B9E149FE5}" dt="2023-08-11T14:53:29.053" v="353" actId="20577"/>
          <ac:spMkLst>
            <pc:docMk/>
            <pc:sldMk cId="0" sldId="258"/>
            <ac:spMk id="136" creationId="{00000000-0000-0000-0000-000000000000}"/>
          </ac:spMkLst>
        </pc:spChg>
      </pc:sldChg>
      <pc:sldChg chg="modSp modNotes">
        <pc:chgData name="Tom Smith" userId="eac52e5223bf4258" providerId="LiveId" clId="{DCAB36B8-5A90-48E1-BD25-B50B9E149FE5}" dt="2023-08-11T14:15:25.334" v="0"/>
        <pc:sldMkLst>
          <pc:docMk/>
          <pc:sldMk cId="0" sldId="259"/>
        </pc:sldMkLst>
        <pc:spChg chg="mod">
          <ac:chgData name="Tom Smith" userId="eac52e5223bf4258" providerId="LiveId" clId="{DCAB36B8-5A90-48E1-BD25-B50B9E149FE5}" dt="2023-08-11T14:15:25.334" v="0"/>
          <ac:spMkLst>
            <pc:docMk/>
            <pc:sldMk cId="0" sldId="259"/>
            <ac:spMk id="141" creationId="{00000000-0000-0000-0000-000000000000}"/>
          </ac:spMkLst>
        </pc:spChg>
        <pc:spChg chg="mod">
          <ac:chgData name="Tom Smith" userId="eac52e5223bf4258" providerId="LiveId" clId="{DCAB36B8-5A90-48E1-BD25-B50B9E149FE5}" dt="2023-08-11T14:15:25.334" v="0"/>
          <ac:spMkLst>
            <pc:docMk/>
            <pc:sldMk cId="0" sldId="259"/>
            <ac:spMk id="142" creationId="{00000000-0000-0000-0000-000000000000}"/>
          </ac:spMkLst>
        </pc:spChg>
      </pc:sldChg>
      <pc:sldChg chg="modSp modNotes">
        <pc:chgData name="Tom Smith" userId="eac52e5223bf4258" providerId="LiveId" clId="{DCAB36B8-5A90-48E1-BD25-B50B9E149FE5}" dt="2023-08-11T14:15:25.334" v="0"/>
        <pc:sldMkLst>
          <pc:docMk/>
          <pc:sldMk cId="0" sldId="260"/>
        </pc:sldMkLst>
        <pc:spChg chg="mod">
          <ac:chgData name="Tom Smith" userId="eac52e5223bf4258" providerId="LiveId" clId="{DCAB36B8-5A90-48E1-BD25-B50B9E149FE5}" dt="2023-08-11T14:15:25.334" v="0"/>
          <ac:spMkLst>
            <pc:docMk/>
            <pc:sldMk cId="0" sldId="260"/>
            <ac:spMk id="148" creationId="{00000000-0000-0000-0000-000000000000}"/>
          </ac:spMkLst>
        </pc:spChg>
      </pc:sldChg>
      <pc:sldChg chg="modSp mod modAnim modNotes modNotesTx">
        <pc:chgData name="Tom Smith" userId="eac52e5223bf4258" providerId="LiveId" clId="{DCAB36B8-5A90-48E1-BD25-B50B9E149FE5}" dt="2023-08-11T15:18:17.487" v="865" actId="20577"/>
        <pc:sldMkLst>
          <pc:docMk/>
          <pc:sldMk cId="0" sldId="261"/>
        </pc:sldMkLst>
        <pc:spChg chg="mod">
          <ac:chgData name="Tom Smith" userId="eac52e5223bf4258" providerId="LiveId" clId="{DCAB36B8-5A90-48E1-BD25-B50B9E149FE5}" dt="2023-08-11T15:00:55.708" v="369" actId="20577"/>
          <ac:spMkLst>
            <pc:docMk/>
            <pc:sldMk cId="0" sldId="261"/>
            <ac:spMk id="153" creationId="{00000000-0000-0000-0000-000000000000}"/>
          </ac:spMkLst>
        </pc:spChg>
        <pc:spChg chg="mod">
          <ac:chgData name="Tom Smith" userId="eac52e5223bf4258" providerId="LiveId" clId="{DCAB36B8-5A90-48E1-BD25-B50B9E149FE5}" dt="2023-08-11T15:18:17.487" v="865" actId="20577"/>
          <ac:spMkLst>
            <pc:docMk/>
            <pc:sldMk cId="0" sldId="261"/>
            <ac:spMk id="154" creationId="{00000000-0000-0000-0000-000000000000}"/>
          </ac:spMkLst>
        </pc:spChg>
      </pc:sldChg>
      <pc:sldChg chg="delSp modSp mod modAnim">
        <pc:chgData name="Tom Smith" userId="eac52e5223bf4258" providerId="LiveId" clId="{DCAB36B8-5A90-48E1-BD25-B50B9E149FE5}" dt="2023-08-11T15:06:46.586" v="761"/>
        <pc:sldMkLst>
          <pc:docMk/>
          <pc:sldMk cId="0" sldId="262"/>
        </pc:sldMkLst>
        <pc:spChg chg="mod">
          <ac:chgData name="Tom Smith" userId="eac52e5223bf4258" providerId="LiveId" clId="{DCAB36B8-5A90-48E1-BD25-B50B9E149FE5}" dt="2023-08-11T15:05:27.912" v="747" actId="6549"/>
          <ac:spMkLst>
            <pc:docMk/>
            <pc:sldMk cId="0" sldId="262"/>
            <ac:spMk id="159" creationId="{00000000-0000-0000-0000-000000000000}"/>
          </ac:spMkLst>
        </pc:spChg>
        <pc:spChg chg="mod">
          <ac:chgData name="Tom Smith" userId="eac52e5223bf4258" providerId="LiveId" clId="{DCAB36B8-5A90-48E1-BD25-B50B9E149FE5}" dt="2023-08-11T15:06:21.742" v="757" actId="1076"/>
          <ac:spMkLst>
            <pc:docMk/>
            <pc:sldMk cId="0" sldId="262"/>
            <ac:spMk id="160" creationId="{00000000-0000-0000-0000-000000000000}"/>
          </ac:spMkLst>
        </pc:spChg>
        <pc:spChg chg="mod">
          <ac:chgData name="Tom Smith" userId="eac52e5223bf4258" providerId="LiveId" clId="{DCAB36B8-5A90-48E1-BD25-B50B9E149FE5}" dt="2023-08-11T15:06:04.635" v="754" actId="1076"/>
          <ac:spMkLst>
            <pc:docMk/>
            <pc:sldMk cId="0" sldId="262"/>
            <ac:spMk id="162" creationId="{00000000-0000-0000-0000-000000000000}"/>
          </ac:spMkLst>
        </pc:spChg>
        <pc:spChg chg="del mod">
          <ac:chgData name="Tom Smith" userId="eac52e5223bf4258" providerId="LiveId" clId="{DCAB36B8-5A90-48E1-BD25-B50B9E149FE5}" dt="2023-08-11T15:05:39.934" v="750" actId="478"/>
          <ac:spMkLst>
            <pc:docMk/>
            <pc:sldMk cId="0" sldId="262"/>
            <ac:spMk id="164" creationId="{00000000-0000-0000-0000-000000000000}"/>
          </ac:spMkLst>
        </pc:spChg>
        <pc:spChg chg="del mod">
          <ac:chgData name="Tom Smith" userId="eac52e5223bf4258" providerId="LiveId" clId="{DCAB36B8-5A90-48E1-BD25-B50B9E149FE5}" dt="2023-08-11T15:05:52.575" v="752" actId="478"/>
          <ac:spMkLst>
            <pc:docMk/>
            <pc:sldMk cId="0" sldId="262"/>
            <ac:spMk id="165" creationId="{00000000-0000-0000-0000-000000000000}"/>
          </ac:spMkLst>
        </pc:spChg>
        <pc:spChg chg="del mod">
          <ac:chgData name="Tom Smith" userId="eac52e5223bf4258" providerId="LiveId" clId="{DCAB36B8-5A90-48E1-BD25-B50B9E149FE5}" dt="2023-08-11T15:06:12.872" v="756" actId="478"/>
          <ac:spMkLst>
            <pc:docMk/>
            <pc:sldMk cId="0" sldId="262"/>
            <ac:spMk id="166" creationId="{00000000-0000-0000-0000-000000000000}"/>
          </ac:spMkLst>
        </pc:spChg>
        <pc:picChg chg="mod">
          <ac:chgData name="Tom Smith" userId="eac52e5223bf4258" providerId="LiveId" clId="{DCAB36B8-5A90-48E1-BD25-B50B9E149FE5}" dt="2023-08-11T15:05:57.748" v="753" actId="1076"/>
          <ac:picMkLst>
            <pc:docMk/>
            <pc:sldMk cId="0" sldId="262"/>
            <ac:picMk id="161" creationId="{00000000-0000-0000-0000-000000000000}"/>
          </ac:picMkLst>
        </pc:picChg>
        <pc:picChg chg="del">
          <ac:chgData name="Tom Smith" userId="eac52e5223bf4258" providerId="LiveId" clId="{DCAB36B8-5A90-48E1-BD25-B50B9E149FE5}" dt="2023-08-11T15:05:34.384" v="748" actId="478"/>
          <ac:picMkLst>
            <pc:docMk/>
            <pc:sldMk cId="0" sldId="262"/>
            <ac:picMk id="163" creationId="{00000000-0000-0000-0000-000000000000}"/>
          </ac:picMkLst>
        </pc:picChg>
      </pc:sldChg>
      <pc:sldChg chg="modNotes">
        <pc:chgData name="Tom Smith" userId="eac52e5223bf4258" providerId="LiveId" clId="{DCAB36B8-5A90-48E1-BD25-B50B9E149FE5}" dt="2023-08-11T14:15:25.334" v="0"/>
        <pc:sldMkLst>
          <pc:docMk/>
          <pc:sldMk cId="0" sldId="263"/>
        </pc:sldMkLst>
      </pc:sldChg>
      <pc:sldChg chg="modSp modNotes">
        <pc:chgData name="Tom Smith" userId="eac52e5223bf4258" providerId="LiveId" clId="{DCAB36B8-5A90-48E1-BD25-B50B9E149FE5}" dt="2023-08-11T14:15:25.334" v="0"/>
        <pc:sldMkLst>
          <pc:docMk/>
          <pc:sldMk cId="0" sldId="264"/>
        </pc:sldMkLst>
        <pc:spChg chg="mod">
          <ac:chgData name="Tom Smith" userId="eac52e5223bf4258" providerId="LiveId" clId="{DCAB36B8-5A90-48E1-BD25-B50B9E149FE5}" dt="2023-08-11T14:15:25.334" v="0"/>
          <ac:spMkLst>
            <pc:docMk/>
            <pc:sldMk cId="0" sldId="264"/>
            <ac:spMk id="178" creationId="{00000000-0000-0000-0000-000000000000}"/>
          </ac:spMkLst>
        </pc:spChg>
      </pc:sldChg>
      <pc:sldChg chg="modNotes">
        <pc:chgData name="Tom Smith" userId="eac52e5223bf4258" providerId="LiveId" clId="{DCAB36B8-5A90-48E1-BD25-B50B9E149FE5}" dt="2023-08-11T14:15:25.334" v="0"/>
        <pc:sldMkLst>
          <pc:docMk/>
          <pc:sldMk cId="0" sldId="265"/>
        </pc:sldMkLst>
      </pc:sldChg>
      <pc:sldChg chg="modAnim modNotes">
        <pc:chgData name="Tom Smith" userId="eac52e5223bf4258" providerId="LiveId" clId="{DCAB36B8-5A90-48E1-BD25-B50B9E149FE5}" dt="2023-08-11T14:37:06.453" v="254"/>
        <pc:sldMkLst>
          <pc:docMk/>
          <pc:sldMk cId="0" sldId="266"/>
        </pc:sldMkLst>
      </pc:sldChg>
      <pc:sldChg chg="modSp modAnim modNotes">
        <pc:chgData name="Tom Smith" userId="eac52e5223bf4258" providerId="LiveId" clId="{DCAB36B8-5A90-48E1-BD25-B50B9E149FE5}" dt="2023-08-11T14:37:37.525" v="259"/>
        <pc:sldMkLst>
          <pc:docMk/>
          <pc:sldMk cId="0" sldId="267"/>
        </pc:sldMkLst>
        <pc:spChg chg="mod">
          <ac:chgData name="Tom Smith" userId="eac52e5223bf4258" providerId="LiveId" clId="{DCAB36B8-5A90-48E1-BD25-B50B9E149FE5}" dt="2023-08-11T14:37:33.126" v="258" actId="5793"/>
          <ac:spMkLst>
            <pc:docMk/>
            <pc:sldMk cId="0" sldId="267"/>
            <ac:spMk id="195" creationId="{00000000-0000-0000-0000-000000000000}"/>
          </ac:spMkLst>
        </pc:spChg>
      </pc:sldChg>
      <pc:sldChg chg="modAnim modNotes">
        <pc:chgData name="Tom Smith" userId="eac52e5223bf4258" providerId="LiveId" clId="{DCAB36B8-5A90-48E1-BD25-B50B9E149FE5}" dt="2023-08-11T14:37:48.810" v="261"/>
        <pc:sldMkLst>
          <pc:docMk/>
          <pc:sldMk cId="0" sldId="268"/>
        </pc:sldMkLst>
      </pc:sldChg>
      <pc:sldChg chg="modNotes">
        <pc:chgData name="Tom Smith" userId="eac52e5223bf4258" providerId="LiveId" clId="{DCAB36B8-5A90-48E1-BD25-B50B9E149FE5}" dt="2023-08-11T14:15:25.334" v="0"/>
        <pc:sldMkLst>
          <pc:docMk/>
          <pc:sldMk cId="0" sldId="269"/>
        </pc:sldMkLst>
      </pc:sldChg>
      <pc:sldChg chg="modSp modAnim modNotes">
        <pc:chgData name="Tom Smith" userId="eac52e5223bf4258" providerId="LiveId" clId="{DCAB36B8-5A90-48E1-BD25-B50B9E149FE5}" dt="2023-08-11T14:39:36.147" v="279"/>
        <pc:sldMkLst>
          <pc:docMk/>
          <pc:sldMk cId="0" sldId="270"/>
        </pc:sldMkLst>
        <pc:spChg chg="mod">
          <ac:chgData name="Tom Smith" userId="eac52e5223bf4258" providerId="LiveId" clId="{DCAB36B8-5A90-48E1-BD25-B50B9E149FE5}" dt="2023-08-11T14:39:26.191" v="278" actId="20577"/>
          <ac:spMkLst>
            <pc:docMk/>
            <pc:sldMk cId="0" sldId="270"/>
            <ac:spMk id="211" creationId="{00000000-0000-0000-0000-000000000000}"/>
          </ac:spMkLst>
        </pc:spChg>
      </pc:sldChg>
      <pc:sldChg chg="modSp mod modNotes">
        <pc:chgData name="Tom Smith" userId="eac52e5223bf4258" providerId="LiveId" clId="{DCAB36B8-5A90-48E1-BD25-B50B9E149FE5}" dt="2023-08-11T14:42:28.614" v="310" actId="20577"/>
        <pc:sldMkLst>
          <pc:docMk/>
          <pc:sldMk cId="0" sldId="271"/>
        </pc:sldMkLst>
        <pc:spChg chg="mod">
          <ac:chgData name="Tom Smith" userId="eac52e5223bf4258" providerId="LiveId" clId="{DCAB36B8-5A90-48E1-BD25-B50B9E149FE5}" dt="2023-08-11T14:39:46.401" v="287" actId="20577"/>
          <ac:spMkLst>
            <pc:docMk/>
            <pc:sldMk cId="0" sldId="271"/>
            <ac:spMk id="217" creationId="{00000000-0000-0000-0000-000000000000}"/>
          </ac:spMkLst>
        </pc:spChg>
        <pc:spChg chg="mod">
          <ac:chgData name="Tom Smith" userId="eac52e5223bf4258" providerId="LiveId" clId="{DCAB36B8-5A90-48E1-BD25-B50B9E149FE5}" dt="2023-08-11T14:42:28.614" v="310" actId="20577"/>
          <ac:spMkLst>
            <pc:docMk/>
            <pc:sldMk cId="0" sldId="271"/>
            <ac:spMk id="218" creationId="{00000000-0000-0000-0000-000000000000}"/>
          </ac:spMkLst>
        </pc:spChg>
      </pc:sldChg>
      <pc:sldChg chg="modSp modNotes">
        <pc:chgData name="Tom Smith" userId="eac52e5223bf4258" providerId="LiveId" clId="{DCAB36B8-5A90-48E1-BD25-B50B9E149FE5}" dt="2023-08-11T14:15:25.334" v="0"/>
        <pc:sldMkLst>
          <pc:docMk/>
          <pc:sldMk cId="0" sldId="272"/>
        </pc:sldMkLst>
        <pc:spChg chg="mod">
          <ac:chgData name="Tom Smith" userId="eac52e5223bf4258" providerId="LiveId" clId="{DCAB36B8-5A90-48E1-BD25-B50B9E149FE5}" dt="2023-08-11T14:15:25.334" v="0"/>
          <ac:spMkLst>
            <pc:docMk/>
            <pc:sldMk cId="0" sldId="272"/>
            <ac:spMk id="223" creationId="{00000000-0000-0000-0000-000000000000}"/>
          </ac:spMkLst>
        </pc:spChg>
      </pc:sldChg>
      <pc:sldChg chg="modNotes">
        <pc:chgData name="Tom Smith" userId="eac52e5223bf4258" providerId="LiveId" clId="{DCAB36B8-5A90-48E1-BD25-B50B9E149FE5}" dt="2023-08-11T14:15:25.334" v="0"/>
        <pc:sldMkLst>
          <pc:docMk/>
          <pc:sldMk cId="0" sldId="273"/>
        </pc:sldMkLst>
      </pc:sldChg>
      <pc:sldChg chg="modAnim modNotes">
        <pc:chgData name="Tom Smith" userId="eac52e5223bf4258" providerId="LiveId" clId="{DCAB36B8-5A90-48E1-BD25-B50B9E149FE5}" dt="2023-08-11T14:44:07.560" v="314"/>
        <pc:sldMkLst>
          <pc:docMk/>
          <pc:sldMk cId="0" sldId="274"/>
        </pc:sldMkLst>
      </pc:sldChg>
      <pc:sldChg chg="modSp mod modNotes">
        <pc:chgData name="Tom Smith" userId="eac52e5223bf4258" providerId="LiveId" clId="{DCAB36B8-5A90-48E1-BD25-B50B9E149FE5}" dt="2023-08-11T15:17:10.269" v="834" actId="20577"/>
        <pc:sldMkLst>
          <pc:docMk/>
          <pc:sldMk cId="0" sldId="275"/>
        </pc:sldMkLst>
        <pc:spChg chg="mod">
          <ac:chgData name="Tom Smith" userId="eac52e5223bf4258" providerId="LiveId" clId="{DCAB36B8-5A90-48E1-BD25-B50B9E149FE5}" dt="2023-08-11T15:17:10.269" v="834" actId="20577"/>
          <ac:spMkLst>
            <pc:docMk/>
            <pc:sldMk cId="0" sldId="275"/>
            <ac:spMk id="239" creationId="{00000000-0000-0000-0000-000000000000}"/>
          </ac:spMkLst>
        </pc:spChg>
      </pc:sldChg>
      <pc:sldChg chg="modSp mod modNotesTx">
        <pc:chgData name="Tom Smith" userId="eac52e5223bf4258" providerId="LiveId" clId="{DCAB36B8-5A90-48E1-BD25-B50B9E149FE5}" dt="2023-08-11T15:15:22.952" v="815" actId="20577"/>
        <pc:sldMkLst>
          <pc:docMk/>
          <pc:sldMk cId="0" sldId="276"/>
        </pc:sldMkLst>
        <pc:spChg chg="mod">
          <ac:chgData name="Tom Smith" userId="eac52e5223bf4258" providerId="LiveId" clId="{DCAB36B8-5A90-48E1-BD25-B50B9E149FE5}" dt="2023-08-11T15:15:22.952" v="815" actId="20577"/>
          <ac:spMkLst>
            <pc:docMk/>
            <pc:sldMk cId="0" sldId="276"/>
            <ac:spMk id="245" creationId="{00000000-0000-0000-0000-000000000000}"/>
          </ac:spMkLst>
        </pc:spChg>
      </pc:sldChg>
      <pc:sldChg chg="modSp mod modNotes">
        <pc:chgData name="Tom Smith" userId="eac52e5223bf4258" providerId="LiveId" clId="{DCAB36B8-5A90-48E1-BD25-B50B9E149FE5}" dt="2023-08-11T15:10:10.174" v="772" actId="20577"/>
        <pc:sldMkLst>
          <pc:docMk/>
          <pc:sldMk cId="0" sldId="277"/>
        </pc:sldMkLst>
        <pc:spChg chg="mod">
          <ac:chgData name="Tom Smith" userId="eac52e5223bf4258" providerId="LiveId" clId="{DCAB36B8-5A90-48E1-BD25-B50B9E149FE5}" dt="2023-08-11T15:10:10.174" v="772" actId="20577"/>
          <ac:spMkLst>
            <pc:docMk/>
            <pc:sldMk cId="0" sldId="277"/>
            <ac:spMk id="250" creationId="{00000000-0000-0000-0000-000000000000}"/>
          </ac:spMkLst>
        </pc:spChg>
      </pc:sldChg>
      <pc:sldChg chg="modSp modAnim modNotes">
        <pc:chgData name="Tom Smith" userId="eac52e5223bf4258" providerId="LiveId" clId="{DCAB36B8-5A90-48E1-BD25-B50B9E149FE5}" dt="2023-08-11T15:16:23.905" v="817" actId="113"/>
        <pc:sldMkLst>
          <pc:docMk/>
          <pc:sldMk cId="0" sldId="278"/>
        </pc:sldMkLst>
        <pc:spChg chg="mod">
          <ac:chgData name="Tom Smith" userId="eac52e5223bf4258" providerId="LiveId" clId="{DCAB36B8-5A90-48E1-BD25-B50B9E149FE5}" dt="2023-08-11T14:15:25.334" v="0"/>
          <ac:spMkLst>
            <pc:docMk/>
            <pc:sldMk cId="0" sldId="278"/>
            <ac:spMk id="255" creationId="{00000000-0000-0000-0000-000000000000}"/>
          </ac:spMkLst>
        </pc:spChg>
        <pc:spChg chg="mod">
          <ac:chgData name="Tom Smith" userId="eac52e5223bf4258" providerId="LiveId" clId="{DCAB36B8-5A90-48E1-BD25-B50B9E149FE5}" dt="2023-08-11T15:16:23.905" v="817" actId="113"/>
          <ac:spMkLst>
            <pc:docMk/>
            <pc:sldMk cId="0" sldId="278"/>
            <ac:spMk id="256" creationId="{00000000-0000-0000-0000-000000000000}"/>
          </ac:spMkLst>
        </pc:spChg>
      </pc:sldChg>
      <pc:sldChg chg="modSp del mod">
        <pc:chgData name="Tom Smith" userId="eac52e5223bf4258" providerId="LiveId" clId="{DCAB36B8-5A90-48E1-BD25-B50B9E149FE5}" dt="2023-08-11T15:13:44.818" v="773" actId="47"/>
        <pc:sldMkLst>
          <pc:docMk/>
          <pc:sldMk cId="0" sldId="279"/>
        </pc:sldMkLst>
        <pc:spChg chg="mod">
          <ac:chgData name="Tom Smith" userId="eac52e5223bf4258" providerId="LiveId" clId="{DCAB36B8-5A90-48E1-BD25-B50B9E149FE5}" dt="2023-08-11T15:09:01.169" v="769" actId="255"/>
          <ac:spMkLst>
            <pc:docMk/>
            <pc:sldMk cId="0" sldId="279"/>
            <ac:spMk id="262" creationId="{00000000-0000-0000-0000-000000000000}"/>
          </ac:spMkLst>
        </pc:spChg>
      </pc:sldChg>
      <pc:sldChg chg="del modNotes">
        <pc:chgData name="Tom Smith" userId="eac52e5223bf4258" providerId="LiveId" clId="{DCAB36B8-5A90-48E1-BD25-B50B9E149FE5}" dt="2023-08-11T15:15:38.140" v="816" actId="47"/>
        <pc:sldMkLst>
          <pc:docMk/>
          <pc:sldMk cId="0" sldId="280"/>
        </pc:sldMkLst>
      </pc:sldChg>
      <pc:sldChg chg="modSp mod modNotes">
        <pc:chgData name="Tom Smith" userId="eac52e5223bf4258" providerId="LiveId" clId="{DCAB36B8-5A90-48E1-BD25-B50B9E149FE5}" dt="2023-08-11T15:14:01.457" v="775" actId="14100"/>
        <pc:sldMkLst>
          <pc:docMk/>
          <pc:sldMk cId="0" sldId="281"/>
        </pc:sldMkLst>
        <pc:spChg chg="mod">
          <ac:chgData name="Tom Smith" userId="eac52e5223bf4258" providerId="LiveId" clId="{DCAB36B8-5A90-48E1-BD25-B50B9E149FE5}" dt="2023-08-11T15:14:01.457" v="775" actId="14100"/>
          <ac:spMkLst>
            <pc:docMk/>
            <pc:sldMk cId="0" sldId="281"/>
            <ac:spMk id="276" creationId="{00000000-0000-0000-0000-000000000000}"/>
          </ac:spMkLst>
        </pc:spChg>
      </pc:sldChg>
      <pc:sldChg chg="modSp del">
        <pc:chgData name="Tom Smith" userId="eac52e5223bf4258" providerId="LiveId" clId="{DCAB36B8-5A90-48E1-BD25-B50B9E149FE5}" dt="2023-08-11T14:52:38.274" v="327" actId="47"/>
        <pc:sldMkLst>
          <pc:docMk/>
          <pc:sldMk cId="0" sldId="282"/>
        </pc:sldMkLst>
        <pc:spChg chg="mod">
          <ac:chgData name="Tom Smith" userId="eac52e5223bf4258" providerId="LiveId" clId="{DCAB36B8-5A90-48E1-BD25-B50B9E149FE5}" dt="2023-08-11T14:19:37.687" v="32"/>
          <ac:spMkLst>
            <pc:docMk/>
            <pc:sldMk cId="0" sldId="282"/>
            <ac:spMk id="281" creationId="{00000000-0000-0000-0000-000000000000}"/>
          </ac:spMkLst>
        </pc:spChg>
      </pc:sldChg>
      <pc:sldChg chg="modSp del">
        <pc:chgData name="Tom Smith" userId="eac52e5223bf4258" providerId="LiveId" clId="{DCAB36B8-5A90-48E1-BD25-B50B9E149FE5}" dt="2023-08-11T14:52:40.243" v="328" actId="47"/>
        <pc:sldMkLst>
          <pc:docMk/>
          <pc:sldMk cId="0" sldId="283"/>
        </pc:sldMkLst>
        <pc:spChg chg="mod">
          <ac:chgData name="Tom Smith" userId="eac52e5223bf4258" providerId="LiveId" clId="{DCAB36B8-5A90-48E1-BD25-B50B9E149FE5}" dt="2023-08-11T14:19:37.687" v="32"/>
          <ac:spMkLst>
            <pc:docMk/>
            <pc:sldMk cId="0" sldId="283"/>
            <ac:spMk id="286" creationId="{00000000-0000-0000-0000-000000000000}"/>
          </ac:spMkLst>
        </pc:spChg>
      </pc:sldChg>
      <pc:sldChg chg="modSp del mod">
        <pc:chgData name="Tom Smith" userId="eac52e5223bf4258" providerId="LiveId" clId="{DCAB36B8-5A90-48E1-BD25-B50B9E149FE5}" dt="2023-08-11T14:52:41.541" v="329" actId="47"/>
        <pc:sldMkLst>
          <pc:docMk/>
          <pc:sldMk cId="0" sldId="284"/>
        </pc:sldMkLst>
        <pc:spChg chg="mod">
          <ac:chgData name="Tom Smith" userId="eac52e5223bf4258" providerId="LiveId" clId="{DCAB36B8-5A90-48E1-BD25-B50B9E149FE5}" dt="2023-08-11T14:19:37.794" v="33" actId="27636"/>
          <ac:spMkLst>
            <pc:docMk/>
            <pc:sldMk cId="0" sldId="284"/>
            <ac:spMk id="296" creationId="{00000000-0000-0000-0000-000000000000}"/>
          </ac:spMkLst>
        </pc:spChg>
      </pc:sldChg>
      <pc:sldChg chg="modSp del mod">
        <pc:chgData name="Tom Smith" userId="eac52e5223bf4258" providerId="LiveId" clId="{DCAB36B8-5A90-48E1-BD25-B50B9E149FE5}" dt="2023-08-11T14:52:42.644" v="330" actId="47"/>
        <pc:sldMkLst>
          <pc:docMk/>
          <pc:sldMk cId="0" sldId="285"/>
        </pc:sldMkLst>
        <pc:spChg chg="mod">
          <ac:chgData name="Tom Smith" userId="eac52e5223bf4258" providerId="LiveId" clId="{DCAB36B8-5A90-48E1-BD25-B50B9E149FE5}" dt="2023-08-11T14:19:37.804" v="35" actId="27636"/>
          <ac:spMkLst>
            <pc:docMk/>
            <pc:sldMk cId="0" sldId="285"/>
            <ac:spMk id="303" creationId="{00000000-0000-0000-0000-000000000000}"/>
          </ac:spMkLst>
        </pc:spChg>
        <pc:spChg chg="mod">
          <ac:chgData name="Tom Smith" userId="eac52e5223bf4258" providerId="LiveId" clId="{DCAB36B8-5A90-48E1-BD25-B50B9E149FE5}" dt="2023-08-11T14:15:25.812" v="9" actId="27636"/>
          <ac:spMkLst>
            <pc:docMk/>
            <pc:sldMk cId="0" sldId="285"/>
            <ac:spMk id="304" creationId="{00000000-0000-0000-0000-000000000000}"/>
          </ac:spMkLst>
        </pc:spChg>
        <pc:spChg chg="mod">
          <ac:chgData name="Tom Smith" userId="eac52e5223bf4258" providerId="LiveId" clId="{DCAB36B8-5A90-48E1-BD25-B50B9E149FE5}" dt="2023-08-11T14:15:25.827" v="11" actId="27636"/>
          <ac:spMkLst>
            <pc:docMk/>
            <pc:sldMk cId="0" sldId="285"/>
            <ac:spMk id="306" creationId="{00000000-0000-0000-0000-000000000000}"/>
          </ac:spMkLst>
        </pc:spChg>
        <pc:spChg chg="mod">
          <ac:chgData name="Tom Smith" userId="eac52e5223bf4258" providerId="LiveId" clId="{DCAB36B8-5A90-48E1-BD25-B50B9E149FE5}" dt="2023-08-11T14:19:37.808" v="36" actId="27636"/>
          <ac:spMkLst>
            <pc:docMk/>
            <pc:sldMk cId="0" sldId="285"/>
            <ac:spMk id="307" creationId="{00000000-0000-0000-0000-000000000000}"/>
          </ac:spMkLst>
        </pc:spChg>
        <pc:spChg chg="mod">
          <ac:chgData name="Tom Smith" userId="eac52e5223bf4258" providerId="LiveId" clId="{DCAB36B8-5A90-48E1-BD25-B50B9E149FE5}" dt="2023-08-11T14:15:25.812" v="7" actId="27636"/>
          <ac:spMkLst>
            <pc:docMk/>
            <pc:sldMk cId="0" sldId="285"/>
            <ac:spMk id="312" creationId="{00000000-0000-0000-0000-000000000000}"/>
          </ac:spMkLst>
        </pc:spChg>
        <pc:spChg chg="mod">
          <ac:chgData name="Tom Smith" userId="eac52e5223bf4258" providerId="LiveId" clId="{DCAB36B8-5A90-48E1-BD25-B50B9E149FE5}" dt="2023-08-11T14:19:37.800" v="34" actId="27636"/>
          <ac:spMkLst>
            <pc:docMk/>
            <pc:sldMk cId="0" sldId="285"/>
            <ac:spMk id="313" creationId="{00000000-0000-0000-0000-000000000000}"/>
          </ac:spMkLst>
        </pc:spChg>
      </pc:sldChg>
      <pc:sldChg chg="del">
        <pc:chgData name="Tom Smith" userId="eac52e5223bf4258" providerId="LiveId" clId="{DCAB36B8-5A90-48E1-BD25-B50B9E149FE5}" dt="2023-08-11T14:52:43.880" v="331" actId="47"/>
        <pc:sldMkLst>
          <pc:docMk/>
          <pc:sldMk cId="0" sldId="286"/>
        </pc:sldMkLst>
      </pc:sldChg>
      <pc:sldChg chg="modSp mod modNotes">
        <pc:chgData name="Tom Smith" userId="eac52e5223bf4258" providerId="LiveId" clId="{DCAB36B8-5A90-48E1-BD25-B50B9E149FE5}" dt="2023-08-11T14:52:57.474" v="342" actId="20577"/>
        <pc:sldMkLst>
          <pc:docMk/>
          <pc:sldMk cId="0" sldId="287"/>
        </pc:sldMkLst>
        <pc:spChg chg="mod">
          <ac:chgData name="Tom Smith" userId="eac52e5223bf4258" providerId="LiveId" clId="{DCAB36B8-5A90-48E1-BD25-B50B9E149FE5}" dt="2023-08-11T14:52:57.474" v="342" actId="20577"/>
          <ac:spMkLst>
            <pc:docMk/>
            <pc:sldMk cId="0" sldId="287"/>
            <ac:spMk id="324" creationId="{00000000-0000-0000-0000-000000000000}"/>
          </ac:spMkLst>
        </pc:spChg>
      </pc:sldChg>
      <pc:sldChg chg="modSp modNotes">
        <pc:chgData name="Tom Smith" userId="eac52e5223bf4258" providerId="LiveId" clId="{DCAB36B8-5A90-48E1-BD25-B50B9E149FE5}" dt="2023-08-11T14:15:25.334" v="0"/>
        <pc:sldMkLst>
          <pc:docMk/>
          <pc:sldMk cId="0" sldId="288"/>
        </pc:sldMkLst>
        <pc:spChg chg="mod">
          <ac:chgData name="Tom Smith" userId="eac52e5223bf4258" providerId="LiveId" clId="{DCAB36B8-5A90-48E1-BD25-B50B9E149FE5}" dt="2023-08-11T14:15:25.334" v="0"/>
          <ac:spMkLst>
            <pc:docMk/>
            <pc:sldMk cId="0" sldId="288"/>
            <ac:spMk id="329" creationId="{00000000-0000-0000-0000-000000000000}"/>
          </ac:spMkLst>
        </pc:spChg>
      </pc:sldChg>
      <pc:sldChg chg="modSp mod">
        <pc:chgData name="Tom Smith" userId="eac52e5223bf4258" providerId="LiveId" clId="{DCAB36B8-5A90-48E1-BD25-B50B9E149FE5}" dt="2023-08-11T14:20:13.206" v="53" actId="20577"/>
        <pc:sldMkLst>
          <pc:docMk/>
          <pc:sldMk cId="0" sldId="289"/>
        </pc:sldMkLst>
        <pc:spChg chg="mod">
          <ac:chgData name="Tom Smith" userId="eac52e5223bf4258" providerId="LiveId" clId="{DCAB36B8-5A90-48E1-BD25-B50B9E149FE5}" dt="2023-08-11T14:20:13.206" v="53" actId="20577"/>
          <ac:spMkLst>
            <pc:docMk/>
            <pc:sldMk cId="0" sldId="289"/>
            <ac:spMk id="336" creationId="{00000000-0000-0000-0000-000000000000}"/>
          </ac:spMkLst>
        </pc:spChg>
        <pc:spChg chg="mod">
          <ac:chgData name="Tom Smith" userId="eac52e5223bf4258" providerId="LiveId" clId="{DCAB36B8-5A90-48E1-BD25-B50B9E149FE5}" dt="2023-08-11T14:15:25.858" v="13" actId="27636"/>
          <ac:spMkLst>
            <pc:docMk/>
            <pc:sldMk cId="0" sldId="289"/>
            <ac:spMk id="339" creationId="{00000000-0000-0000-0000-000000000000}"/>
          </ac:spMkLst>
        </pc:spChg>
      </pc:sldChg>
      <pc:sldChg chg="add">
        <pc:chgData name="Tom Smith" userId="eac52e5223bf4258" providerId="LiveId" clId="{DCAB36B8-5A90-48E1-BD25-B50B9E149FE5}" dt="2023-08-11T14:16:00.578" v="14"/>
        <pc:sldMkLst>
          <pc:docMk/>
          <pc:sldMk cId="0" sldId="290"/>
        </pc:sldMkLst>
      </pc:sldChg>
      <pc:sldChg chg="addSp modSp new mod ord setBg">
        <pc:chgData name="Tom Smith" userId="eac52e5223bf4258" providerId="LiveId" clId="{DCAB36B8-5A90-48E1-BD25-B50B9E149FE5}" dt="2023-08-11T14:23:34.621" v="165"/>
        <pc:sldMkLst>
          <pc:docMk/>
          <pc:sldMk cId="961360455" sldId="291"/>
        </pc:sldMkLst>
        <pc:spChg chg="mod">
          <ac:chgData name="Tom Smith" userId="eac52e5223bf4258" providerId="LiveId" clId="{DCAB36B8-5A90-48E1-BD25-B50B9E149FE5}" dt="2023-08-11T14:23:13.758" v="163" actId="26606"/>
          <ac:spMkLst>
            <pc:docMk/>
            <pc:sldMk cId="961360455" sldId="291"/>
            <ac:spMk id="2" creationId="{13236888-2BCF-1AF6-82B5-287822D84148}"/>
          </ac:spMkLst>
        </pc:spChg>
        <pc:spChg chg="mod">
          <ac:chgData name="Tom Smith" userId="eac52e5223bf4258" providerId="LiveId" clId="{DCAB36B8-5A90-48E1-BD25-B50B9E149FE5}" dt="2023-08-11T14:23:13.758" v="163" actId="26606"/>
          <ac:spMkLst>
            <pc:docMk/>
            <pc:sldMk cId="961360455" sldId="291"/>
            <ac:spMk id="3" creationId="{D1DAEC00-0D58-7887-0719-76A9D79C97D2}"/>
          </ac:spMkLst>
        </pc:spChg>
        <pc:spChg chg="add">
          <ac:chgData name="Tom Smith" userId="eac52e5223bf4258" providerId="LiveId" clId="{DCAB36B8-5A90-48E1-BD25-B50B9E149FE5}" dt="2023-08-11T14:23:13.758" v="163" actId="26606"/>
          <ac:spMkLst>
            <pc:docMk/>
            <pc:sldMk cId="961360455" sldId="291"/>
            <ac:spMk id="8" creationId="{934F1179-B481-4F9E-BCA3-AFB972070F83}"/>
          </ac:spMkLst>
        </pc:spChg>
        <pc:spChg chg="add">
          <ac:chgData name="Tom Smith" userId="eac52e5223bf4258" providerId="LiveId" clId="{DCAB36B8-5A90-48E1-BD25-B50B9E149FE5}" dt="2023-08-11T14:23:13.758" v="163" actId="26606"/>
          <ac:spMkLst>
            <pc:docMk/>
            <pc:sldMk cId="961360455" sldId="291"/>
            <ac:spMk id="10" creationId="{827DC2C4-B485-428A-BF4A-472D2967F47F}"/>
          </ac:spMkLst>
        </pc:spChg>
        <pc:spChg chg="add">
          <ac:chgData name="Tom Smith" userId="eac52e5223bf4258" providerId="LiveId" clId="{DCAB36B8-5A90-48E1-BD25-B50B9E149FE5}" dt="2023-08-11T14:23:13.758" v="163" actId="26606"/>
          <ac:spMkLst>
            <pc:docMk/>
            <pc:sldMk cId="961360455" sldId="291"/>
            <ac:spMk id="12" creationId="{EE04B5EB-F158-4507-90DD-BD23620C7CC9}"/>
          </ac:spMkLst>
        </pc:spChg>
      </pc:sldChg>
      <pc:sldMasterChg chg="delSldLayout modSldLayout">
        <pc:chgData name="Tom Smith" userId="eac52e5223bf4258" providerId="LiveId" clId="{DCAB36B8-5A90-48E1-BD25-B50B9E149FE5}" dt="2023-08-11T14:52:42.644" v="330" actId="47"/>
        <pc:sldMasterMkLst>
          <pc:docMk/>
          <pc:sldMasterMk cId="710718405" sldId="2147483672"/>
        </pc:sldMasterMkLst>
        <pc:sldLayoutChg chg="delSp">
          <pc:chgData name="Tom Smith" userId="eac52e5223bf4258" providerId="LiveId" clId="{DCAB36B8-5A90-48E1-BD25-B50B9E149FE5}" dt="2023-08-11T14:15:25.334" v="0"/>
          <pc:sldLayoutMkLst>
            <pc:docMk/>
            <pc:sldMasterMk cId="710718405" sldId="2147483672"/>
            <pc:sldLayoutMk cId="3234320677" sldId="2147483684"/>
          </pc:sldLayoutMkLst>
          <pc:spChg chg="del">
            <ac:chgData name="Tom Smith" userId="eac52e5223bf4258" providerId="LiveId" clId="{DCAB36B8-5A90-48E1-BD25-B50B9E149FE5}" dt="2023-08-11T14:15:25.334" v="0"/>
            <ac:spMkLst>
              <pc:docMk/>
              <pc:sldMasterMk cId="710718405" sldId="2147483672"/>
              <pc:sldLayoutMk cId="3234320677" sldId="2147483684"/>
              <ac:spMk id="17" creationId="{00000000-0000-0000-0000-000000000000}"/>
            </ac:spMkLst>
          </pc:spChg>
          <pc:cxnChg chg="del">
            <ac:chgData name="Tom Smith" userId="eac52e5223bf4258" providerId="LiveId" clId="{DCAB36B8-5A90-48E1-BD25-B50B9E149FE5}" dt="2023-08-11T14:15:25.334" v="0"/>
            <ac:cxnSpMkLst>
              <pc:docMk/>
              <pc:sldMasterMk cId="710718405" sldId="2147483672"/>
              <pc:sldLayoutMk cId="3234320677" sldId="2147483684"/>
              <ac:cxnSpMk id="18" creationId="{00000000-0000-0000-0000-000000000000}"/>
            </ac:cxnSpMkLst>
          </pc:cxnChg>
        </pc:sldLayoutChg>
        <pc:sldLayoutChg chg="delSp">
          <pc:chgData name="Tom Smith" userId="eac52e5223bf4258" providerId="LiveId" clId="{DCAB36B8-5A90-48E1-BD25-B50B9E149FE5}" dt="2023-08-11T14:15:25.334" v="0"/>
          <pc:sldLayoutMkLst>
            <pc:docMk/>
            <pc:sldMasterMk cId="710718405" sldId="2147483672"/>
            <pc:sldLayoutMk cId="3772348726" sldId="2147483685"/>
          </pc:sldLayoutMkLst>
          <pc:cxnChg chg="del">
            <ac:chgData name="Tom Smith" userId="eac52e5223bf4258" providerId="LiveId" clId="{DCAB36B8-5A90-48E1-BD25-B50B9E149FE5}" dt="2023-08-11T14:15:25.334" v="0"/>
            <ac:cxnSpMkLst>
              <pc:docMk/>
              <pc:sldMasterMk cId="710718405" sldId="2147483672"/>
              <pc:sldLayoutMk cId="3772348726" sldId="2147483685"/>
              <ac:cxnSpMk id="24" creationId="{00000000-0000-0000-0000-000000000000}"/>
            </ac:cxnSpMkLst>
          </pc:cxnChg>
        </pc:sldLayoutChg>
        <pc:sldLayoutChg chg="delSp">
          <pc:chgData name="Tom Smith" userId="eac52e5223bf4258" providerId="LiveId" clId="{DCAB36B8-5A90-48E1-BD25-B50B9E149FE5}" dt="2023-08-11T14:15:25.334" v="0"/>
          <pc:sldLayoutMkLst>
            <pc:docMk/>
            <pc:sldMasterMk cId="710718405" sldId="2147483672"/>
            <pc:sldLayoutMk cId="3690892688" sldId="2147483686"/>
          </pc:sldLayoutMkLst>
          <pc:cxnChg chg="del">
            <ac:chgData name="Tom Smith" userId="eac52e5223bf4258" providerId="LiveId" clId="{DCAB36B8-5A90-48E1-BD25-B50B9E149FE5}" dt="2023-08-11T14:15:25.334" v="0"/>
            <ac:cxnSpMkLst>
              <pc:docMk/>
              <pc:sldMasterMk cId="710718405" sldId="2147483672"/>
              <pc:sldLayoutMk cId="3690892688" sldId="2147483686"/>
              <ac:cxnSpMk id="37" creationId="{00000000-0000-0000-0000-000000000000}"/>
            </ac:cxnSpMkLst>
          </pc:cxnChg>
        </pc:sldLayoutChg>
        <pc:sldLayoutChg chg="delSp">
          <pc:chgData name="Tom Smith" userId="eac52e5223bf4258" providerId="LiveId" clId="{DCAB36B8-5A90-48E1-BD25-B50B9E149FE5}" dt="2023-08-11T14:15:25.334" v="0"/>
          <pc:sldLayoutMkLst>
            <pc:docMk/>
            <pc:sldMasterMk cId="710718405" sldId="2147483672"/>
            <pc:sldLayoutMk cId="3678566768" sldId="2147483687"/>
          </pc:sldLayoutMkLst>
          <pc:cxnChg chg="del">
            <ac:chgData name="Tom Smith" userId="eac52e5223bf4258" providerId="LiveId" clId="{DCAB36B8-5A90-48E1-BD25-B50B9E149FE5}" dt="2023-08-11T14:15:25.334" v="0"/>
            <ac:cxnSpMkLst>
              <pc:docMk/>
              <pc:sldMasterMk cId="710718405" sldId="2147483672"/>
              <pc:sldLayoutMk cId="3678566768" sldId="2147483687"/>
              <ac:cxnSpMk id="31" creationId="{00000000-0000-0000-0000-000000000000}"/>
            </ac:cxnSpMkLst>
          </pc:cxnChg>
        </pc:sldLayoutChg>
        <pc:sldLayoutChg chg="del">
          <pc:chgData name="Tom Smith" userId="eac52e5223bf4258" providerId="LiveId" clId="{DCAB36B8-5A90-48E1-BD25-B50B9E149FE5}" dt="2023-08-11T14:52:42.644" v="330" actId="47"/>
          <pc:sldLayoutMkLst>
            <pc:docMk/>
            <pc:sldMasterMk cId="710718405" sldId="2147483672"/>
            <pc:sldLayoutMk cId="4100006728" sldId="214748368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31b22aaf33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131b22aaf33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1" name="Google Shape;181;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6" name="Google Shape;186;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2" name="Google Shape;192;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8" name="Google Shape;19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4" name="Google Shape;204;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5" name="Google Shape;215;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10:40-10:45</a:t>
            </a:r>
            <a:endParaRPr dirty="0"/>
          </a:p>
          <a:p>
            <a:pPr marL="0" lvl="0" indent="0" algn="l" rtl="0">
              <a:lnSpc>
                <a:spcPct val="100000"/>
              </a:lnSpc>
              <a:spcBef>
                <a:spcPts val="0"/>
              </a:spcBef>
              <a:spcAft>
                <a:spcPts val="0"/>
              </a:spcAft>
              <a:buSzPts val="1100"/>
              <a:buNone/>
            </a:pPr>
            <a:r>
              <a:rPr lang="en" dirty="0"/>
              <a:t>Activate the poll</a:t>
            </a: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 name="Google Shape;221;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6" name="Google Shape;226;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1" name="Google Shape;231;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7" name="Google Shape;237;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2" name="Google Shape;242;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10 minutes</a:t>
            </a:r>
          </a:p>
          <a:p>
            <a:pPr marL="0" lvl="0" indent="0" algn="l" rtl="0">
              <a:lnSpc>
                <a:spcPct val="100000"/>
              </a:lnSpc>
              <a:spcBef>
                <a:spcPts val="0"/>
              </a:spcBef>
              <a:spcAft>
                <a:spcPts val="0"/>
              </a:spcAft>
              <a:buSzPts val="1100"/>
              <a:buNone/>
            </a:pPr>
            <a:endParaRPr lang="en" dirty="0"/>
          </a:p>
          <a:p>
            <a:pPr marL="0" lvl="0" indent="0" algn="l" rtl="0">
              <a:lnSpc>
                <a:spcPct val="100000"/>
              </a:lnSpc>
              <a:spcBef>
                <a:spcPts val="0"/>
              </a:spcBef>
              <a:spcAft>
                <a:spcPts val="0"/>
              </a:spcAft>
              <a:buSzPts val="1100"/>
              <a:buNone/>
            </a:pPr>
            <a:r>
              <a:rPr lang="en-US" dirty="0"/>
              <a:t>https://docs.google.com/document/d/15LwJWIIwZ-1aepkYRfGPOfM14ibkNltE/edit</a:t>
            </a: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8" name="Google Shape;248;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3" name="Google Shape;253;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252b1b031b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252b1b031b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1" name="Google Shape;321;p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7" name="Google Shape;327;p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3" name="Google Shape;333;p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3" name="Google Shape;13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 remember a number of people stated they wanted to meet new people at CT, well that is hard and everyone starts as a stranger until they are your best friend</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6" name="Google Shape;146;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Use 1</a:t>
            </a:r>
            <a:r>
              <a:rPr lang="en-US" baseline="30000" dirty="0"/>
              <a:t>st</a:t>
            </a:r>
            <a:r>
              <a:rPr lang="en-US" dirty="0"/>
              <a:t> page of this document:</a:t>
            </a:r>
          </a:p>
          <a:p>
            <a:pPr marL="0" lvl="0" indent="0" algn="l" rtl="0">
              <a:lnSpc>
                <a:spcPct val="100000"/>
              </a:lnSpc>
              <a:spcBef>
                <a:spcPts val="0"/>
              </a:spcBef>
              <a:spcAft>
                <a:spcPts val="0"/>
              </a:spcAft>
              <a:buSzPts val="1100"/>
              <a:buNone/>
            </a:pPr>
            <a:r>
              <a:rPr lang="en-US" dirty="0"/>
              <a:t>https://docs.google.com/document/d/1MS2s2Xmydx-mnBnQdp3q1jucdeaUFfqAq-37CYb-QIo/edit</a:t>
            </a:r>
            <a:endParaRPr dirty="0"/>
          </a:p>
        </p:txBody>
      </p:sp>
      <p:sp>
        <p:nvSpPr>
          <p:cNvPr id="151" name="Google Shape;151;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7" name="Google Shape;15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260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9" name="Google Shape;169;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6" name="Google Shape;176;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F6399-7049-679B-F544-E61715A9EC47}"/>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5BAFB78-60C7-6A98-70FC-AE2D5CE28C30}"/>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FE3772CD-D3A7-A882-6B3A-12A7636F9D67}"/>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5" name="Footer Placeholder 4">
            <a:extLst>
              <a:ext uri="{FF2B5EF4-FFF2-40B4-BE49-F238E27FC236}">
                <a16:creationId xmlns:a16="http://schemas.microsoft.com/office/drawing/2014/main" id="{1AF51696-D4EC-2720-B7B8-C839D33B16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205CC1-F193-3F3D-7B98-E06AF8BF03D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457268244"/>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DAEC3-21E1-7FDF-D19F-0F93C58D66E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AF13F83-3E79-0914-2F9E-D22C998F75B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6CA959-EEF9-1AC5-67BB-523B0C3A29F3}"/>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5" name="Footer Placeholder 4">
            <a:extLst>
              <a:ext uri="{FF2B5EF4-FFF2-40B4-BE49-F238E27FC236}">
                <a16:creationId xmlns:a16="http://schemas.microsoft.com/office/drawing/2014/main" id="{802DD6EB-B8FC-7874-B2B1-D109E64B70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B7A641-E856-719D-C6CA-23A91E60FA77}"/>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497656741"/>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6A4773-1425-EB4E-2FA2-B2D7D0D3ECA3}"/>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B769D82-FA19-CC64-9096-3800965FFEA3}"/>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7DD690-7FD9-E722-3353-F75187F91DD2}"/>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5" name="Footer Placeholder 4">
            <a:extLst>
              <a:ext uri="{FF2B5EF4-FFF2-40B4-BE49-F238E27FC236}">
                <a16:creationId xmlns:a16="http://schemas.microsoft.com/office/drawing/2014/main" id="{A7FFB724-8A9B-3B20-459F-61B889321F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63BFDE-1758-568C-F196-CE431B62C6AD}"/>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248225103"/>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6"/>
        <p:cNvGrpSpPr/>
        <p:nvPr/>
      </p:nvGrpSpPr>
      <p:grpSpPr>
        <a:xfrm>
          <a:off x="0" y="0"/>
          <a:ext cx="0" cy="0"/>
          <a:chOff x="0" y="0"/>
          <a:chExt cx="0" cy="0"/>
        </a:xfrm>
      </p:grpSpPr>
      <p:sp>
        <p:nvSpPr>
          <p:cNvPr id="19" name="Google Shape;19;p3"/>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20" name="Google Shape;20;p3"/>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21" name="Google Shape;21;p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2" name="Google Shape;22;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2343206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3"/>
        <p:cNvGrpSpPr/>
        <p:nvPr/>
      </p:nvGrpSpPr>
      <p:grpSpPr>
        <a:xfrm>
          <a:off x="0" y="0"/>
          <a:ext cx="0" cy="0"/>
          <a:chOff x="0" y="0"/>
          <a:chExt cx="0" cy="0"/>
        </a:xfrm>
      </p:grpSpPr>
      <p:sp>
        <p:nvSpPr>
          <p:cNvPr id="25" name="Google Shape;25;p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6" name="Google Shape;26;p4"/>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7" name="Google Shape;27;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7723487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36"/>
        <p:cNvGrpSpPr/>
        <p:nvPr/>
      </p:nvGrpSpPr>
      <p:grpSpPr>
        <a:xfrm>
          <a:off x="0" y="0"/>
          <a:ext cx="0" cy="0"/>
          <a:chOff x="0" y="0"/>
          <a:chExt cx="0" cy="0"/>
        </a:xfrm>
      </p:grpSpPr>
      <p:sp>
        <p:nvSpPr>
          <p:cNvPr id="38" name="Google Shape;38;p7"/>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39" name="Google Shape;39;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6908926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0"/>
        <p:cNvGrpSpPr/>
        <p:nvPr/>
      </p:nvGrpSpPr>
      <p:grpSpPr>
        <a:xfrm>
          <a:off x="0" y="0"/>
          <a:ext cx="0" cy="0"/>
          <a:chOff x="0" y="0"/>
          <a:chExt cx="0" cy="0"/>
        </a:xfrm>
      </p:grpSpPr>
      <p:sp>
        <p:nvSpPr>
          <p:cNvPr id="32" name="Google Shape;32;p6"/>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3" name="Google Shape;33;p6"/>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4" name="Google Shape;34;p6"/>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5" name="Google Shape;35;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678566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65FB90-03BF-BF0A-CE4E-AF3883E4D38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162BBC-B1BD-3F68-F1E0-022905AE28F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1D8C79-E1AA-0662-9533-B818E793215C}"/>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5" name="Footer Placeholder 4">
            <a:extLst>
              <a:ext uri="{FF2B5EF4-FFF2-40B4-BE49-F238E27FC236}">
                <a16:creationId xmlns:a16="http://schemas.microsoft.com/office/drawing/2014/main" id="{CF469FC7-853D-C089-F209-68EE8A3A8A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926B73-B62E-1BB2-EF10-A6B1AAA2A9EE}"/>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549307598"/>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7AD54-3655-6163-A9EB-8BDDA41BFB69}"/>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3D1CEB59-FB42-86FF-C62C-3BFA3665350F}"/>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82CFC4D-96B3-3B4F-453D-3CA6AD6C5B8D}"/>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5" name="Footer Placeholder 4">
            <a:extLst>
              <a:ext uri="{FF2B5EF4-FFF2-40B4-BE49-F238E27FC236}">
                <a16:creationId xmlns:a16="http://schemas.microsoft.com/office/drawing/2014/main" id="{7AB8B54B-5344-00BC-4D6D-5242AB1AC4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63E40A-BB61-2B89-BBD7-1B858C76B61D}"/>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56957381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60257-99C4-976D-4772-802F0A1FD18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6C9107-C1B2-8B15-F4AE-9F26B0B0CCD8}"/>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4709D0B-EF8E-51C2-D7F2-79215B634798}"/>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2B5F40-A350-31CE-2EF3-EA5904078B77}"/>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6" name="Footer Placeholder 5">
            <a:extLst>
              <a:ext uri="{FF2B5EF4-FFF2-40B4-BE49-F238E27FC236}">
                <a16:creationId xmlns:a16="http://schemas.microsoft.com/office/drawing/2014/main" id="{C1FF4909-CBDF-9BFC-180A-2C4BC3D27C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1FC29E-6611-FAF9-4C87-FF7F235A4A6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832888733"/>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6F6B1-4C6B-EABB-2645-62E860FA66F2}"/>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E9102748-699A-8A36-B437-B139CE509148}"/>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93CAA6C3-B7D8-F180-9C44-E05848D34D0E}"/>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D7C0E48-4C8C-AD4D-0A0B-A8959E32F737}"/>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80EEEB3E-D810-BF4B-B533-4A413095B306}"/>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720EDDB-603F-291B-31AF-6A4B7C8F3277}"/>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8" name="Footer Placeholder 7">
            <a:extLst>
              <a:ext uri="{FF2B5EF4-FFF2-40B4-BE49-F238E27FC236}">
                <a16:creationId xmlns:a16="http://schemas.microsoft.com/office/drawing/2014/main" id="{E835AF87-5466-EC92-507D-B41BB1BC82F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D81404A-3357-9E4F-F976-43821BA277C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57808695"/>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19793-BB7C-B93B-6C5A-6BC5076FB93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9F53934-57CC-04FF-EECA-00D359753B47}"/>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4" name="Footer Placeholder 3">
            <a:extLst>
              <a:ext uri="{FF2B5EF4-FFF2-40B4-BE49-F238E27FC236}">
                <a16:creationId xmlns:a16="http://schemas.microsoft.com/office/drawing/2014/main" id="{24BC7ACD-0A9D-B3C0-2057-EE652FA6CC8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204A99-82BA-9A57-C7F9-256A032573B0}"/>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55426479"/>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3E4CA1-A494-A765-D52F-B442F230D642}"/>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3" name="Footer Placeholder 2">
            <a:extLst>
              <a:ext uri="{FF2B5EF4-FFF2-40B4-BE49-F238E27FC236}">
                <a16:creationId xmlns:a16="http://schemas.microsoft.com/office/drawing/2014/main" id="{6AAE2BB6-EE8B-3AB5-079A-4DB562CF70A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96757BF-6AB8-F05E-83D0-E8A9A685EE66}"/>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742223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07EB2-4E28-6F42-15B9-FD646E5015D3}"/>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0A32CFEE-1141-82C2-4906-9F9E79AB068C}"/>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95AA326-F757-A98D-6C63-E3E24D786F61}"/>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6A6428AF-3A50-8A04-AB38-0B83183E6C8E}"/>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6" name="Footer Placeholder 5">
            <a:extLst>
              <a:ext uri="{FF2B5EF4-FFF2-40B4-BE49-F238E27FC236}">
                <a16:creationId xmlns:a16="http://schemas.microsoft.com/office/drawing/2014/main" id="{9523B435-B791-FD6B-41F6-FB1FFE5462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D7668B-2282-846C-2A79-76A1104D068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87309533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63BD-6A5A-757E-81D8-B36147813183}"/>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9F5684A4-4216-5FA8-6ECC-695B8217CCE3}"/>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5BA3F87-18B0-CBEB-B28A-41D0C15C4677}"/>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DC61E85-C1AB-196B-F292-652B22F9F906}"/>
              </a:ext>
            </a:extLst>
          </p:cNvPr>
          <p:cNvSpPr>
            <a:spLocks noGrp="1"/>
          </p:cNvSpPr>
          <p:nvPr>
            <p:ph type="dt" sz="half" idx="10"/>
          </p:nvPr>
        </p:nvSpPr>
        <p:spPr/>
        <p:txBody>
          <a:bodyPr/>
          <a:lstStyle/>
          <a:p>
            <a:fld id="{BFB909B9-A0B0-46BA-8B64-7E3B5AE99D60}" type="datetimeFigureOut">
              <a:rPr lang="en-US" smtClean="0"/>
              <a:t>8/11/2023</a:t>
            </a:fld>
            <a:endParaRPr lang="en-US"/>
          </a:p>
        </p:txBody>
      </p:sp>
      <p:sp>
        <p:nvSpPr>
          <p:cNvPr id="6" name="Footer Placeholder 5">
            <a:extLst>
              <a:ext uri="{FF2B5EF4-FFF2-40B4-BE49-F238E27FC236}">
                <a16:creationId xmlns:a16="http://schemas.microsoft.com/office/drawing/2014/main" id="{436AE11E-4AB5-D72F-8C7E-39CB528CA5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0D6194-8698-0147-FF3E-4198C683473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87790220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98446F-D0A8-F4EF-B4B6-783646E73A1F}"/>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1757210-4C6C-A673-EC0A-11BD94C16BFE}"/>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489466-DA87-74B8-53F3-30471EB18684}"/>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FB909B9-A0B0-46BA-8B64-7E3B5AE99D60}" type="datetimeFigureOut">
              <a:rPr lang="en-US" smtClean="0"/>
              <a:t>8/11/2023</a:t>
            </a:fld>
            <a:endParaRPr lang="en-US"/>
          </a:p>
        </p:txBody>
      </p:sp>
      <p:sp>
        <p:nvSpPr>
          <p:cNvPr id="5" name="Footer Placeholder 4">
            <a:extLst>
              <a:ext uri="{FF2B5EF4-FFF2-40B4-BE49-F238E27FC236}">
                <a16:creationId xmlns:a16="http://schemas.microsoft.com/office/drawing/2014/main" id="{78BE8947-2D50-D85F-A023-7DA558FC189B}"/>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90684AF-AA2A-B298-BE45-9F4351291540}"/>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71071840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hyperlink" Target="https://docs.google.com/document/d/15LwJWIIwZ-1aepkYRfGPOfM14ibkNltE/edit" TargetMode="External"/><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8" Type="http://schemas.openxmlformats.org/officeDocument/2006/relationships/hyperlink" Target="http://www.themindfulword.org/2012/excited-mind-stimulating-senses/" TargetMode="External"/><Relationship Id="rId3" Type="http://schemas.openxmlformats.org/officeDocument/2006/relationships/hyperlink" Target="https://youtu.be/-71zdXCMU6A" TargetMode="External"/><Relationship Id="rId7"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hyperlink" Target="https://www.youtube.com/watch?v=2nF90sAW-Yg" TargetMode="External"/><Relationship Id="rId5" Type="http://schemas.openxmlformats.org/officeDocument/2006/relationships/hyperlink" Target="https://fs.blog/2015/03/carol-dweck-mindset/" TargetMode="External"/><Relationship Id="rId4" Type="http://schemas.openxmlformats.org/officeDocument/2006/relationships/hyperlink" Target="http://blog.mindsetworks.com/what-s-my-mindset" TargetMode="External"/><Relationship Id="rId9" Type="http://schemas.openxmlformats.org/officeDocument/2006/relationships/hyperlink" Target="https://creativecommons.org/licenses/by-sa/3.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35"/>
          <p:cNvSpPr txBox="1">
            <a:spLocks noGrp="1"/>
          </p:cNvSpPr>
          <p:nvPr>
            <p:ph type="ctrTitle"/>
          </p:nvPr>
        </p:nvSpPr>
        <p:spPr>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62" name="Google Shape;162;p35"/>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lnSpcReduction="10000"/>
          </a:bodyPr>
          <a:lstStyle/>
          <a:p>
            <a:pPr marL="0" lvl="0" indent="0" algn="ctr" rtl="0">
              <a:spcBef>
                <a:spcPts val="0"/>
              </a:spcBef>
              <a:spcAft>
                <a:spcPts val="0"/>
              </a:spcAft>
              <a:buNone/>
            </a:pPr>
            <a:r>
              <a:rPr lang="en-US" dirty="0"/>
              <a:t>Summer 2023</a:t>
            </a:r>
          </a:p>
          <a:p>
            <a:pPr marL="0" lvl="0" indent="0" algn="ctr" rtl="0">
              <a:spcBef>
                <a:spcPts val="0"/>
              </a:spcBef>
              <a:spcAft>
                <a:spcPts val="0"/>
              </a:spcAft>
              <a:buNone/>
            </a:pPr>
            <a:r>
              <a:rPr lang="en-US" dirty="0"/>
              <a:t>Professor Jessica Penner</a:t>
            </a:r>
          </a:p>
          <a:p>
            <a:pPr marL="0" lvl="0" indent="0" algn="ctr" rtl="0">
              <a:spcBef>
                <a:spcPts val="0"/>
              </a:spcBef>
              <a:spcAft>
                <a:spcPts val="0"/>
              </a:spcAft>
              <a:buNone/>
            </a:pPr>
            <a:r>
              <a:rPr lang="en-US" dirty="0"/>
              <a:t>jpenner@citytech.cuny.edu</a:t>
            </a:r>
          </a:p>
        </p:txBody>
      </p:sp>
      <p:grpSp>
        <p:nvGrpSpPr>
          <p:cNvPr id="163" name="Google Shape;163;p35"/>
          <p:cNvGrpSpPr/>
          <p:nvPr/>
        </p:nvGrpSpPr>
        <p:grpSpPr>
          <a:xfrm>
            <a:off x="86851" y="4448817"/>
            <a:ext cx="1273858" cy="607271"/>
            <a:chOff x="86851" y="4297675"/>
            <a:chExt cx="1881900" cy="758425"/>
          </a:xfrm>
        </p:grpSpPr>
        <p:pic>
          <p:nvPicPr>
            <p:cNvPr id="164" name="Google Shape;164;p3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65" name="Google Shape;165;p3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
        <p:nvSpPr>
          <p:cNvPr id="2" name="Google Shape;65;p13">
            <a:extLst>
              <a:ext uri="{FF2B5EF4-FFF2-40B4-BE49-F238E27FC236}">
                <a16:creationId xmlns:a16="http://schemas.microsoft.com/office/drawing/2014/main" id="{D14966AC-BFE2-1B18-70DB-A6BE0EED5AF1}"/>
              </a:ext>
            </a:extLst>
          </p:cNvPr>
          <p:cNvSpPr txBox="1"/>
          <p:nvPr/>
        </p:nvSpPr>
        <p:spPr>
          <a:xfrm rot="-864376">
            <a:off x="441729" y="705928"/>
            <a:ext cx="4754501" cy="110818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0" dirty="0">
                <a:solidFill>
                  <a:srgbClr val="FF00FF"/>
                </a:solidFill>
                <a:latin typeface="Lobster"/>
                <a:ea typeface="Lobster"/>
                <a:cs typeface="Lobster"/>
                <a:sym typeface="Lobster"/>
              </a:rPr>
              <a:t>Welcome!</a:t>
            </a:r>
            <a:endParaRPr sz="6000" dirty="0">
              <a:solidFill>
                <a:srgbClr val="FF00FF"/>
              </a:solidFill>
              <a:latin typeface="Lobster"/>
              <a:ea typeface="Lobster"/>
              <a:cs typeface="Lobster"/>
              <a:sym typeface="Lobste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33"/>
          <p:cNvSpPr txBox="1">
            <a:spLocks noGrp="1"/>
          </p:cNvSpPr>
          <p:nvPr>
            <p:ph type="title"/>
          </p:nvPr>
        </p:nvSpPr>
        <p:spPr>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Habits of </a:t>
            </a:r>
            <a:r>
              <a:rPr lang="en" b="1">
                <a:solidFill>
                  <a:schemeClr val="accent6"/>
                </a:solidFill>
              </a:rPr>
              <a:t>Fixed</a:t>
            </a:r>
            <a:r>
              <a:rPr lang="en" b="1">
                <a:solidFill>
                  <a:schemeClr val="accent5"/>
                </a:solidFill>
              </a:rPr>
              <a:t> Mindset</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College Students</a:t>
            </a:r>
            <a:endParaRPr b="1">
              <a:solidFill>
                <a:schemeClr val="accent5"/>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34"/>
          <p:cNvSpPr txBox="1">
            <a:spLocks noGrp="1"/>
          </p:cNvSpPr>
          <p:nvPr>
            <p:ph type="title"/>
          </p:nvPr>
        </p:nvSpPr>
        <p:spPr>
          <a:xfrm>
            <a:off x="460950" y="1995025"/>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t>What kinds of habits and practices do </a:t>
            </a:r>
            <a:r>
              <a:rPr lang="en" b="1">
                <a:solidFill>
                  <a:schemeClr val="accent6"/>
                </a:solidFill>
              </a:rPr>
              <a:t>Fixed</a:t>
            </a:r>
            <a:r>
              <a:rPr lang="en" b="1"/>
              <a:t> Mindset students have?</a:t>
            </a:r>
            <a:endParaRPr b="1"/>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5"/>
          <p:cNvSpPr txBox="1">
            <a:spLocks noGrp="1"/>
          </p:cNvSpPr>
          <p:nvPr>
            <p:ph type="title"/>
          </p:nvPr>
        </p:nvSpPr>
        <p:spPr>
          <a:xfrm>
            <a:off x="400725" y="586650"/>
            <a:ext cx="8147100" cy="535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600"/>
              <a:buNone/>
            </a:pPr>
            <a:r>
              <a:rPr lang="en" sz="3300" b="1">
                <a:solidFill>
                  <a:schemeClr val="accent5"/>
                </a:solidFill>
              </a:rPr>
              <a:t>Fixed Mindset Behaviors:</a:t>
            </a:r>
            <a:endParaRPr sz="3300" b="1">
              <a:solidFill>
                <a:schemeClr val="accent5"/>
              </a:solidFill>
            </a:endParaRPr>
          </a:p>
          <a:p>
            <a:pPr marL="0" lvl="0" indent="0" algn="ctr" rtl="0">
              <a:lnSpc>
                <a:spcPct val="100000"/>
              </a:lnSpc>
              <a:spcBef>
                <a:spcPts val="0"/>
              </a:spcBef>
              <a:spcAft>
                <a:spcPts val="0"/>
              </a:spcAft>
              <a:buSzPts val="2600"/>
              <a:buNone/>
            </a:pPr>
            <a:endParaRPr sz="2700" b="1"/>
          </a:p>
        </p:txBody>
      </p:sp>
      <p:sp>
        <p:nvSpPr>
          <p:cNvPr id="189" name="Google Shape;189;p35"/>
          <p:cNvSpPr txBox="1">
            <a:spLocks noGrp="1"/>
          </p:cNvSpPr>
          <p:nvPr>
            <p:ph type="body" idx="1"/>
          </p:nvPr>
        </p:nvSpPr>
        <p:spPr>
          <a:xfrm>
            <a:off x="727650" y="1996200"/>
            <a:ext cx="7688700" cy="1151100"/>
          </a:xfrm>
          <a:prstGeom prst="rect">
            <a:avLst/>
          </a:prstGeom>
          <a:noFill/>
          <a:ln>
            <a:noFill/>
          </a:ln>
        </p:spPr>
        <p:txBody>
          <a:bodyPr spcFirstLastPara="1" wrap="square" lIns="91425" tIns="91425" rIns="91425" bIns="91425" anchor="t" anchorCtr="0">
            <a:noAutofit/>
          </a:bodyPr>
          <a:lstStyle/>
          <a:p>
            <a:pPr marL="457200" lvl="0" indent="-387350" algn="l" rtl="0">
              <a:lnSpc>
                <a:spcPct val="100000"/>
              </a:lnSpc>
              <a:spcBef>
                <a:spcPts val="0"/>
              </a:spcBef>
              <a:spcAft>
                <a:spcPts val="0"/>
              </a:spcAft>
              <a:buSzPts val="2500"/>
              <a:buFont typeface="Roboto Slab"/>
              <a:buChar char="●"/>
            </a:pPr>
            <a:r>
              <a:rPr lang="en" sz="2500" b="1" dirty="0">
                <a:latin typeface="Roboto Slab"/>
                <a:ea typeface="Roboto Slab"/>
                <a:cs typeface="Roboto Slab"/>
                <a:sym typeface="Roboto Slab"/>
              </a:rPr>
              <a:t>Resistance</a:t>
            </a:r>
            <a:endParaRPr sz="2500" b="1" dirty="0">
              <a:latin typeface="Roboto Slab"/>
              <a:ea typeface="Roboto Slab"/>
              <a:cs typeface="Roboto Slab"/>
              <a:sym typeface="Roboto Slab"/>
            </a:endParaRPr>
          </a:p>
          <a:p>
            <a:pPr marL="457200" lvl="0" indent="-387350" algn="l" rtl="0">
              <a:lnSpc>
                <a:spcPct val="100000"/>
              </a:lnSpc>
              <a:spcBef>
                <a:spcPts val="0"/>
              </a:spcBef>
              <a:spcAft>
                <a:spcPts val="0"/>
              </a:spcAft>
              <a:buSzPts val="2500"/>
              <a:buFont typeface="Roboto Slab"/>
              <a:buChar char="●"/>
            </a:pPr>
            <a:r>
              <a:rPr lang="en" sz="2500" b="1" dirty="0">
                <a:latin typeface="Roboto Slab"/>
                <a:ea typeface="Roboto Slab"/>
                <a:cs typeface="Roboto Slab"/>
                <a:sym typeface="Roboto Slab"/>
              </a:rPr>
              <a:t>Procrastination</a:t>
            </a:r>
            <a:endParaRPr sz="2500" b="1" dirty="0">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9">
                                            <p:txEl>
                                              <p:pRg st="0" end="0"/>
                                            </p:txEl>
                                          </p:spTgt>
                                        </p:tgtEl>
                                        <p:attrNameLst>
                                          <p:attrName>style.visibility</p:attrName>
                                        </p:attrNameLst>
                                      </p:cBhvr>
                                      <p:to>
                                        <p:strVal val="visible"/>
                                      </p:to>
                                    </p:set>
                                    <p:animEffect transition="in" filter="fade">
                                      <p:cBhvr>
                                        <p:cTn id="7" dur="500"/>
                                        <p:tgtEl>
                                          <p:spTgt spid="18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9">
                                            <p:txEl>
                                              <p:pRg st="1" end="1"/>
                                            </p:txEl>
                                          </p:spTgt>
                                        </p:tgtEl>
                                        <p:attrNameLst>
                                          <p:attrName>style.visibility</p:attrName>
                                        </p:attrNameLst>
                                      </p:cBhvr>
                                      <p:to>
                                        <p:strVal val="visible"/>
                                      </p:to>
                                    </p:set>
                                    <p:animEffect transition="in" filter="fade">
                                      <p:cBhvr>
                                        <p:cTn id="12" dur="500"/>
                                        <p:tgtEl>
                                          <p:spTgt spid="18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6"/>
          <p:cNvSpPr txBox="1">
            <a:spLocks noGrp="1"/>
          </p:cNvSpPr>
          <p:nvPr>
            <p:ph type="title"/>
          </p:nvPr>
        </p:nvSpPr>
        <p:spPr>
          <a:xfrm>
            <a:off x="400725" y="586650"/>
            <a:ext cx="3581400" cy="5352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81250"/>
              <a:buNone/>
            </a:pPr>
            <a:r>
              <a:rPr lang="en" sz="3555" b="1">
                <a:solidFill>
                  <a:schemeClr val="accent5"/>
                </a:solidFill>
              </a:rPr>
              <a:t>Resistance:</a:t>
            </a:r>
            <a:endParaRPr sz="3555" b="1">
              <a:solidFill>
                <a:schemeClr val="accent5"/>
              </a:solidFill>
            </a:endParaRPr>
          </a:p>
          <a:p>
            <a:pPr marL="0" lvl="0" indent="0" algn="ctr" rtl="0">
              <a:lnSpc>
                <a:spcPct val="100000"/>
              </a:lnSpc>
              <a:spcBef>
                <a:spcPts val="0"/>
              </a:spcBef>
              <a:spcAft>
                <a:spcPts val="0"/>
              </a:spcAft>
              <a:buSzPct val="96296"/>
              <a:buNone/>
            </a:pPr>
            <a:endParaRPr b="1"/>
          </a:p>
        </p:txBody>
      </p:sp>
      <p:sp>
        <p:nvSpPr>
          <p:cNvPr id="195" name="Google Shape;195;p36"/>
          <p:cNvSpPr txBox="1">
            <a:spLocks noGrp="1"/>
          </p:cNvSpPr>
          <p:nvPr>
            <p:ph type="body" idx="1"/>
          </p:nvPr>
        </p:nvSpPr>
        <p:spPr>
          <a:xfrm>
            <a:off x="612625" y="1420650"/>
            <a:ext cx="7688700" cy="1151100"/>
          </a:xfrm>
          <a:prstGeom prst="rect">
            <a:avLst/>
          </a:prstGeom>
          <a:noFill/>
          <a:ln>
            <a:noFill/>
          </a:ln>
        </p:spPr>
        <p:txBody>
          <a:bodyPr spcFirstLastPara="1" wrap="square" lIns="91425" tIns="91425" rIns="91425" bIns="91425" anchor="t" anchorCtr="0">
            <a:noAutofit/>
          </a:bodyPr>
          <a:lstStyle/>
          <a:p>
            <a:pPr marL="457200" lvl="0" indent="-368300" algn="l" rtl="0">
              <a:lnSpc>
                <a:spcPct val="100000"/>
              </a:lnSpc>
              <a:spcBef>
                <a:spcPts val="0"/>
              </a:spcBef>
              <a:spcAft>
                <a:spcPts val="0"/>
              </a:spcAft>
              <a:buSzPts val="2200"/>
              <a:buFont typeface="Roboto Slab"/>
              <a:buChar char="●"/>
            </a:pPr>
            <a:r>
              <a:rPr lang="en" sz="2200" b="1" dirty="0">
                <a:latin typeface="Roboto Slab"/>
                <a:ea typeface="Roboto Slab"/>
                <a:cs typeface="Roboto Slab"/>
                <a:sym typeface="Roboto Slab"/>
              </a:rPr>
              <a:t>Pushing back</a:t>
            </a:r>
            <a:endParaRPr sz="2200" b="1" dirty="0">
              <a:latin typeface="Roboto Slab"/>
              <a:ea typeface="Roboto Slab"/>
              <a:cs typeface="Roboto Slab"/>
              <a:sym typeface="Roboto Slab"/>
            </a:endParaRPr>
          </a:p>
          <a:p>
            <a:pPr marL="457200" lvl="0" indent="-368300" algn="l" rtl="0">
              <a:lnSpc>
                <a:spcPct val="100000"/>
              </a:lnSpc>
              <a:spcBef>
                <a:spcPts val="0"/>
              </a:spcBef>
              <a:spcAft>
                <a:spcPts val="0"/>
              </a:spcAft>
              <a:buSzPts val="2200"/>
              <a:buFont typeface="Roboto Slab"/>
              <a:buChar char="●"/>
            </a:pPr>
            <a:r>
              <a:rPr lang="en" sz="2200" b="1" dirty="0">
                <a:latin typeface="Roboto Slab"/>
                <a:ea typeface="Roboto Slab"/>
                <a:cs typeface="Roboto Slab"/>
                <a:sym typeface="Roboto Slab"/>
              </a:rPr>
              <a:t>Refusing to engage or care about learning  </a:t>
            </a:r>
            <a:endParaRPr sz="2200" b="1" dirty="0">
              <a:latin typeface="Roboto Slab"/>
              <a:ea typeface="Roboto Slab"/>
              <a:cs typeface="Roboto Slab"/>
              <a:sym typeface="Roboto Slab"/>
            </a:endParaRPr>
          </a:p>
          <a:p>
            <a:pPr marL="457200" lvl="0" indent="-368300" algn="l" rtl="0">
              <a:lnSpc>
                <a:spcPct val="100000"/>
              </a:lnSpc>
              <a:spcBef>
                <a:spcPts val="0"/>
              </a:spcBef>
              <a:spcAft>
                <a:spcPts val="0"/>
              </a:spcAft>
              <a:buSzPts val="2200"/>
              <a:buFont typeface="Roboto Slab"/>
              <a:buChar char="●"/>
            </a:pPr>
            <a:r>
              <a:rPr lang="en" sz="2200" b="1" dirty="0">
                <a:latin typeface="Roboto Slab"/>
                <a:ea typeface="Roboto Slab"/>
                <a:cs typeface="Roboto Slab"/>
                <a:sym typeface="Roboto Slab"/>
              </a:rPr>
              <a:t>Seeing anything challenging or hard to understand as “dumb” or “pointless.”</a:t>
            </a:r>
            <a:endParaRPr sz="2200" b="1" dirty="0">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dirty="0">
              <a:latin typeface="Roboto Slab"/>
              <a:ea typeface="Roboto Slab"/>
              <a:cs typeface="Roboto Slab"/>
              <a:sym typeface="Roboto Slab"/>
            </a:endParaRPr>
          </a:p>
          <a:p>
            <a:pPr marL="82550" lvl="0" indent="0" algn="l" rtl="0">
              <a:lnSpc>
                <a:spcPct val="100000"/>
              </a:lnSpc>
              <a:spcBef>
                <a:spcPts val="0"/>
              </a:spcBef>
              <a:spcAft>
                <a:spcPts val="0"/>
              </a:spcAft>
              <a:buClr>
                <a:schemeClr val="accent6"/>
              </a:buClr>
              <a:buSzPts val="2300"/>
              <a:buNone/>
            </a:pPr>
            <a:r>
              <a:rPr lang="en" sz="2300" b="1" dirty="0">
                <a:solidFill>
                  <a:schemeClr val="accent6"/>
                </a:solidFill>
                <a:latin typeface="Roboto Slab"/>
                <a:ea typeface="Roboto Slab"/>
                <a:cs typeface="Roboto Slab"/>
                <a:sym typeface="Roboto Slab"/>
              </a:rPr>
              <a:t>You do your work, but in a “mechanical”way–you follow directions and get the work done as quickly as possible, without caring about what you learn. Things that require intense effort or thought irritate you.</a:t>
            </a:r>
            <a:endParaRPr sz="2300" b="1" dirty="0">
              <a:solidFill>
                <a:schemeClr val="accent6"/>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5">
                                            <p:txEl>
                                              <p:pRg st="0" end="0"/>
                                            </p:txEl>
                                          </p:spTgt>
                                        </p:tgtEl>
                                        <p:attrNameLst>
                                          <p:attrName>style.visibility</p:attrName>
                                        </p:attrNameLst>
                                      </p:cBhvr>
                                      <p:to>
                                        <p:strVal val="visible"/>
                                      </p:to>
                                    </p:set>
                                    <p:animEffect transition="in" filter="fade">
                                      <p:cBhvr>
                                        <p:cTn id="7" dur="500"/>
                                        <p:tgtEl>
                                          <p:spTgt spid="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5">
                                            <p:txEl>
                                              <p:pRg st="1" end="1"/>
                                            </p:txEl>
                                          </p:spTgt>
                                        </p:tgtEl>
                                        <p:attrNameLst>
                                          <p:attrName>style.visibility</p:attrName>
                                        </p:attrNameLst>
                                      </p:cBhvr>
                                      <p:to>
                                        <p:strVal val="visible"/>
                                      </p:to>
                                    </p:set>
                                    <p:animEffect transition="in" filter="fade">
                                      <p:cBhvr>
                                        <p:cTn id="12" dur="500"/>
                                        <p:tgtEl>
                                          <p:spTgt spid="1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5">
                                            <p:txEl>
                                              <p:pRg st="2" end="2"/>
                                            </p:txEl>
                                          </p:spTgt>
                                        </p:tgtEl>
                                        <p:attrNameLst>
                                          <p:attrName>style.visibility</p:attrName>
                                        </p:attrNameLst>
                                      </p:cBhvr>
                                      <p:to>
                                        <p:strVal val="visible"/>
                                      </p:to>
                                    </p:set>
                                    <p:animEffect transition="in" filter="fade">
                                      <p:cBhvr>
                                        <p:cTn id="17" dur="500"/>
                                        <p:tgtEl>
                                          <p:spTgt spid="19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95">
                                            <p:txEl>
                                              <p:pRg st="4" end="4"/>
                                            </p:txEl>
                                          </p:spTgt>
                                        </p:tgtEl>
                                        <p:attrNameLst>
                                          <p:attrName>style.visibility</p:attrName>
                                        </p:attrNameLst>
                                      </p:cBhvr>
                                      <p:to>
                                        <p:strVal val="visible"/>
                                      </p:to>
                                    </p:set>
                                    <p:animEffect transition="in" filter="fade">
                                      <p:cBhvr>
                                        <p:cTn id="22" dur="500"/>
                                        <p:tgtEl>
                                          <p:spTgt spid="1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7"/>
          <p:cNvSpPr txBox="1">
            <a:spLocks noGrp="1"/>
          </p:cNvSpPr>
          <p:nvPr>
            <p:ph type="title"/>
          </p:nvPr>
        </p:nvSpPr>
        <p:spPr>
          <a:xfrm>
            <a:off x="2222575" y="619525"/>
            <a:ext cx="4468800" cy="689700"/>
          </a:xfrm>
          <a:prstGeom prst="rect">
            <a:avLst/>
          </a:prstGeom>
          <a:noFill/>
          <a:ln>
            <a:noFill/>
          </a:ln>
        </p:spPr>
        <p:txBody>
          <a:bodyPr spcFirstLastPara="1" wrap="square" lIns="91425" tIns="91425" rIns="91425" bIns="91425" anchor="t" anchorCtr="0">
            <a:normAutofit fontScale="90000"/>
          </a:bodyPr>
          <a:lstStyle/>
          <a:p>
            <a:pPr marL="0" lvl="0" indent="0" algn="ctr" rtl="0">
              <a:lnSpc>
                <a:spcPct val="100000"/>
              </a:lnSpc>
              <a:spcBef>
                <a:spcPts val="0"/>
              </a:spcBef>
              <a:spcAft>
                <a:spcPts val="0"/>
              </a:spcAft>
              <a:buSzPct val="63414"/>
              <a:buNone/>
            </a:pPr>
            <a:r>
              <a:rPr lang="en" sz="4555" b="1">
                <a:solidFill>
                  <a:schemeClr val="accent5"/>
                </a:solidFill>
              </a:rPr>
              <a:t>Procrastination</a:t>
            </a:r>
            <a:endParaRPr sz="4555" b="1">
              <a:solidFill>
                <a:schemeClr val="accent5"/>
              </a:solidFill>
            </a:endParaRPr>
          </a:p>
          <a:p>
            <a:pPr marL="0" lvl="0" indent="0" algn="ctr" rtl="0">
              <a:lnSpc>
                <a:spcPct val="100000"/>
              </a:lnSpc>
              <a:spcBef>
                <a:spcPts val="0"/>
              </a:spcBef>
              <a:spcAft>
                <a:spcPts val="0"/>
              </a:spcAft>
              <a:buSzPct val="96296"/>
              <a:buNone/>
            </a:pPr>
            <a:endParaRPr b="1"/>
          </a:p>
        </p:txBody>
      </p:sp>
      <p:sp>
        <p:nvSpPr>
          <p:cNvPr id="201" name="Google Shape;201;p37"/>
          <p:cNvSpPr txBox="1">
            <a:spLocks noGrp="1"/>
          </p:cNvSpPr>
          <p:nvPr>
            <p:ph type="body" idx="1"/>
          </p:nvPr>
        </p:nvSpPr>
        <p:spPr>
          <a:xfrm>
            <a:off x="612625" y="1996200"/>
            <a:ext cx="7688700" cy="1151100"/>
          </a:xfrm>
          <a:prstGeom prst="rect">
            <a:avLst/>
          </a:prstGeom>
          <a:noFill/>
          <a:ln>
            <a:noFill/>
          </a:ln>
        </p:spPr>
        <p:txBody>
          <a:bodyPr spcFirstLastPara="1" wrap="square" lIns="91425" tIns="91425" rIns="91425" bIns="91425" anchor="t" anchorCtr="0">
            <a:noAutofit/>
          </a:bodyPr>
          <a:lstStyle/>
          <a:p>
            <a:pPr marL="457200" lvl="0" indent="-368300" algn="l" rtl="0">
              <a:lnSpc>
                <a:spcPct val="100000"/>
              </a:lnSpc>
              <a:spcBef>
                <a:spcPts val="0"/>
              </a:spcBef>
              <a:spcAft>
                <a:spcPts val="0"/>
              </a:spcAft>
              <a:buSzPts val="2200"/>
              <a:buFont typeface="Roboto Slab"/>
              <a:buChar char="●"/>
            </a:pPr>
            <a:r>
              <a:rPr lang="en" sz="2200" b="1" dirty="0">
                <a:latin typeface="Roboto Slab"/>
                <a:ea typeface="Roboto Slab"/>
                <a:cs typeface="Roboto Slab"/>
                <a:sym typeface="Roboto Slab"/>
              </a:rPr>
              <a:t>Voluntarily delaying a task or act unnecessarily and seemingly “irrationally,” even though this delay brings negative consequences</a:t>
            </a:r>
            <a:endParaRPr sz="2200" b="1" dirty="0">
              <a:latin typeface="Roboto Slab"/>
              <a:ea typeface="Roboto Slab"/>
              <a:cs typeface="Roboto Slab"/>
              <a:sym typeface="Roboto Slab"/>
            </a:endParaRPr>
          </a:p>
          <a:p>
            <a:pPr marL="457200" lvl="0" indent="-368300" algn="l" rtl="0">
              <a:lnSpc>
                <a:spcPct val="100000"/>
              </a:lnSpc>
              <a:spcBef>
                <a:spcPts val="0"/>
              </a:spcBef>
              <a:spcAft>
                <a:spcPts val="0"/>
              </a:spcAft>
              <a:buSzPts val="2200"/>
              <a:buFont typeface="Roboto Slab"/>
              <a:buChar char="●"/>
            </a:pPr>
            <a:r>
              <a:rPr lang="en" sz="2200" b="1" dirty="0">
                <a:latin typeface="Roboto Slab"/>
                <a:ea typeface="Roboto Slab"/>
                <a:cs typeface="Roboto Slab"/>
                <a:sym typeface="Roboto Slab"/>
              </a:rPr>
              <a:t>Often accompanied  by negative feelings and possibly emotional dysregulation</a:t>
            </a:r>
            <a:endParaRPr sz="2200" b="1" dirty="0">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dirty="0">
              <a:solidFill>
                <a:schemeClr val="accent6"/>
              </a:solidFill>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dirty="0">
              <a:solidFill>
                <a:schemeClr val="accent6"/>
              </a:solidFill>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dirty="0">
              <a:solidFill>
                <a:schemeClr val="accent6"/>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1">
                                            <p:txEl>
                                              <p:pRg st="0" end="0"/>
                                            </p:txEl>
                                          </p:spTgt>
                                        </p:tgtEl>
                                        <p:attrNameLst>
                                          <p:attrName>style.visibility</p:attrName>
                                        </p:attrNameLst>
                                      </p:cBhvr>
                                      <p:to>
                                        <p:strVal val="visible"/>
                                      </p:to>
                                    </p:set>
                                    <p:animEffect transition="in" filter="fade">
                                      <p:cBhvr>
                                        <p:cTn id="7" dur="500"/>
                                        <p:tgtEl>
                                          <p:spTgt spid="20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1">
                                            <p:txEl>
                                              <p:pRg st="1" end="1"/>
                                            </p:txEl>
                                          </p:spTgt>
                                        </p:tgtEl>
                                        <p:attrNameLst>
                                          <p:attrName>style.visibility</p:attrName>
                                        </p:attrNameLst>
                                      </p:cBhvr>
                                      <p:to>
                                        <p:strVal val="visible"/>
                                      </p:to>
                                    </p:set>
                                    <p:animEffect transition="in" filter="fade">
                                      <p:cBhvr>
                                        <p:cTn id="12" dur="500"/>
                                        <p:tgtEl>
                                          <p:spTgt spid="20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8"/>
          <p:cNvSpPr txBox="1">
            <a:spLocks noGrp="1"/>
          </p:cNvSpPr>
          <p:nvPr>
            <p:ph type="title"/>
          </p:nvPr>
        </p:nvSpPr>
        <p:spPr>
          <a:xfrm>
            <a:off x="460950" y="1995025"/>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6"/>
                </a:solidFill>
              </a:rPr>
              <a:t>What are some causes of procrastination?</a:t>
            </a:r>
            <a:endParaRPr b="1">
              <a:solidFill>
                <a:schemeClr val="accent6"/>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9"/>
          <p:cNvSpPr txBox="1">
            <a:spLocks noGrp="1"/>
          </p:cNvSpPr>
          <p:nvPr>
            <p:ph type="title"/>
          </p:nvPr>
        </p:nvSpPr>
        <p:spPr>
          <a:xfrm>
            <a:off x="365550" y="139300"/>
            <a:ext cx="8412900" cy="11499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81250"/>
              <a:buNone/>
            </a:pPr>
            <a:r>
              <a:rPr lang="en" sz="3555" b="1" dirty="0">
                <a:solidFill>
                  <a:schemeClr val="accent5"/>
                </a:solidFill>
              </a:rPr>
              <a:t>Discuss: Which of these causes of procrastination are related to having a </a:t>
            </a:r>
            <a:r>
              <a:rPr lang="en" sz="3555" b="1" dirty="0">
                <a:solidFill>
                  <a:schemeClr val="accent6"/>
                </a:solidFill>
              </a:rPr>
              <a:t>fixed</a:t>
            </a:r>
            <a:r>
              <a:rPr lang="en" sz="3555" b="1" dirty="0">
                <a:solidFill>
                  <a:schemeClr val="accent5"/>
                </a:solidFill>
              </a:rPr>
              <a:t> mindset?</a:t>
            </a:r>
            <a:endParaRPr sz="3555" b="1" dirty="0">
              <a:solidFill>
                <a:schemeClr val="accent5"/>
              </a:solidFill>
            </a:endParaRPr>
          </a:p>
          <a:p>
            <a:pPr marL="0" lvl="0" indent="0" algn="ctr" rtl="0">
              <a:lnSpc>
                <a:spcPct val="100000"/>
              </a:lnSpc>
              <a:spcBef>
                <a:spcPts val="0"/>
              </a:spcBef>
              <a:spcAft>
                <a:spcPts val="0"/>
              </a:spcAft>
              <a:buSzPct val="96296"/>
              <a:buNone/>
            </a:pPr>
            <a:endParaRPr b="1" dirty="0"/>
          </a:p>
        </p:txBody>
      </p:sp>
      <p:sp>
        <p:nvSpPr>
          <p:cNvPr id="212" name="Google Shape;212;p39"/>
          <p:cNvSpPr txBox="1">
            <a:spLocks noGrp="1"/>
          </p:cNvSpPr>
          <p:nvPr>
            <p:ph type="body" idx="1"/>
          </p:nvPr>
        </p:nvSpPr>
        <p:spPr>
          <a:xfrm>
            <a:off x="612625" y="1420650"/>
            <a:ext cx="5637300" cy="3832500"/>
          </a:xfrm>
          <a:prstGeom prst="rect">
            <a:avLst/>
          </a:prstGeom>
          <a:noFill/>
          <a:ln>
            <a:noFill/>
          </a:ln>
        </p:spPr>
        <p:txBody>
          <a:bodyPr spcFirstLastPara="1" wrap="square" lIns="91425" tIns="91425" rIns="91425" bIns="91425" anchor="t" anchorCtr="0">
            <a:noAutofit/>
          </a:bodyPr>
          <a:lstStyle/>
          <a:p>
            <a:pPr marL="457200" lvl="0" indent="-368300" algn="l" rtl="0">
              <a:lnSpc>
                <a:spcPct val="115000"/>
              </a:lnSpc>
              <a:spcBef>
                <a:spcPts val="0"/>
              </a:spcBef>
              <a:spcAft>
                <a:spcPts val="0"/>
              </a:spcAft>
              <a:buSzPts val="2200"/>
              <a:buFont typeface="Roboto Slab"/>
              <a:buChar char="●"/>
            </a:pPr>
            <a:r>
              <a:rPr lang="en" sz="2200" b="1" dirty="0">
                <a:latin typeface="Roboto Slab"/>
                <a:ea typeface="Roboto Slab"/>
                <a:cs typeface="Roboto Slab"/>
                <a:sym typeface="Roboto Slab"/>
              </a:rPr>
              <a:t>Anxiety/anxious feelings</a:t>
            </a:r>
            <a:endParaRPr sz="2200" b="1" dirty="0">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dirty="0">
                <a:latin typeface="Roboto Slab"/>
                <a:ea typeface="Roboto Slab"/>
                <a:cs typeface="Roboto Slab"/>
                <a:sym typeface="Roboto Slab"/>
              </a:rPr>
              <a:t>Ego-identity protection</a:t>
            </a:r>
            <a:endParaRPr sz="2200" b="1" dirty="0">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dirty="0">
                <a:latin typeface="Roboto Slab"/>
                <a:ea typeface="Roboto Slab"/>
                <a:cs typeface="Roboto Slab"/>
                <a:sym typeface="Roboto Slab"/>
              </a:rPr>
              <a:t>Fatigue/Burnout</a:t>
            </a:r>
            <a:endParaRPr sz="2200" b="1" dirty="0">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dirty="0">
                <a:latin typeface="Roboto Slab"/>
                <a:ea typeface="Roboto Slab"/>
                <a:cs typeface="Roboto Slab"/>
                <a:sym typeface="Roboto Slab"/>
              </a:rPr>
              <a:t>Lack of motivation</a:t>
            </a:r>
            <a:endParaRPr sz="2200" b="1" dirty="0">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dirty="0">
                <a:latin typeface="Roboto Slab"/>
                <a:ea typeface="Roboto Slab"/>
                <a:cs typeface="Roboto Slab"/>
                <a:sym typeface="Roboto Slab"/>
              </a:rPr>
              <a:t>Low self-esteem</a:t>
            </a:r>
            <a:endParaRPr sz="2200" b="1" dirty="0">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dirty="0">
                <a:latin typeface="Roboto Slab"/>
                <a:ea typeface="Roboto Slab"/>
                <a:cs typeface="Roboto Slab"/>
                <a:sym typeface="Roboto Slab"/>
              </a:rPr>
              <a:t> Pessimism</a:t>
            </a:r>
            <a:endParaRPr sz="2200" b="1" dirty="0">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dirty="0">
                <a:latin typeface="Roboto Slab"/>
                <a:ea typeface="Roboto Slab"/>
                <a:cs typeface="Roboto Slab"/>
                <a:sym typeface="Roboto Slab"/>
              </a:rPr>
              <a:t>“Self-sabotage”</a:t>
            </a:r>
            <a:endParaRPr sz="2200" b="1" dirty="0">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dirty="0">
                <a:latin typeface="Roboto Slab"/>
                <a:ea typeface="Roboto Slab"/>
                <a:cs typeface="Roboto Slab"/>
                <a:sym typeface="Roboto Slab"/>
              </a:rPr>
              <a:t>Time management/executive functioning issues</a:t>
            </a:r>
            <a:endParaRPr sz="2200" b="1" dirty="0">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dirty="0">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dirty="0">
              <a:solidFill>
                <a:schemeClr val="accent6"/>
              </a:solidFill>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dirty="0">
              <a:solidFill>
                <a:schemeClr val="accent6"/>
              </a:solidFill>
              <a:latin typeface="Roboto Slab"/>
              <a:ea typeface="Roboto Slab"/>
              <a:cs typeface="Roboto Slab"/>
              <a:sym typeface="Roboto Slab"/>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40"/>
          <p:cNvSpPr txBox="1">
            <a:spLocks noGrp="1"/>
          </p:cNvSpPr>
          <p:nvPr>
            <p:ph type="title"/>
          </p:nvPr>
        </p:nvSpPr>
        <p:spPr>
          <a:xfrm>
            <a:off x="365550" y="139300"/>
            <a:ext cx="8412900" cy="11499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81250"/>
              <a:buNone/>
            </a:pPr>
            <a:r>
              <a:rPr lang="en" sz="3555" b="1" dirty="0">
                <a:solidFill>
                  <a:schemeClr val="accent5"/>
                </a:solidFill>
              </a:rPr>
              <a:t>Answer: Which of these causes of procrastination are related to having a </a:t>
            </a:r>
            <a:r>
              <a:rPr lang="en" sz="3555" b="1" dirty="0">
                <a:solidFill>
                  <a:schemeClr val="accent6"/>
                </a:solidFill>
              </a:rPr>
              <a:t>fixed</a:t>
            </a:r>
            <a:r>
              <a:rPr lang="en" sz="3555" b="1" dirty="0">
                <a:solidFill>
                  <a:schemeClr val="accent5"/>
                </a:solidFill>
              </a:rPr>
              <a:t> mindset?</a:t>
            </a:r>
            <a:endParaRPr sz="3555" b="1" dirty="0">
              <a:solidFill>
                <a:schemeClr val="accent5"/>
              </a:solidFill>
            </a:endParaRPr>
          </a:p>
          <a:p>
            <a:pPr marL="0" lvl="0" indent="0" algn="ctr" rtl="0">
              <a:lnSpc>
                <a:spcPct val="100000"/>
              </a:lnSpc>
              <a:spcBef>
                <a:spcPts val="0"/>
              </a:spcBef>
              <a:spcAft>
                <a:spcPts val="0"/>
              </a:spcAft>
              <a:buSzPct val="96296"/>
              <a:buNone/>
            </a:pPr>
            <a:endParaRPr b="1" dirty="0"/>
          </a:p>
        </p:txBody>
      </p:sp>
      <p:sp>
        <p:nvSpPr>
          <p:cNvPr id="218" name="Google Shape;218;p40"/>
          <p:cNvSpPr txBox="1">
            <a:spLocks noGrp="1"/>
          </p:cNvSpPr>
          <p:nvPr>
            <p:ph type="body" idx="1"/>
          </p:nvPr>
        </p:nvSpPr>
        <p:spPr>
          <a:xfrm>
            <a:off x="612625" y="1179600"/>
            <a:ext cx="5637300" cy="3963900"/>
          </a:xfrm>
          <a:prstGeom prst="rect">
            <a:avLst/>
          </a:prstGeom>
          <a:noFill/>
          <a:ln>
            <a:noFill/>
          </a:ln>
        </p:spPr>
        <p:txBody>
          <a:bodyPr spcFirstLastPara="1" wrap="square" lIns="91425" tIns="91425" rIns="91425" bIns="91425" anchor="t" anchorCtr="0">
            <a:noAutofit/>
          </a:bodyPr>
          <a:lstStyle/>
          <a:p>
            <a:pPr marL="88900" lvl="0" indent="0" algn="l" rtl="0">
              <a:lnSpc>
                <a:spcPct val="115000"/>
              </a:lnSpc>
              <a:spcBef>
                <a:spcPts val="0"/>
              </a:spcBef>
              <a:spcAft>
                <a:spcPts val="0"/>
              </a:spcAft>
              <a:buSzPts val="2200"/>
              <a:buNone/>
            </a:pPr>
            <a:r>
              <a:rPr lang="en" sz="2200" b="1" dirty="0">
                <a:latin typeface="Roboto Slab"/>
                <a:ea typeface="Roboto Slab"/>
                <a:cs typeface="Roboto Slab"/>
                <a:sym typeface="Roboto Slab"/>
              </a:rPr>
              <a:t>Anxiety/Anxious feelings</a:t>
            </a:r>
            <a:endParaRPr sz="2200" b="1" dirty="0">
              <a:latin typeface="Roboto Slab"/>
              <a:ea typeface="Roboto Slab"/>
              <a:cs typeface="Roboto Slab"/>
              <a:sym typeface="Roboto Slab"/>
            </a:endParaRPr>
          </a:p>
          <a:p>
            <a:pPr marL="57150" lvl="0" indent="0" algn="l" rtl="0">
              <a:lnSpc>
                <a:spcPct val="115000"/>
              </a:lnSpc>
              <a:spcBef>
                <a:spcPts val="0"/>
              </a:spcBef>
              <a:spcAft>
                <a:spcPts val="0"/>
              </a:spcAft>
              <a:buClr>
                <a:srgbClr val="FFE599"/>
              </a:buClr>
              <a:buSzPts val="2700"/>
              <a:buNone/>
            </a:pPr>
            <a:r>
              <a:rPr lang="en" sz="2700" b="1" dirty="0">
                <a:solidFill>
                  <a:srgbClr val="FF0000"/>
                </a:solidFill>
                <a:latin typeface="Roboto Slab"/>
                <a:ea typeface="Roboto Slab"/>
                <a:cs typeface="Roboto Slab"/>
                <a:sym typeface="Roboto Slab"/>
              </a:rPr>
              <a:t>Ego-identity protection</a:t>
            </a:r>
          </a:p>
          <a:p>
            <a:pPr marL="57150" lvl="0" indent="0" algn="l" rtl="0">
              <a:lnSpc>
                <a:spcPct val="115000"/>
              </a:lnSpc>
              <a:spcBef>
                <a:spcPts val="0"/>
              </a:spcBef>
              <a:spcAft>
                <a:spcPts val="0"/>
              </a:spcAft>
              <a:buClr>
                <a:srgbClr val="FFE599"/>
              </a:buClr>
              <a:buSzPts val="2700"/>
              <a:buNone/>
            </a:pPr>
            <a:r>
              <a:rPr lang="en" sz="2200" b="1" dirty="0">
                <a:latin typeface="Roboto Slab"/>
                <a:ea typeface="Roboto Slab"/>
                <a:cs typeface="Roboto Slab"/>
                <a:sym typeface="Roboto Slab"/>
              </a:rPr>
              <a:t>Fatigue/Burnout</a:t>
            </a:r>
          </a:p>
          <a:p>
            <a:pPr marL="57150" lvl="0" indent="0" algn="l" rtl="0">
              <a:lnSpc>
                <a:spcPct val="115000"/>
              </a:lnSpc>
              <a:spcBef>
                <a:spcPts val="0"/>
              </a:spcBef>
              <a:spcAft>
                <a:spcPts val="0"/>
              </a:spcAft>
              <a:buClr>
                <a:srgbClr val="FFE599"/>
              </a:buClr>
              <a:buSzPts val="2700"/>
              <a:buNone/>
            </a:pPr>
            <a:r>
              <a:rPr lang="en" sz="2200" b="1" dirty="0">
                <a:latin typeface="Roboto Slab"/>
                <a:ea typeface="Roboto Slab"/>
                <a:cs typeface="Roboto Slab"/>
                <a:sym typeface="Roboto Slab"/>
              </a:rPr>
              <a:t>Lack of motivation</a:t>
            </a:r>
            <a:endParaRPr sz="2700" b="1" dirty="0">
              <a:latin typeface="Roboto Slab"/>
              <a:ea typeface="Roboto Slab"/>
              <a:cs typeface="Roboto Slab"/>
              <a:sym typeface="Roboto Slab"/>
            </a:endParaRPr>
          </a:p>
          <a:p>
            <a:pPr marL="57150" lvl="0" indent="0" algn="l" rtl="0">
              <a:lnSpc>
                <a:spcPct val="115000"/>
              </a:lnSpc>
              <a:spcBef>
                <a:spcPts val="0"/>
              </a:spcBef>
              <a:spcAft>
                <a:spcPts val="0"/>
              </a:spcAft>
              <a:buClr>
                <a:srgbClr val="FFE599"/>
              </a:buClr>
              <a:buSzPts val="2700"/>
              <a:buNone/>
            </a:pPr>
            <a:r>
              <a:rPr lang="en" sz="2700" b="1" dirty="0">
                <a:solidFill>
                  <a:srgbClr val="FF0000"/>
                </a:solidFill>
                <a:latin typeface="Roboto Slab"/>
                <a:ea typeface="Roboto Slab"/>
                <a:cs typeface="Roboto Slab"/>
                <a:sym typeface="Roboto Slab"/>
              </a:rPr>
              <a:t>Low self-esteem</a:t>
            </a:r>
            <a:endParaRPr sz="2700" b="1" dirty="0">
              <a:solidFill>
                <a:srgbClr val="FF0000"/>
              </a:solidFill>
              <a:latin typeface="Roboto Slab"/>
              <a:ea typeface="Roboto Slab"/>
              <a:cs typeface="Roboto Slab"/>
              <a:sym typeface="Roboto Slab"/>
            </a:endParaRPr>
          </a:p>
          <a:p>
            <a:pPr marL="57150" lvl="0" indent="0" algn="l" rtl="0">
              <a:lnSpc>
                <a:spcPct val="115000"/>
              </a:lnSpc>
              <a:spcBef>
                <a:spcPts val="0"/>
              </a:spcBef>
              <a:spcAft>
                <a:spcPts val="0"/>
              </a:spcAft>
              <a:buClr>
                <a:srgbClr val="FFE599"/>
              </a:buClr>
              <a:buSzPts val="2700"/>
              <a:buNone/>
            </a:pPr>
            <a:r>
              <a:rPr lang="en" sz="2700" b="1" dirty="0">
                <a:solidFill>
                  <a:srgbClr val="FF0000"/>
                </a:solidFill>
                <a:latin typeface="Roboto Slab"/>
                <a:ea typeface="Roboto Slab"/>
                <a:cs typeface="Roboto Slab"/>
                <a:sym typeface="Roboto Slab"/>
              </a:rPr>
              <a:t>Pessimism</a:t>
            </a:r>
            <a:endParaRPr sz="2700" b="1" dirty="0">
              <a:solidFill>
                <a:srgbClr val="FF0000"/>
              </a:solidFill>
              <a:latin typeface="Roboto Slab"/>
              <a:ea typeface="Roboto Slab"/>
              <a:cs typeface="Roboto Slab"/>
              <a:sym typeface="Roboto Slab"/>
            </a:endParaRPr>
          </a:p>
          <a:p>
            <a:pPr marL="57150" lvl="0" indent="0" algn="l" rtl="0">
              <a:lnSpc>
                <a:spcPct val="115000"/>
              </a:lnSpc>
              <a:spcBef>
                <a:spcPts val="0"/>
              </a:spcBef>
              <a:spcAft>
                <a:spcPts val="0"/>
              </a:spcAft>
              <a:buClr>
                <a:srgbClr val="FFE599"/>
              </a:buClr>
              <a:buSzPts val="2700"/>
              <a:buNone/>
            </a:pPr>
            <a:r>
              <a:rPr lang="en" sz="2700" b="1" dirty="0">
                <a:solidFill>
                  <a:srgbClr val="FF0000"/>
                </a:solidFill>
                <a:latin typeface="Roboto Slab"/>
                <a:ea typeface="Roboto Slab"/>
                <a:cs typeface="Roboto Slab"/>
                <a:sym typeface="Roboto Slab"/>
              </a:rPr>
              <a:t>“Self-sabotage”</a:t>
            </a:r>
            <a:endParaRPr sz="2700" b="1" dirty="0">
              <a:solidFill>
                <a:srgbClr val="FF0000"/>
              </a:solidFill>
              <a:latin typeface="Roboto Slab"/>
              <a:ea typeface="Roboto Slab"/>
              <a:cs typeface="Roboto Slab"/>
              <a:sym typeface="Roboto Slab"/>
            </a:endParaRPr>
          </a:p>
          <a:p>
            <a:pPr marL="88900" lvl="0" indent="0" algn="l" rtl="0">
              <a:lnSpc>
                <a:spcPct val="115000"/>
              </a:lnSpc>
              <a:spcBef>
                <a:spcPts val="0"/>
              </a:spcBef>
              <a:spcAft>
                <a:spcPts val="0"/>
              </a:spcAft>
              <a:buSzPts val="2200"/>
              <a:buNone/>
            </a:pPr>
            <a:r>
              <a:rPr lang="en" sz="2200" b="1" dirty="0">
                <a:latin typeface="Roboto Slab"/>
                <a:ea typeface="Roboto Slab"/>
                <a:cs typeface="Roboto Slab"/>
                <a:sym typeface="Roboto Slab"/>
              </a:rPr>
              <a:t>Time management/executive functioning issues</a:t>
            </a:r>
            <a:endParaRPr sz="2200" b="1" dirty="0">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dirty="0">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dirty="0">
              <a:solidFill>
                <a:schemeClr val="accent6"/>
              </a:solidFill>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dirty="0">
              <a:solidFill>
                <a:schemeClr val="accent6"/>
              </a:solidFill>
              <a:latin typeface="Roboto Slab"/>
              <a:ea typeface="Roboto Slab"/>
              <a:cs typeface="Roboto Slab"/>
              <a:sym typeface="Roboto Slab"/>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41"/>
          <p:cNvSpPr txBox="1">
            <a:spLocks noGrp="1"/>
          </p:cNvSpPr>
          <p:nvPr>
            <p:ph type="title"/>
          </p:nvPr>
        </p:nvSpPr>
        <p:spPr>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Habits of </a:t>
            </a:r>
            <a:r>
              <a:rPr lang="en" b="1">
                <a:solidFill>
                  <a:schemeClr val="accent6"/>
                </a:solidFill>
              </a:rPr>
              <a:t>Growth</a:t>
            </a:r>
            <a:r>
              <a:rPr lang="en" b="1">
                <a:solidFill>
                  <a:schemeClr val="accent5"/>
                </a:solidFill>
              </a:rPr>
              <a:t> Mindset </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College Students</a:t>
            </a:r>
            <a:endParaRPr b="1">
              <a:solidFill>
                <a:schemeClr val="accent5"/>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42"/>
          <p:cNvSpPr txBox="1">
            <a:spLocks noGrp="1"/>
          </p:cNvSpPr>
          <p:nvPr>
            <p:ph type="title"/>
          </p:nvPr>
        </p:nvSpPr>
        <p:spPr>
          <a:xfrm>
            <a:off x="460950" y="1995025"/>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t>What kinds of habits and practices do </a:t>
            </a:r>
            <a:r>
              <a:rPr lang="en" b="1">
                <a:solidFill>
                  <a:schemeClr val="accent6"/>
                </a:solidFill>
              </a:rPr>
              <a:t>Growth</a:t>
            </a:r>
            <a:r>
              <a:rPr lang="en" b="1"/>
              <a:t> Mindset students have?</a:t>
            </a:r>
            <a:endParaRPr b="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34F1179-B481-4F9E-BCA3-AFB972070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2501900"/>
            <a:ext cx="2468880" cy="24003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467456"/>
            <a:ext cx="8178790" cy="4205911"/>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3236888-2BCF-1AF6-82B5-287822D84148}"/>
              </a:ext>
            </a:extLst>
          </p:cNvPr>
          <p:cNvSpPr>
            <a:spLocks noGrp="1"/>
          </p:cNvSpPr>
          <p:nvPr>
            <p:ph type="title"/>
          </p:nvPr>
        </p:nvSpPr>
        <p:spPr>
          <a:xfrm>
            <a:off x="963930" y="756744"/>
            <a:ext cx="6923558" cy="2656534"/>
          </a:xfrm>
        </p:spPr>
        <p:txBody>
          <a:bodyPr vert="horz" lIns="91440" tIns="45720" rIns="91440" bIns="45720" rtlCol="0" anchor="b">
            <a:normAutofit/>
          </a:bodyPr>
          <a:lstStyle/>
          <a:p>
            <a:pPr defTabSz="914400"/>
            <a:r>
              <a:rPr lang="en-US" sz="8600" kern="1200" dirty="0">
                <a:solidFill>
                  <a:schemeClr val="tx1"/>
                </a:solidFill>
                <a:latin typeface="+mj-lt"/>
                <a:ea typeface="+mj-ea"/>
                <a:cs typeface="+mj-cs"/>
              </a:rPr>
              <a:t>Quick Discussion</a:t>
            </a:r>
          </a:p>
        </p:txBody>
      </p:sp>
      <p:sp>
        <p:nvSpPr>
          <p:cNvPr id="3" name="Content Placeholder 2">
            <a:extLst>
              <a:ext uri="{FF2B5EF4-FFF2-40B4-BE49-F238E27FC236}">
                <a16:creationId xmlns:a16="http://schemas.microsoft.com/office/drawing/2014/main" id="{D1DAEC00-0D58-7887-0719-76A9D79C97D2}"/>
              </a:ext>
            </a:extLst>
          </p:cNvPr>
          <p:cNvSpPr>
            <a:spLocks noGrp="1"/>
          </p:cNvSpPr>
          <p:nvPr>
            <p:ph idx="1"/>
          </p:nvPr>
        </p:nvSpPr>
        <p:spPr>
          <a:xfrm>
            <a:off x="963930" y="3437110"/>
            <a:ext cx="5349252" cy="984493"/>
          </a:xfrm>
        </p:spPr>
        <p:txBody>
          <a:bodyPr vert="horz" lIns="91440" tIns="45720" rIns="91440" bIns="45720" rtlCol="0" anchor="t">
            <a:normAutofit/>
          </a:bodyPr>
          <a:lstStyle/>
          <a:p>
            <a:pPr marL="0" indent="0" defTabSz="914400">
              <a:spcBef>
                <a:spcPts val="1000"/>
              </a:spcBef>
              <a:buNone/>
            </a:pPr>
            <a:r>
              <a:rPr lang="en-US" sz="2400" kern="1200" dirty="0">
                <a:solidFill>
                  <a:schemeClr val="tx1"/>
                </a:solidFill>
                <a:latin typeface="+mn-lt"/>
                <a:ea typeface="+mn-ea"/>
                <a:cs typeface="+mn-cs"/>
              </a:rPr>
              <a:t>How are you feeling about college today, compared to how you felt a week ago?</a:t>
            </a:r>
          </a:p>
        </p:txBody>
      </p:sp>
    </p:spTree>
    <p:extLst>
      <p:ext uri="{BB962C8B-B14F-4D97-AF65-F5344CB8AC3E}">
        <p14:creationId xmlns:p14="http://schemas.microsoft.com/office/powerpoint/2010/main" val="9613604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43"/>
          <p:cNvSpPr txBox="1">
            <a:spLocks noGrp="1"/>
          </p:cNvSpPr>
          <p:nvPr>
            <p:ph type="title"/>
          </p:nvPr>
        </p:nvSpPr>
        <p:spPr>
          <a:xfrm>
            <a:off x="400725" y="586650"/>
            <a:ext cx="8147100" cy="535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600"/>
              <a:buNone/>
            </a:pPr>
            <a:r>
              <a:rPr lang="en" sz="3300" b="1">
                <a:solidFill>
                  <a:schemeClr val="accent5"/>
                </a:solidFill>
              </a:rPr>
              <a:t>Growth Mindset Behaviors:</a:t>
            </a:r>
            <a:endParaRPr sz="3300" b="1">
              <a:solidFill>
                <a:schemeClr val="accent5"/>
              </a:solidFill>
            </a:endParaRPr>
          </a:p>
          <a:p>
            <a:pPr marL="0" lvl="0" indent="0" algn="ctr" rtl="0">
              <a:lnSpc>
                <a:spcPct val="100000"/>
              </a:lnSpc>
              <a:spcBef>
                <a:spcPts val="0"/>
              </a:spcBef>
              <a:spcAft>
                <a:spcPts val="0"/>
              </a:spcAft>
              <a:buSzPts val="2600"/>
              <a:buNone/>
            </a:pPr>
            <a:endParaRPr sz="2700" b="1"/>
          </a:p>
        </p:txBody>
      </p:sp>
      <p:sp>
        <p:nvSpPr>
          <p:cNvPr id="234" name="Google Shape;234;p43"/>
          <p:cNvSpPr txBox="1">
            <a:spLocks noGrp="1"/>
          </p:cNvSpPr>
          <p:nvPr>
            <p:ph type="body" idx="1"/>
          </p:nvPr>
        </p:nvSpPr>
        <p:spPr>
          <a:xfrm>
            <a:off x="727650" y="1996200"/>
            <a:ext cx="7688700" cy="1151100"/>
          </a:xfrm>
          <a:prstGeom prst="rect">
            <a:avLst/>
          </a:prstGeom>
          <a:noFill/>
          <a:ln>
            <a:noFill/>
          </a:ln>
        </p:spPr>
        <p:txBody>
          <a:bodyPr spcFirstLastPara="1" wrap="square" lIns="91425" tIns="91425" rIns="91425" bIns="91425" anchor="t" anchorCtr="0">
            <a:noAutofit/>
          </a:bodyPr>
          <a:lstStyle/>
          <a:p>
            <a:pPr marL="457200" lvl="0" indent="-387350" algn="l" rtl="0">
              <a:lnSpc>
                <a:spcPct val="100000"/>
              </a:lnSpc>
              <a:spcBef>
                <a:spcPts val="0"/>
              </a:spcBef>
              <a:spcAft>
                <a:spcPts val="0"/>
              </a:spcAft>
              <a:buSzPts val="2500"/>
              <a:buFont typeface="Roboto Slab"/>
              <a:buChar char="●"/>
            </a:pPr>
            <a:r>
              <a:rPr lang="en" sz="2500" b="1" dirty="0">
                <a:latin typeface="Roboto Slab"/>
                <a:ea typeface="Roboto Slab"/>
                <a:cs typeface="Roboto Slab"/>
                <a:sym typeface="Roboto Slab"/>
              </a:rPr>
              <a:t>Focus on </a:t>
            </a:r>
            <a:r>
              <a:rPr lang="en" sz="2500" b="1" i="1" dirty="0">
                <a:latin typeface="Roboto Slab"/>
                <a:ea typeface="Roboto Slab"/>
                <a:cs typeface="Roboto Slab"/>
                <a:sym typeface="Roboto Slab"/>
              </a:rPr>
              <a:t>building skills</a:t>
            </a:r>
            <a:endParaRPr sz="2500" b="1" i="1" dirty="0">
              <a:latin typeface="Roboto Slab"/>
              <a:ea typeface="Roboto Slab"/>
              <a:cs typeface="Roboto Slab"/>
              <a:sym typeface="Roboto Slab"/>
            </a:endParaRPr>
          </a:p>
          <a:p>
            <a:pPr marL="457200" lvl="0" indent="-387350" algn="l" rtl="0">
              <a:lnSpc>
                <a:spcPct val="100000"/>
              </a:lnSpc>
              <a:spcBef>
                <a:spcPts val="0"/>
              </a:spcBef>
              <a:spcAft>
                <a:spcPts val="0"/>
              </a:spcAft>
              <a:buSzPts val="2500"/>
              <a:buFont typeface="Roboto Slab"/>
              <a:buChar char="●"/>
            </a:pPr>
            <a:r>
              <a:rPr lang="en" sz="2500" b="1" dirty="0">
                <a:latin typeface="Roboto Slab"/>
                <a:ea typeface="Roboto Slab"/>
                <a:cs typeface="Roboto Slab"/>
                <a:sym typeface="Roboto Slab"/>
              </a:rPr>
              <a:t>Work with patience and engagement</a:t>
            </a:r>
            <a:endParaRPr sz="2500" b="1" dirty="0">
              <a:latin typeface="Roboto Slab"/>
              <a:ea typeface="Roboto Slab"/>
              <a:cs typeface="Roboto Slab"/>
              <a:sym typeface="Roboto Slab"/>
            </a:endParaRPr>
          </a:p>
          <a:p>
            <a:pPr marL="457200" lvl="0" indent="-387350" algn="l" rtl="0">
              <a:lnSpc>
                <a:spcPct val="100000"/>
              </a:lnSpc>
              <a:spcBef>
                <a:spcPts val="0"/>
              </a:spcBef>
              <a:spcAft>
                <a:spcPts val="0"/>
              </a:spcAft>
              <a:buSzPts val="2500"/>
              <a:buFont typeface="Roboto Slab"/>
              <a:buChar char="●"/>
            </a:pPr>
            <a:r>
              <a:rPr lang="en" sz="2500" b="1" dirty="0">
                <a:latin typeface="Roboto Slab"/>
                <a:ea typeface="Roboto Slab"/>
                <a:cs typeface="Roboto Slab"/>
                <a:sym typeface="Roboto Slab"/>
              </a:rPr>
              <a:t>Ask for what you need</a:t>
            </a:r>
            <a:endParaRPr sz="2500" b="1" dirty="0">
              <a:latin typeface="Roboto Slab"/>
              <a:ea typeface="Roboto Slab"/>
              <a:cs typeface="Roboto Slab"/>
              <a:sym typeface="Roboto Slab"/>
            </a:endParaRPr>
          </a:p>
          <a:p>
            <a:pPr marL="457200" lvl="0" indent="-387350" algn="l" rtl="0">
              <a:lnSpc>
                <a:spcPct val="100000"/>
              </a:lnSpc>
              <a:spcBef>
                <a:spcPts val="0"/>
              </a:spcBef>
              <a:spcAft>
                <a:spcPts val="0"/>
              </a:spcAft>
              <a:buSzPts val="2500"/>
              <a:buFont typeface="Roboto Slab"/>
              <a:buChar char="●"/>
            </a:pPr>
            <a:r>
              <a:rPr lang="en" sz="2500" b="1" dirty="0">
                <a:latin typeface="Roboto Slab"/>
                <a:ea typeface="Roboto Slab"/>
                <a:cs typeface="Roboto Slab"/>
                <a:sym typeface="Roboto Slab"/>
              </a:rPr>
              <a:t>Care for yourself</a:t>
            </a:r>
            <a:endParaRPr sz="2500" b="1" dirty="0">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4">
                                            <p:txEl>
                                              <p:pRg st="0" end="0"/>
                                            </p:txEl>
                                          </p:spTgt>
                                        </p:tgtEl>
                                        <p:attrNameLst>
                                          <p:attrName>style.visibility</p:attrName>
                                        </p:attrNameLst>
                                      </p:cBhvr>
                                      <p:to>
                                        <p:strVal val="visible"/>
                                      </p:to>
                                    </p:set>
                                    <p:animEffect transition="in" filter="fade">
                                      <p:cBhvr>
                                        <p:cTn id="7" dur="500"/>
                                        <p:tgtEl>
                                          <p:spTgt spid="23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4">
                                            <p:txEl>
                                              <p:pRg st="1" end="1"/>
                                            </p:txEl>
                                          </p:spTgt>
                                        </p:tgtEl>
                                        <p:attrNameLst>
                                          <p:attrName>style.visibility</p:attrName>
                                        </p:attrNameLst>
                                      </p:cBhvr>
                                      <p:to>
                                        <p:strVal val="visible"/>
                                      </p:to>
                                    </p:set>
                                    <p:animEffect transition="in" filter="fade">
                                      <p:cBhvr>
                                        <p:cTn id="12" dur="500"/>
                                        <p:tgtEl>
                                          <p:spTgt spid="23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4">
                                            <p:txEl>
                                              <p:pRg st="2" end="2"/>
                                            </p:txEl>
                                          </p:spTgt>
                                        </p:tgtEl>
                                        <p:attrNameLst>
                                          <p:attrName>style.visibility</p:attrName>
                                        </p:attrNameLst>
                                      </p:cBhvr>
                                      <p:to>
                                        <p:strVal val="visible"/>
                                      </p:to>
                                    </p:set>
                                    <p:animEffect transition="in" filter="fade">
                                      <p:cBhvr>
                                        <p:cTn id="17" dur="500"/>
                                        <p:tgtEl>
                                          <p:spTgt spid="23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4">
                                            <p:txEl>
                                              <p:pRg st="3" end="3"/>
                                            </p:txEl>
                                          </p:spTgt>
                                        </p:tgtEl>
                                        <p:attrNameLst>
                                          <p:attrName>style.visibility</p:attrName>
                                        </p:attrNameLst>
                                      </p:cBhvr>
                                      <p:to>
                                        <p:strVal val="visible"/>
                                      </p:to>
                                    </p:set>
                                    <p:animEffect transition="in" filter="fade">
                                      <p:cBhvr>
                                        <p:cTn id="22" dur="500"/>
                                        <p:tgtEl>
                                          <p:spTgt spid="23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44"/>
          <p:cNvSpPr txBox="1">
            <a:spLocks noGrp="1"/>
          </p:cNvSpPr>
          <p:nvPr>
            <p:ph type="title"/>
          </p:nvPr>
        </p:nvSpPr>
        <p:spPr>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dirty="0">
                <a:solidFill>
                  <a:schemeClr val="accent5"/>
                </a:solidFill>
              </a:rPr>
              <a:t>Building Skills &amp; Growth Mindset (with Patience)</a:t>
            </a:r>
            <a:endParaRPr b="1" dirty="0">
              <a:solidFill>
                <a:schemeClr val="accent5"/>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5"/>
          <p:cNvSpPr txBox="1">
            <a:spLocks noGrp="1"/>
          </p:cNvSpPr>
          <p:nvPr>
            <p:ph type="title"/>
          </p:nvPr>
        </p:nvSpPr>
        <p:spPr>
          <a:xfrm>
            <a:off x="729450" y="411875"/>
            <a:ext cx="7688700" cy="8211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SzPts val="990"/>
              <a:buNone/>
            </a:pPr>
            <a:r>
              <a:rPr lang="en" sz="2310" b="1">
                <a:solidFill>
                  <a:schemeClr val="accent5"/>
                </a:solidFill>
              </a:rPr>
              <a:t>Skill-Building Activity: Understanding the Learning Beneath the Assignment</a:t>
            </a:r>
            <a:endParaRPr sz="3300" b="1"/>
          </a:p>
        </p:txBody>
      </p:sp>
      <p:sp>
        <p:nvSpPr>
          <p:cNvPr id="245" name="Google Shape;245;p45"/>
          <p:cNvSpPr txBox="1">
            <a:spLocks noGrp="1"/>
          </p:cNvSpPr>
          <p:nvPr>
            <p:ph type="body" idx="1"/>
          </p:nvPr>
        </p:nvSpPr>
        <p:spPr>
          <a:xfrm>
            <a:off x="727650" y="1232975"/>
            <a:ext cx="7688700" cy="361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200"/>
              </a:spcBef>
              <a:spcAft>
                <a:spcPts val="0"/>
              </a:spcAft>
              <a:buSzPts val="1300"/>
              <a:buNone/>
            </a:pPr>
            <a:r>
              <a:rPr lang="en" sz="1600" dirty="0">
                <a:latin typeface="Roboto Slab"/>
                <a:ea typeface="Roboto Slab"/>
                <a:cs typeface="Roboto Slab"/>
                <a:sym typeface="Roboto Slab"/>
              </a:rPr>
              <a:t>When your small group has gathered, identify a group </a:t>
            </a:r>
            <a:r>
              <a:rPr lang="en" sz="1600" b="1" dirty="0">
                <a:latin typeface="Roboto Slab"/>
                <a:ea typeface="Roboto Slab"/>
                <a:cs typeface="Roboto Slab"/>
                <a:sym typeface="Roboto Slab"/>
              </a:rPr>
              <a:t>scribe</a:t>
            </a:r>
            <a:r>
              <a:rPr lang="en" sz="1600" dirty="0">
                <a:latin typeface="Roboto Slab"/>
                <a:ea typeface="Roboto Slab"/>
                <a:cs typeface="Roboto Slab"/>
                <a:sym typeface="Roboto Slab"/>
              </a:rPr>
              <a:t> and a </a:t>
            </a:r>
            <a:r>
              <a:rPr lang="en" sz="1600" b="1" dirty="0">
                <a:latin typeface="Roboto Slab"/>
                <a:ea typeface="Roboto Slab"/>
                <a:cs typeface="Roboto Slab"/>
                <a:sym typeface="Roboto Slab"/>
              </a:rPr>
              <a:t>speaker</a:t>
            </a:r>
            <a:r>
              <a:rPr lang="en" sz="1600" dirty="0">
                <a:latin typeface="Roboto Slab"/>
                <a:ea typeface="Roboto Slab"/>
                <a:cs typeface="Roboto Slab"/>
                <a:sym typeface="Roboto Slab"/>
              </a:rPr>
              <a:t>.</a:t>
            </a:r>
            <a:endParaRPr sz="1600" dirty="0">
              <a:latin typeface="Roboto Slab"/>
              <a:ea typeface="Roboto Slab"/>
              <a:cs typeface="Roboto Slab"/>
              <a:sym typeface="Roboto Slab"/>
            </a:endParaRPr>
          </a:p>
          <a:p>
            <a:pPr marL="114300" lvl="0" indent="0" algn="l" rtl="0">
              <a:lnSpc>
                <a:spcPct val="100000"/>
              </a:lnSpc>
              <a:spcBef>
                <a:spcPts val="1200"/>
              </a:spcBef>
              <a:spcAft>
                <a:spcPts val="0"/>
              </a:spcAft>
              <a:buSzPts val="1800"/>
              <a:buNone/>
            </a:pPr>
            <a:r>
              <a:rPr lang="en" sz="1600" dirty="0">
                <a:latin typeface="Roboto Slab"/>
                <a:ea typeface="Roboto Slab"/>
                <a:cs typeface="Roboto Slab"/>
                <a:sym typeface="Roboto Slab"/>
              </a:rPr>
              <a:t>Read the assignment prompt on the next slide. This is a typical assignment that a first year student might see.</a:t>
            </a:r>
            <a:endParaRPr sz="1600" dirty="0">
              <a:latin typeface="Roboto Slab"/>
              <a:ea typeface="Roboto Slab"/>
              <a:cs typeface="Roboto Slab"/>
              <a:sym typeface="Roboto Slab"/>
            </a:endParaRPr>
          </a:p>
          <a:p>
            <a:pPr marL="0" lvl="0" indent="0" algn="l" rtl="0">
              <a:lnSpc>
                <a:spcPct val="100000"/>
              </a:lnSpc>
              <a:spcBef>
                <a:spcPts val="0"/>
              </a:spcBef>
              <a:spcAft>
                <a:spcPts val="0"/>
              </a:spcAft>
              <a:buNone/>
            </a:pPr>
            <a:endParaRPr sz="1600" dirty="0">
              <a:latin typeface="Roboto Slab"/>
              <a:ea typeface="Roboto Slab"/>
              <a:cs typeface="Roboto Slab"/>
              <a:sym typeface="Roboto Slab"/>
            </a:endParaRPr>
          </a:p>
          <a:p>
            <a:pPr marL="114300" lvl="0" indent="0" algn="l" rtl="0">
              <a:lnSpc>
                <a:spcPct val="100000"/>
              </a:lnSpc>
              <a:spcBef>
                <a:spcPts val="0"/>
              </a:spcBef>
              <a:spcAft>
                <a:spcPts val="0"/>
              </a:spcAft>
              <a:buSzPts val="1800"/>
              <a:buNone/>
            </a:pPr>
            <a:r>
              <a:rPr lang="en" sz="1600" dirty="0">
                <a:latin typeface="Roboto Slab"/>
                <a:ea typeface="Roboto Slab"/>
                <a:cs typeface="Roboto Slab"/>
                <a:sym typeface="Roboto Slab"/>
              </a:rPr>
              <a:t>As you read, try to identify the tasks that the assignment is asking you to accomplish. What does the assignment want you to do?</a:t>
            </a:r>
            <a:endParaRPr sz="1600" dirty="0">
              <a:latin typeface="Roboto Slab"/>
              <a:ea typeface="Roboto Slab"/>
              <a:cs typeface="Roboto Slab"/>
              <a:sym typeface="Roboto Slab"/>
            </a:endParaRPr>
          </a:p>
          <a:p>
            <a:pPr marL="0" lvl="0" indent="0" algn="l" rtl="0">
              <a:lnSpc>
                <a:spcPct val="100000"/>
              </a:lnSpc>
              <a:spcBef>
                <a:spcPts val="0"/>
              </a:spcBef>
              <a:spcAft>
                <a:spcPts val="0"/>
              </a:spcAft>
              <a:buNone/>
            </a:pPr>
            <a:endParaRPr sz="1600" dirty="0">
              <a:latin typeface="Roboto Slab"/>
              <a:ea typeface="Roboto Slab"/>
              <a:cs typeface="Roboto Slab"/>
              <a:sym typeface="Roboto Slab"/>
            </a:endParaRPr>
          </a:p>
          <a:p>
            <a:pPr marL="114300" lvl="0" indent="0" algn="l" rtl="0">
              <a:lnSpc>
                <a:spcPct val="100000"/>
              </a:lnSpc>
              <a:spcBef>
                <a:spcPts val="0"/>
              </a:spcBef>
              <a:spcAft>
                <a:spcPts val="0"/>
              </a:spcAft>
              <a:buSzPts val="1800"/>
              <a:buNone/>
            </a:pPr>
            <a:r>
              <a:rPr lang="en" sz="1600" dirty="0">
                <a:latin typeface="Roboto Slab"/>
                <a:ea typeface="Roboto Slab"/>
                <a:cs typeface="Roboto Slab"/>
                <a:sym typeface="Roboto Slab"/>
              </a:rPr>
              <a:t>Next, look at the </a:t>
            </a:r>
            <a:r>
              <a:rPr lang="en" sz="1600" u="sng" dirty="0">
                <a:solidFill>
                  <a:schemeClr val="hlink"/>
                </a:solidFill>
                <a:latin typeface="Roboto Slab"/>
                <a:ea typeface="Roboto Slab"/>
                <a:cs typeface="Roboto Slab"/>
                <a:sym typeface="Roboto Slab"/>
                <a:hlinkClick r:id="rId3"/>
              </a:rPr>
              <a:t>list of skills</a:t>
            </a:r>
            <a:r>
              <a:rPr lang="en" sz="1600" dirty="0">
                <a:latin typeface="Roboto Slab"/>
                <a:ea typeface="Roboto Slab"/>
                <a:cs typeface="Roboto Slab"/>
                <a:sym typeface="Roboto Slab"/>
              </a:rPr>
              <a:t> that is provided.</a:t>
            </a:r>
            <a:endParaRPr sz="1600" dirty="0">
              <a:latin typeface="Roboto Slab"/>
              <a:ea typeface="Roboto Slab"/>
              <a:cs typeface="Roboto Slab"/>
              <a:sym typeface="Roboto Slab"/>
            </a:endParaRPr>
          </a:p>
          <a:p>
            <a:pPr marL="0" lvl="0" indent="0" algn="l" rtl="0">
              <a:lnSpc>
                <a:spcPct val="100000"/>
              </a:lnSpc>
              <a:spcBef>
                <a:spcPts val="0"/>
              </a:spcBef>
              <a:spcAft>
                <a:spcPts val="0"/>
              </a:spcAft>
              <a:buNone/>
            </a:pPr>
            <a:endParaRPr sz="1600" dirty="0">
              <a:latin typeface="Roboto Slab"/>
              <a:ea typeface="Roboto Slab"/>
              <a:cs typeface="Roboto Slab"/>
              <a:sym typeface="Roboto Slab"/>
            </a:endParaRPr>
          </a:p>
          <a:p>
            <a:pPr marL="114300" lvl="0" indent="0" algn="l" rtl="0">
              <a:lnSpc>
                <a:spcPct val="100000"/>
              </a:lnSpc>
              <a:spcBef>
                <a:spcPts val="0"/>
              </a:spcBef>
              <a:spcAft>
                <a:spcPts val="0"/>
              </a:spcAft>
              <a:buSzPts val="1800"/>
              <a:buNone/>
            </a:pPr>
            <a:r>
              <a:rPr lang="en" sz="1600" dirty="0">
                <a:latin typeface="Roboto Slab"/>
                <a:ea typeface="Roboto Slab"/>
                <a:cs typeface="Roboto Slab"/>
                <a:sym typeface="Roboto Slab"/>
              </a:rPr>
              <a:t>What SKILLS will you need to accomplish the tasks in the assignment?</a:t>
            </a:r>
            <a:endParaRPr sz="1600" dirty="0">
              <a:latin typeface="Roboto Slab"/>
              <a:ea typeface="Roboto Slab"/>
              <a:cs typeface="Roboto Slab"/>
              <a:sym typeface="Roboto Slab"/>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46"/>
          <p:cNvSpPr txBox="1"/>
          <p:nvPr/>
        </p:nvSpPr>
        <p:spPr>
          <a:xfrm>
            <a:off x="307650" y="-98600"/>
            <a:ext cx="8528700" cy="4996209"/>
          </a:xfrm>
          <a:prstGeom prst="rect">
            <a:avLst/>
          </a:prstGeom>
          <a:noFill/>
          <a:ln>
            <a:noFill/>
          </a:ln>
        </p:spPr>
        <p:txBody>
          <a:bodyPr spcFirstLastPara="1" wrap="square" lIns="91425" tIns="91425" rIns="91425" bIns="91425" anchor="t" anchorCtr="0">
            <a:spAutoFit/>
          </a:bodyPr>
          <a:lstStyle/>
          <a:p>
            <a:pPr marL="0" marR="0" lvl="0" indent="0" algn="ctr" rtl="0">
              <a:lnSpc>
                <a:spcPct val="150000"/>
              </a:lnSpc>
              <a:spcBef>
                <a:spcPts val="1200"/>
              </a:spcBef>
              <a:spcAft>
                <a:spcPts val="0"/>
              </a:spcAft>
              <a:buClr>
                <a:srgbClr val="000000"/>
              </a:buClr>
              <a:buSzPts val="1200"/>
              <a:buFont typeface="Arial"/>
              <a:buNone/>
            </a:pPr>
            <a:r>
              <a:rPr lang="en" sz="1200" b="1" i="0" u="none" strike="noStrike" cap="none" dirty="0">
                <a:solidFill>
                  <a:schemeClr val="dk1"/>
                </a:solidFill>
                <a:latin typeface="Georgia"/>
                <a:ea typeface="Georgia"/>
                <a:cs typeface="Georgia"/>
                <a:sym typeface="Georgia"/>
              </a:rPr>
              <a:t>UNIT </a:t>
            </a:r>
            <a:r>
              <a:rPr lang="en" sz="1200" b="1" i="0" u="none" strike="noStrike" cap="none" dirty="0">
                <a:solidFill>
                  <a:schemeClr val="dk1"/>
                </a:solidFill>
                <a:latin typeface="Times New Roman"/>
                <a:ea typeface="Times New Roman"/>
                <a:cs typeface="Times New Roman"/>
                <a:sym typeface="Times New Roman"/>
              </a:rPr>
              <a:t>1</a:t>
            </a:r>
            <a:r>
              <a:rPr lang="en" sz="1200" b="1" i="0" u="none" strike="noStrike" cap="none" dirty="0">
                <a:solidFill>
                  <a:schemeClr val="dk1"/>
                </a:solidFill>
                <a:latin typeface="Georgia"/>
                <a:ea typeface="Georgia"/>
                <a:cs typeface="Georgia"/>
                <a:sym typeface="Georgia"/>
              </a:rPr>
              <a:t>: EDUCATION NARRATIVE</a:t>
            </a:r>
            <a:endParaRPr sz="1200" b="1" i="0" u="none" strike="noStrike" cap="none" dirty="0">
              <a:solidFill>
                <a:schemeClr val="dk1"/>
              </a:solidFill>
              <a:latin typeface="Georgia"/>
              <a:ea typeface="Georgia"/>
              <a:cs typeface="Georgia"/>
              <a:sym typeface="Georgia"/>
            </a:endParaRPr>
          </a:p>
          <a:p>
            <a:pPr marL="0" marR="0" lvl="0" indent="0" algn="l" rtl="0">
              <a:lnSpc>
                <a:spcPct val="150000"/>
              </a:lnSpc>
              <a:spcBef>
                <a:spcPts val="1200"/>
              </a:spcBef>
              <a:spcAft>
                <a:spcPts val="0"/>
              </a:spcAft>
              <a:buClr>
                <a:srgbClr val="000000"/>
              </a:buClr>
              <a:buSzPts val="1200"/>
              <a:buFont typeface="Arial"/>
              <a:buNone/>
            </a:pPr>
            <a:r>
              <a:rPr lang="en" sz="1200" b="0" i="0" u="none" strike="noStrike" cap="none" dirty="0">
                <a:solidFill>
                  <a:schemeClr val="dk1"/>
                </a:solidFill>
                <a:latin typeface="Georgia"/>
                <a:ea typeface="Georgia"/>
                <a:cs typeface="Georgia"/>
                <a:sym typeface="Georgia"/>
              </a:rPr>
              <a:t> Now that we have read and thought about several different education narrative</a:t>
            </a:r>
            <a:r>
              <a:rPr lang="en" sz="1200" dirty="0">
                <a:solidFill>
                  <a:schemeClr val="dk1"/>
                </a:solidFill>
                <a:latin typeface="Georgia"/>
                <a:ea typeface="Georgia"/>
                <a:cs typeface="Georgia"/>
                <a:sym typeface="Georgia"/>
              </a:rPr>
              <a:t> essays, </a:t>
            </a:r>
            <a:r>
              <a:rPr lang="en" sz="1200" b="0" i="0" u="none" strike="noStrike" cap="none" dirty="0">
                <a:solidFill>
                  <a:schemeClr val="dk1"/>
                </a:solidFill>
                <a:latin typeface="Georgia"/>
                <a:ea typeface="Georgia"/>
                <a:cs typeface="Georgia"/>
                <a:sym typeface="Georgia"/>
              </a:rPr>
              <a:t> it is time for you to create an education narrative of your own.  In the education narratives we read, the writers discuss educational journeys and use their experiences as a way to draw conclusions about themselves, about education, or about the world in general. You will do the same! You may write about a single event in your educational life that transformed you or changed your way of thinking, or you may write about a series of events that all tie together to make a single point. In writing about your education, you want your reader to understand your interpretation of the events you describe and agree with your overall point (thesis).</a:t>
            </a:r>
            <a:endParaRPr sz="1200" b="0" i="0" u="none" strike="noStrike" cap="none" dirty="0">
              <a:solidFill>
                <a:schemeClr val="dk1"/>
              </a:solidFill>
              <a:latin typeface="Georgia"/>
              <a:ea typeface="Georgia"/>
              <a:cs typeface="Georgia"/>
              <a:sym typeface="Georgia"/>
            </a:endParaRPr>
          </a:p>
          <a:p>
            <a:pPr marL="0" marR="0" lvl="0" indent="0" algn="l" rtl="0">
              <a:lnSpc>
                <a:spcPct val="150000"/>
              </a:lnSpc>
              <a:spcBef>
                <a:spcPts val="1200"/>
              </a:spcBef>
              <a:spcAft>
                <a:spcPts val="0"/>
              </a:spcAft>
              <a:buClr>
                <a:srgbClr val="000000"/>
              </a:buClr>
              <a:buSzPts val="1200"/>
              <a:buFont typeface="Arial"/>
              <a:buNone/>
            </a:pPr>
            <a:r>
              <a:rPr lang="en" sz="1200" b="0" i="0" u="none" strike="noStrike" cap="none" dirty="0">
                <a:solidFill>
                  <a:schemeClr val="dk1"/>
                </a:solidFill>
                <a:latin typeface="Georgia"/>
                <a:ea typeface="Georgia"/>
                <a:cs typeface="Georgia"/>
                <a:sym typeface="Georgia"/>
              </a:rPr>
              <a:t>Use the readings you have done as models to help you with this task. You may choose to use elements of several different pieces, or you may choose to use one of the pieces as a “mentor text” to help you structure your own work.</a:t>
            </a:r>
            <a:endParaRPr sz="1200" b="0" i="0" u="none" strike="noStrike" cap="none" dirty="0">
              <a:solidFill>
                <a:schemeClr val="dk1"/>
              </a:solidFill>
              <a:latin typeface="Georgia"/>
              <a:ea typeface="Georgia"/>
              <a:cs typeface="Georgia"/>
              <a:sym typeface="Georgia"/>
            </a:endParaRPr>
          </a:p>
          <a:p>
            <a:pPr marL="0" marR="0" lvl="0" indent="0" algn="l" rtl="0">
              <a:lnSpc>
                <a:spcPct val="150000"/>
              </a:lnSpc>
              <a:spcBef>
                <a:spcPts val="400"/>
              </a:spcBef>
              <a:spcAft>
                <a:spcPts val="0"/>
              </a:spcAft>
              <a:buClr>
                <a:srgbClr val="000000"/>
              </a:buClr>
              <a:buSzPts val="1200"/>
              <a:buFont typeface="Arial"/>
              <a:buNone/>
            </a:pPr>
            <a:r>
              <a:rPr lang="en" sz="1200" b="0" i="0" u="none" strike="noStrike" cap="none" dirty="0">
                <a:solidFill>
                  <a:schemeClr val="dk1"/>
                </a:solidFill>
                <a:latin typeface="Georgia"/>
                <a:ea typeface="Georgia"/>
                <a:cs typeface="Georgia"/>
                <a:sym typeface="Georgia"/>
              </a:rPr>
              <a:t>Your essay should do or have the following things:</a:t>
            </a:r>
            <a:endParaRPr sz="1200" b="0" i="0" u="none" strike="noStrike" cap="none" dirty="0">
              <a:solidFill>
                <a:schemeClr val="dk1"/>
              </a:solidFill>
              <a:latin typeface="Georgia"/>
              <a:ea typeface="Georgia"/>
              <a:cs typeface="Georgia"/>
              <a:sym typeface="Georgia"/>
            </a:endParaRPr>
          </a:p>
          <a:p>
            <a:pPr marL="457200" marR="0" lvl="0" indent="-298450" algn="l" rtl="0">
              <a:lnSpc>
                <a:spcPct val="100000"/>
              </a:lnSpc>
              <a:spcBef>
                <a:spcPts val="400"/>
              </a:spcBef>
              <a:spcAft>
                <a:spcPts val="0"/>
              </a:spcAft>
              <a:buClr>
                <a:schemeClr val="dk1"/>
              </a:buClr>
              <a:buSzPts val="1100"/>
              <a:buFont typeface="Arial"/>
              <a:buChar char="●"/>
            </a:pPr>
            <a:r>
              <a:rPr lang="en" sz="1200" b="0" i="0" u="none" strike="noStrike" cap="none" dirty="0">
                <a:solidFill>
                  <a:schemeClr val="dk1"/>
                </a:solidFill>
                <a:latin typeface="Georgia"/>
                <a:ea typeface="Georgia"/>
                <a:cs typeface="Georgia"/>
                <a:sym typeface="Georgia"/>
              </a:rPr>
              <a:t>Describe your own personal education experiences (a kind of “personal essay”) and be written in the first person (I/me pronouns)</a:t>
            </a:r>
            <a:endParaRPr sz="1200" b="0" i="0" u="none" strike="noStrike" cap="none" dirty="0">
              <a:solidFill>
                <a:schemeClr val="dk1"/>
              </a:solidFill>
              <a:latin typeface="Georgia"/>
              <a:ea typeface="Georgia"/>
              <a:cs typeface="Georgia"/>
              <a:sym typeface="Georgia"/>
            </a:endParaRPr>
          </a:p>
          <a:p>
            <a:pPr marL="457200" marR="0" lvl="0" indent="-304800" algn="l" rtl="0">
              <a:lnSpc>
                <a:spcPct val="100000"/>
              </a:lnSpc>
              <a:spcBef>
                <a:spcPts val="0"/>
              </a:spcBef>
              <a:spcAft>
                <a:spcPts val="0"/>
              </a:spcAft>
              <a:buClr>
                <a:schemeClr val="dk1"/>
              </a:buClr>
              <a:buSzPts val="1200"/>
              <a:buFont typeface="Georgia"/>
              <a:buChar char="●"/>
            </a:pPr>
            <a:r>
              <a:rPr lang="en" sz="1200" b="0" i="0" u="none" strike="noStrike" cap="none" dirty="0">
                <a:solidFill>
                  <a:schemeClr val="dk1"/>
                </a:solidFill>
                <a:latin typeface="Georgia"/>
                <a:ea typeface="Georgia"/>
                <a:cs typeface="Georgia"/>
                <a:sym typeface="Georgia"/>
              </a:rPr>
              <a:t>Describe a single event/experience OR a series of different </a:t>
            </a:r>
            <a:r>
              <a:rPr lang="en" sz="1200" b="0" i="1" u="none" strike="noStrike" cap="none" dirty="0">
                <a:solidFill>
                  <a:schemeClr val="dk1"/>
                </a:solidFill>
                <a:latin typeface="Georgia"/>
                <a:ea typeface="Georgia"/>
                <a:cs typeface="Georgia"/>
                <a:sym typeface="Georgia"/>
              </a:rPr>
              <a:t>connected</a:t>
            </a:r>
            <a:r>
              <a:rPr lang="en" sz="1200" b="0" i="0" u="none" strike="noStrike" cap="none" dirty="0">
                <a:solidFill>
                  <a:schemeClr val="dk1"/>
                </a:solidFill>
                <a:latin typeface="Georgia"/>
                <a:ea typeface="Georgia"/>
                <a:cs typeface="Georgia"/>
                <a:sym typeface="Georgia"/>
              </a:rPr>
              <a:t> events/experiences</a:t>
            </a:r>
            <a:endParaRPr sz="1200" b="0" i="0" u="none" strike="noStrike" cap="none" dirty="0">
              <a:solidFill>
                <a:schemeClr val="dk1"/>
              </a:solidFill>
              <a:latin typeface="Georgia"/>
              <a:ea typeface="Georgia"/>
              <a:cs typeface="Georgia"/>
              <a:sym typeface="Georgia"/>
            </a:endParaRPr>
          </a:p>
          <a:p>
            <a:pPr marL="457200" marR="0" lvl="0" indent="-304800" algn="l" rtl="0">
              <a:lnSpc>
                <a:spcPct val="100000"/>
              </a:lnSpc>
              <a:spcBef>
                <a:spcPts val="0"/>
              </a:spcBef>
              <a:spcAft>
                <a:spcPts val="0"/>
              </a:spcAft>
              <a:buClr>
                <a:schemeClr val="dk1"/>
              </a:buClr>
              <a:buSzPts val="1200"/>
              <a:buFont typeface="Georgia"/>
              <a:buChar char="●"/>
            </a:pPr>
            <a:r>
              <a:rPr lang="en" sz="1200" b="0" i="0" u="none" strike="noStrike" cap="none" dirty="0">
                <a:solidFill>
                  <a:schemeClr val="dk1"/>
                </a:solidFill>
                <a:latin typeface="Georgia"/>
                <a:ea typeface="Georgia"/>
                <a:cs typeface="Georgia"/>
                <a:sym typeface="Georgia"/>
              </a:rPr>
              <a:t>Be thoughtful—analyze your situation and its effect on you</a:t>
            </a:r>
            <a:endParaRPr sz="1200" b="0" i="0" u="none" strike="noStrike" cap="none" dirty="0">
              <a:solidFill>
                <a:schemeClr val="dk1"/>
              </a:solidFill>
              <a:latin typeface="Georgia"/>
              <a:ea typeface="Georgia"/>
              <a:cs typeface="Georgia"/>
              <a:sym typeface="Georgia"/>
            </a:endParaRPr>
          </a:p>
          <a:p>
            <a:pPr marL="457200" marR="0" lvl="0" indent="-304800" algn="l" rtl="0">
              <a:lnSpc>
                <a:spcPct val="100000"/>
              </a:lnSpc>
              <a:spcBef>
                <a:spcPts val="0"/>
              </a:spcBef>
              <a:spcAft>
                <a:spcPts val="0"/>
              </a:spcAft>
              <a:buClr>
                <a:schemeClr val="dk1"/>
              </a:buClr>
              <a:buSzPts val="1200"/>
              <a:buFont typeface="Georgia"/>
              <a:buChar char="●"/>
            </a:pPr>
            <a:r>
              <a:rPr lang="en" sz="1200" b="0" i="0" u="none" strike="noStrike" cap="none" dirty="0">
                <a:solidFill>
                  <a:schemeClr val="dk1"/>
                </a:solidFill>
                <a:latin typeface="Georgia"/>
                <a:ea typeface="Georgia"/>
                <a:cs typeface="Georgia"/>
                <a:sym typeface="Georgia"/>
              </a:rPr>
              <a:t>Use specific details and precise language to convey the events and your feelings to the reader</a:t>
            </a:r>
            <a:endParaRPr sz="1200" b="0" i="0" u="none" strike="noStrike" cap="none" dirty="0">
              <a:solidFill>
                <a:schemeClr val="dk1"/>
              </a:solidFill>
              <a:latin typeface="Georgia"/>
              <a:ea typeface="Georgia"/>
              <a:cs typeface="Georgia"/>
              <a:sym typeface="Georgia"/>
            </a:endParaRPr>
          </a:p>
          <a:p>
            <a:pPr marL="457200" marR="0" lvl="0" indent="-298450" algn="l" rtl="0">
              <a:lnSpc>
                <a:spcPct val="100000"/>
              </a:lnSpc>
              <a:spcBef>
                <a:spcPts val="0"/>
              </a:spcBef>
              <a:spcAft>
                <a:spcPts val="0"/>
              </a:spcAft>
              <a:buClr>
                <a:schemeClr val="dk1"/>
              </a:buClr>
              <a:buSzPts val="1100"/>
              <a:buFont typeface="Arial"/>
              <a:buChar char="●"/>
            </a:pPr>
            <a:r>
              <a:rPr lang="en" sz="1200" b="0" i="0" u="none" strike="noStrike" cap="none" dirty="0">
                <a:solidFill>
                  <a:schemeClr val="dk1"/>
                </a:solidFill>
                <a:latin typeface="Georgia"/>
                <a:ea typeface="Georgia"/>
                <a:cs typeface="Georgia"/>
                <a:sym typeface="Georgia"/>
              </a:rPr>
              <a:t>Information should be divided into distinct, organized paragraphs</a:t>
            </a:r>
            <a:r>
              <a:rPr lang="en" sz="1200" b="0" i="0" u="none" strike="noStrike" cap="none" dirty="0">
                <a:solidFill>
                  <a:schemeClr val="dk1"/>
                </a:solidFill>
                <a:latin typeface="Times New Roman"/>
                <a:ea typeface="Times New Roman"/>
                <a:cs typeface="Times New Roman"/>
                <a:sym typeface="Times New Roman"/>
              </a:rPr>
              <a:t>   	</a:t>
            </a:r>
            <a:endParaRPr sz="1200" b="0" i="0" u="none" strike="noStrike" cap="none" dirty="0">
              <a:solidFill>
                <a:schemeClr val="dk1"/>
              </a:solidFill>
              <a:latin typeface="Times New Roman"/>
              <a:ea typeface="Times New Roman"/>
              <a:cs typeface="Times New Roman"/>
              <a:sym typeface="Times New Roman"/>
            </a:endParaRPr>
          </a:p>
          <a:p>
            <a:pPr marL="457200" marR="0" lvl="0" indent="-304800" algn="l" rtl="0">
              <a:lnSpc>
                <a:spcPct val="100000"/>
              </a:lnSpc>
              <a:spcBef>
                <a:spcPts val="0"/>
              </a:spcBef>
              <a:spcAft>
                <a:spcPts val="0"/>
              </a:spcAft>
              <a:buClr>
                <a:schemeClr val="dk1"/>
              </a:buClr>
              <a:buSzPts val="1200"/>
              <a:buFont typeface="Georgia"/>
              <a:buChar char="●"/>
            </a:pPr>
            <a:r>
              <a:rPr lang="en" sz="1200" b="0" i="0" u="none" strike="noStrike" cap="none" dirty="0">
                <a:solidFill>
                  <a:schemeClr val="dk1"/>
                </a:solidFill>
                <a:latin typeface="Georgia"/>
                <a:ea typeface="Georgia"/>
                <a:cs typeface="Georgia"/>
                <a:sym typeface="Georgia"/>
              </a:rPr>
              <a:t>Should have a point of view and make an overall point about  the events you describe and why they are significant </a:t>
            </a:r>
            <a:endParaRPr sz="1200" b="0" i="0" u="none" strike="noStrike" cap="none" dirty="0">
              <a:solidFill>
                <a:schemeClr val="dk1"/>
              </a:solidFill>
              <a:latin typeface="Georgia"/>
              <a:ea typeface="Georgia"/>
              <a:cs typeface="Georgia"/>
              <a:sym typeface="Georgia"/>
            </a:endParaRPr>
          </a:p>
          <a:p>
            <a:pPr marL="457200" marR="0" lvl="0" indent="-304800" algn="l" rtl="0">
              <a:lnSpc>
                <a:spcPct val="100000"/>
              </a:lnSpc>
              <a:spcBef>
                <a:spcPts val="0"/>
              </a:spcBef>
              <a:spcAft>
                <a:spcPts val="0"/>
              </a:spcAft>
              <a:buClr>
                <a:schemeClr val="dk1"/>
              </a:buClr>
              <a:buSzPts val="1200"/>
              <a:buFont typeface="Georgia"/>
              <a:buChar char="●"/>
            </a:pPr>
            <a:r>
              <a:rPr lang="en" sz="1200" b="0" i="0" u="none" strike="noStrike" cap="none" dirty="0">
                <a:solidFill>
                  <a:schemeClr val="dk1"/>
                </a:solidFill>
                <a:latin typeface="Georgia"/>
                <a:ea typeface="Georgia"/>
                <a:cs typeface="Georgia"/>
                <a:sym typeface="Georgia"/>
              </a:rPr>
              <a:t>Should be approximately three pages or ~1000 words long</a:t>
            </a:r>
            <a:endParaRPr sz="1200" b="0" i="0" u="none" strike="noStrike" cap="none" dirty="0">
              <a:solidFill>
                <a:schemeClr val="dk1"/>
              </a:solidFill>
              <a:latin typeface="Georgia"/>
              <a:ea typeface="Georgia"/>
              <a:cs typeface="Georgia"/>
              <a:sym typeface="Georgi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7"/>
          <p:cNvSpPr txBox="1">
            <a:spLocks noGrp="1"/>
          </p:cNvSpPr>
          <p:nvPr>
            <p:ph type="title"/>
          </p:nvPr>
        </p:nvSpPr>
        <p:spPr>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6"/>
                </a:solidFill>
              </a:rPr>
              <a:t>Questions for Discussion:</a:t>
            </a:r>
            <a:endParaRPr b="1">
              <a:solidFill>
                <a:schemeClr val="accent6"/>
              </a:solidFill>
            </a:endParaRPr>
          </a:p>
        </p:txBody>
      </p:sp>
      <p:sp>
        <p:nvSpPr>
          <p:cNvPr id="256" name="Google Shape;256;p47"/>
          <p:cNvSpPr txBox="1">
            <a:spLocks noGrp="1"/>
          </p:cNvSpPr>
          <p:nvPr>
            <p:ph type="body" idx="1"/>
          </p:nvPr>
        </p:nvSpPr>
        <p:spPr>
          <a:xfrm>
            <a:off x="387900" y="1226275"/>
            <a:ext cx="8368200" cy="30789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SzPts val="935"/>
              <a:buNone/>
            </a:pPr>
            <a:r>
              <a:rPr lang="en" sz="1600" dirty="0"/>
              <a:t>What did the assignment ask you to do?</a:t>
            </a:r>
            <a:endParaRPr sz="1600" dirty="0"/>
          </a:p>
          <a:p>
            <a:pPr marL="0" lvl="0" indent="0" algn="l" rtl="0">
              <a:lnSpc>
                <a:spcPct val="95000"/>
              </a:lnSpc>
              <a:spcBef>
                <a:spcPts val="1000"/>
              </a:spcBef>
              <a:spcAft>
                <a:spcPts val="0"/>
              </a:spcAft>
              <a:buSzPts val="935"/>
              <a:buNone/>
            </a:pPr>
            <a:r>
              <a:rPr lang="en" sz="1600" dirty="0"/>
              <a:t>What skills do you think you need to complete the assignment?</a:t>
            </a:r>
            <a:endParaRPr sz="1600" dirty="0"/>
          </a:p>
          <a:p>
            <a:pPr marL="0" lvl="0" indent="0" algn="l" rtl="0">
              <a:lnSpc>
                <a:spcPct val="95000"/>
              </a:lnSpc>
              <a:spcBef>
                <a:spcPts val="1000"/>
              </a:spcBef>
              <a:spcAft>
                <a:spcPts val="0"/>
              </a:spcAft>
              <a:buSzPts val="935"/>
              <a:buNone/>
            </a:pPr>
            <a:r>
              <a:rPr lang="en" sz="1600" dirty="0"/>
              <a:t>What was most challenging about reading the prompt and the list of skills?</a:t>
            </a:r>
            <a:endParaRPr sz="1600" dirty="0"/>
          </a:p>
          <a:p>
            <a:pPr marL="0" lvl="0" indent="0" algn="l" rtl="0">
              <a:lnSpc>
                <a:spcPct val="95000"/>
              </a:lnSpc>
              <a:spcBef>
                <a:spcPts val="1000"/>
              </a:spcBef>
              <a:spcAft>
                <a:spcPts val="0"/>
              </a:spcAft>
              <a:buSzPts val="935"/>
              <a:buNone/>
            </a:pPr>
            <a:r>
              <a:rPr lang="en" sz="1600" dirty="0"/>
              <a:t>Of the skills we discussed, which ones do you think you already have mastery of? Which ones have you partly mastered? Which ones do you still have to learn?</a:t>
            </a:r>
            <a:endParaRPr sz="1600" dirty="0"/>
          </a:p>
          <a:p>
            <a:pPr marL="0" lvl="0" indent="0" algn="l" rtl="0">
              <a:lnSpc>
                <a:spcPct val="95000"/>
              </a:lnSpc>
              <a:spcBef>
                <a:spcPts val="1000"/>
              </a:spcBef>
              <a:spcAft>
                <a:spcPts val="0"/>
              </a:spcAft>
              <a:buSzPts val="935"/>
              <a:buNone/>
            </a:pPr>
            <a:r>
              <a:rPr lang="en" sz="1600" dirty="0"/>
              <a:t>If you try to do the assignment without having mastery of all of those skills, what do you think will happen?</a:t>
            </a:r>
            <a:endParaRPr sz="1600" dirty="0"/>
          </a:p>
          <a:p>
            <a:pPr marL="0" lvl="0" indent="0" algn="l" rtl="0">
              <a:lnSpc>
                <a:spcPct val="95000"/>
              </a:lnSpc>
              <a:spcBef>
                <a:spcPts val="1000"/>
              </a:spcBef>
              <a:spcAft>
                <a:spcPts val="0"/>
              </a:spcAft>
              <a:buSzPts val="935"/>
              <a:buNone/>
            </a:pPr>
            <a:r>
              <a:rPr lang="en" sz="1600" dirty="0"/>
              <a:t>Why might a teacher give an assignment knowing that students might not yet have mastery of the skills needed to complete it?</a:t>
            </a:r>
            <a:endParaRPr sz="1600" dirty="0"/>
          </a:p>
          <a:p>
            <a:pPr marL="0" lvl="0" indent="0" algn="l" rtl="0">
              <a:lnSpc>
                <a:spcPct val="95000"/>
              </a:lnSpc>
              <a:spcBef>
                <a:spcPts val="1000"/>
              </a:spcBef>
              <a:spcAft>
                <a:spcPts val="0"/>
              </a:spcAft>
              <a:buSzPts val="935"/>
              <a:buNone/>
            </a:pPr>
            <a:r>
              <a:rPr lang="en" sz="1600" dirty="0"/>
              <a:t>How long to you think it might take to get full mastery of all of those skills? What can you do to have patience with yourself while you learn them?</a:t>
            </a:r>
            <a:endParaRPr sz="1600" dirty="0"/>
          </a:p>
          <a:p>
            <a:pPr marL="0" lvl="0" indent="0" algn="l" rtl="0">
              <a:lnSpc>
                <a:spcPct val="95000"/>
              </a:lnSpc>
              <a:spcBef>
                <a:spcPts val="1000"/>
              </a:spcBef>
              <a:spcAft>
                <a:spcPts val="0"/>
              </a:spcAft>
              <a:buSzPts val="935"/>
              <a:buNone/>
            </a:pPr>
            <a:r>
              <a:rPr lang="en" sz="1600" dirty="0"/>
              <a:t>How can having a </a:t>
            </a:r>
            <a:r>
              <a:rPr lang="en" sz="1600" dirty="0">
                <a:solidFill>
                  <a:schemeClr val="accent6"/>
                </a:solidFill>
              </a:rPr>
              <a:t>Growth Mindset</a:t>
            </a:r>
            <a:r>
              <a:rPr lang="en" sz="1600" dirty="0"/>
              <a:t> help you as you build skills?</a:t>
            </a:r>
            <a:endParaRPr sz="1600" dirty="0"/>
          </a:p>
          <a:p>
            <a:pPr marL="0" lvl="0" indent="0" algn="l" rtl="0">
              <a:lnSpc>
                <a:spcPct val="95000"/>
              </a:lnSpc>
              <a:spcBef>
                <a:spcPts val="1200"/>
              </a:spcBef>
              <a:spcAft>
                <a:spcPts val="1200"/>
              </a:spcAft>
              <a:buSzPts val="935"/>
              <a:buNone/>
            </a:pPr>
            <a:endParaRPr sz="119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50"/>
          <p:cNvSpPr txBox="1">
            <a:spLocks noGrp="1"/>
          </p:cNvSpPr>
          <p:nvPr>
            <p:ph type="body" idx="4294967295"/>
          </p:nvPr>
        </p:nvSpPr>
        <p:spPr>
          <a:xfrm>
            <a:off x="774700" y="1336675"/>
            <a:ext cx="7790656" cy="2727325"/>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3000" b="1" dirty="0"/>
              <a:t>Think back to our discussion of school resources from Session Four.</a:t>
            </a:r>
            <a:endParaRPr sz="3000" b="1" dirty="0"/>
          </a:p>
          <a:p>
            <a:pPr marL="0" lvl="0" indent="0" algn="l" rtl="0">
              <a:spcBef>
                <a:spcPts val="0"/>
              </a:spcBef>
              <a:spcAft>
                <a:spcPts val="0"/>
              </a:spcAft>
              <a:buNone/>
            </a:pPr>
            <a:endParaRPr sz="3000" b="1" dirty="0"/>
          </a:p>
          <a:p>
            <a:pPr marL="0" lvl="0" indent="0" algn="l" rtl="0">
              <a:spcBef>
                <a:spcPts val="0"/>
              </a:spcBef>
              <a:spcAft>
                <a:spcPts val="0"/>
              </a:spcAft>
              <a:buNone/>
            </a:pPr>
            <a:r>
              <a:rPr lang="en" sz="3000" b="1" dirty="0"/>
              <a:t>Which resources and services can help you be a Growth Mindset learner?</a:t>
            </a:r>
            <a:endParaRPr sz="3000" b="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56"/>
          <p:cNvSpPr txBox="1">
            <a:spLocks noGrp="1"/>
          </p:cNvSpPr>
          <p:nvPr>
            <p:ph type="title"/>
          </p:nvPr>
        </p:nvSpPr>
        <p:spPr>
          <a:xfrm>
            <a:off x="277200" y="1583850"/>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900" b="1">
                <a:solidFill>
                  <a:schemeClr val="accent6"/>
                </a:solidFill>
              </a:rPr>
              <a:t>Recap</a:t>
            </a:r>
            <a:endParaRPr sz="4900" b="1">
              <a:solidFill>
                <a:schemeClr val="accent6"/>
              </a:solidFill>
            </a:endParaRPr>
          </a:p>
        </p:txBody>
      </p:sp>
      <p:sp>
        <p:nvSpPr>
          <p:cNvPr id="324" name="Google Shape;324;p56"/>
          <p:cNvSpPr txBox="1">
            <a:spLocks noGrp="1"/>
          </p:cNvSpPr>
          <p:nvPr>
            <p:ph type="body" idx="2"/>
          </p:nvPr>
        </p:nvSpPr>
        <p:spPr>
          <a:prstGeom prst="rect">
            <a:avLst/>
          </a:prstGeom>
          <a:noFill/>
          <a:ln>
            <a:noFill/>
          </a:ln>
        </p:spPr>
        <p:txBody>
          <a:bodyPr spcFirstLastPara="1" wrap="square" lIns="91425" tIns="91425" rIns="91425" bIns="91425" anchor="ctr" anchorCtr="0">
            <a:normAutofit/>
          </a:bodyPr>
          <a:lstStyle/>
          <a:p>
            <a:pPr marL="457200" lvl="0" indent="0" algn="l" rtl="0">
              <a:lnSpc>
                <a:spcPct val="105000"/>
              </a:lnSpc>
              <a:spcBef>
                <a:spcPts val="0"/>
              </a:spcBef>
              <a:spcAft>
                <a:spcPts val="0"/>
              </a:spcAft>
              <a:buSzPts val="1800"/>
              <a:buNone/>
            </a:pPr>
            <a:endParaRPr sz="1700" dirty="0">
              <a:solidFill>
                <a:schemeClr val="accent5"/>
              </a:solidFill>
              <a:latin typeface="Roboto Slab"/>
              <a:ea typeface="Roboto Slab"/>
              <a:cs typeface="Roboto Slab"/>
              <a:sym typeface="Roboto Slab"/>
            </a:endParaRPr>
          </a:p>
          <a:p>
            <a:pPr marL="457200" lvl="0" indent="-349250" algn="l" rtl="0">
              <a:lnSpc>
                <a:spcPct val="90000"/>
              </a:lnSpc>
              <a:spcBef>
                <a:spcPts val="1200"/>
              </a:spcBef>
              <a:spcAft>
                <a:spcPts val="0"/>
              </a:spcAft>
              <a:buClr>
                <a:schemeClr val="accent5"/>
              </a:buClr>
              <a:buSzPts val="1900"/>
              <a:buFont typeface="Roboto Slab"/>
              <a:buChar char="★"/>
            </a:pPr>
            <a:r>
              <a:rPr lang="en" sz="1900" dirty="0">
                <a:solidFill>
                  <a:schemeClr val="accent5"/>
                </a:solidFill>
                <a:latin typeface="Roboto Slab"/>
                <a:ea typeface="Roboto Slab"/>
                <a:cs typeface="Roboto Slab"/>
                <a:sym typeface="Roboto Slab"/>
              </a:rPr>
              <a:t>What is a Growth Mindset?</a:t>
            </a:r>
            <a:endParaRPr sz="1900" dirty="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dirty="0">
                <a:solidFill>
                  <a:schemeClr val="accent5"/>
                </a:solidFill>
                <a:latin typeface="Roboto Slab"/>
                <a:ea typeface="Roboto Slab"/>
                <a:cs typeface="Roboto Slab"/>
                <a:sym typeface="Roboto Slab"/>
              </a:rPr>
              <a:t>Fixed Mindset Habits</a:t>
            </a:r>
            <a:endParaRPr sz="1900" dirty="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dirty="0">
                <a:solidFill>
                  <a:schemeClr val="accent5"/>
                </a:solidFill>
                <a:latin typeface="Roboto Slab"/>
                <a:ea typeface="Roboto Slab"/>
                <a:cs typeface="Roboto Slab"/>
                <a:sym typeface="Roboto Slab"/>
              </a:rPr>
              <a:t>Growth Mindset Habits</a:t>
            </a:r>
            <a:endParaRPr sz="1900" dirty="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dirty="0">
                <a:solidFill>
                  <a:schemeClr val="accent5"/>
                </a:solidFill>
                <a:latin typeface="Roboto Slab"/>
                <a:ea typeface="Roboto Slab"/>
                <a:cs typeface="Roboto Slab"/>
                <a:sym typeface="Roboto Slab"/>
              </a:rPr>
              <a:t>Skills-Based Learning</a:t>
            </a:r>
            <a:endParaRPr sz="1900" dirty="0">
              <a:solidFill>
                <a:schemeClr val="accent5"/>
              </a:solidFill>
              <a:latin typeface="Roboto Slab"/>
              <a:ea typeface="Roboto Slab"/>
              <a:cs typeface="Roboto Slab"/>
              <a:sym typeface="Roboto Slab"/>
            </a:endParaRPr>
          </a:p>
          <a:p>
            <a:pPr marL="457200" lvl="0" indent="0" algn="l" rtl="0">
              <a:lnSpc>
                <a:spcPct val="90000"/>
              </a:lnSpc>
              <a:spcBef>
                <a:spcPts val="0"/>
              </a:spcBef>
              <a:spcAft>
                <a:spcPts val="0"/>
              </a:spcAft>
              <a:buNone/>
            </a:pPr>
            <a:endParaRPr sz="1900" dirty="0">
              <a:solidFill>
                <a:schemeClr val="accent5"/>
              </a:solidFill>
              <a:latin typeface="Roboto Slab"/>
              <a:ea typeface="Roboto Slab"/>
              <a:cs typeface="Roboto Slab"/>
              <a:sym typeface="Roboto Slab"/>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57"/>
          <p:cNvSpPr txBox="1">
            <a:spLocks noGrp="1"/>
          </p:cNvSpPr>
          <p:nvPr>
            <p:ph type="title"/>
          </p:nvPr>
        </p:nvSpPr>
        <p:spPr>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Before Session 6…</a:t>
            </a:r>
            <a:endParaRPr b="1">
              <a:solidFill>
                <a:schemeClr val="accent5"/>
              </a:solidFill>
            </a:endParaRPr>
          </a:p>
        </p:txBody>
      </p:sp>
      <p:sp>
        <p:nvSpPr>
          <p:cNvPr id="330" name="Google Shape;330;p57"/>
          <p:cNvSpPr txBox="1">
            <a:spLocks noGrp="1"/>
          </p:cNvSpPr>
          <p:nvPr>
            <p:ph type="body" idx="1"/>
          </p:nvPr>
        </p:nvSpPr>
        <p:spPr>
          <a:xfrm>
            <a:off x="387900" y="1312425"/>
            <a:ext cx="8368200" cy="3696000"/>
          </a:xfrm>
          <a:prstGeom prst="rect">
            <a:avLst/>
          </a:prstGeom>
          <a:noFill/>
          <a:ln>
            <a:noFill/>
          </a:ln>
        </p:spPr>
        <p:txBody>
          <a:bodyPr spcFirstLastPara="1" wrap="square" lIns="91425" tIns="91425" rIns="91425" bIns="91425" anchor="t" anchorCtr="0">
            <a:normAutofit/>
          </a:bodyPr>
          <a:lstStyle/>
          <a:p>
            <a:pPr marL="457200" lvl="0" indent="-317500" algn="l" rtl="0">
              <a:lnSpc>
                <a:spcPct val="115000"/>
              </a:lnSpc>
              <a:spcBef>
                <a:spcPts val="0"/>
              </a:spcBef>
              <a:spcAft>
                <a:spcPts val="0"/>
              </a:spcAft>
              <a:buSzPts val="1400"/>
              <a:buFont typeface="Roboto Slab"/>
              <a:buChar char="●"/>
            </a:pPr>
            <a:r>
              <a:rPr lang="en" sz="1400" b="1">
                <a:latin typeface="Roboto Slab"/>
                <a:ea typeface="Roboto Slab"/>
                <a:cs typeface="Roboto Slab"/>
                <a:sym typeface="Roboto Slab"/>
              </a:rPr>
              <a:t>Complete Reflection on OpenLab by replying to Reflection #5 Post.</a:t>
            </a:r>
            <a:endParaRPr sz="1400" b="1">
              <a:latin typeface="Roboto Slab"/>
              <a:ea typeface="Roboto Slab"/>
              <a:cs typeface="Roboto Slab"/>
              <a:sym typeface="Roboto Slab"/>
            </a:endParaRPr>
          </a:p>
          <a:p>
            <a:pPr marL="0" lvl="0" indent="0" algn="l" rtl="0">
              <a:lnSpc>
                <a:spcPct val="115000"/>
              </a:lnSpc>
              <a:spcBef>
                <a:spcPts val="0"/>
              </a:spcBef>
              <a:spcAft>
                <a:spcPts val="0"/>
              </a:spcAft>
              <a:buSzPts val="1800"/>
              <a:buNone/>
            </a:pPr>
            <a:endParaRPr sz="1400" b="1">
              <a:latin typeface="Roboto Slab"/>
              <a:ea typeface="Roboto Slab"/>
              <a:cs typeface="Roboto Slab"/>
              <a:sym typeface="Roboto Slab"/>
            </a:endParaRPr>
          </a:p>
          <a:p>
            <a:pPr marL="914400" lvl="0" indent="0" algn="l" rtl="0">
              <a:lnSpc>
                <a:spcPct val="115000"/>
              </a:lnSpc>
              <a:spcBef>
                <a:spcPts val="0"/>
              </a:spcBef>
              <a:spcAft>
                <a:spcPts val="0"/>
              </a:spcAft>
              <a:buSzPts val="1800"/>
              <a:buNone/>
            </a:pPr>
            <a:r>
              <a:rPr lang="en" sz="1400" b="1">
                <a:solidFill>
                  <a:schemeClr val="accent6"/>
                </a:solidFill>
                <a:latin typeface="Roboto Slab"/>
                <a:ea typeface="Roboto Slab"/>
                <a:cs typeface="Roboto Slab"/>
                <a:sym typeface="Roboto Slab"/>
              </a:rPr>
              <a:t>Reflection #5</a:t>
            </a:r>
            <a:endParaRPr sz="1400" b="1">
              <a:solidFill>
                <a:schemeClr val="accent6"/>
              </a:solidFill>
              <a:latin typeface="Roboto Slab"/>
              <a:ea typeface="Roboto Slab"/>
              <a:cs typeface="Roboto Slab"/>
              <a:sym typeface="Roboto Slab"/>
            </a:endParaRPr>
          </a:p>
          <a:p>
            <a:pPr marL="914400" lvl="0" indent="0" algn="l" rtl="0">
              <a:lnSpc>
                <a:spcPct val="115000"/>
              </a:lnSpc>
              <a:spcBef>
                <a:spcPts val="0"/>
              </a:spcBef>
              <a:spcAft>
                <a:spcPts val="0"/>
              </a:spcAft>
              <a:buSzPts val="1800"/>
              <a:buNone/>
            </a:pPr>
            <a:r>
              <a:rPr lang="en" sz="1400" i="1">
                <a:solidFill>
                  <a:schemeClr val="accent6"/>
                </a:solidFill>
                <a:latin typeface="Roboto Slab"/>
                <a:ea typeface="Roboto Slab"/>
                <a:cs typeface="Roboto Slab"/>
                <a:sym typeface="Roboto Slab"/>
              </a:rPr>
              <a:t>Consider the discussions we had today about mindset. Share a concept you believe is important and explain what the concept means to you as a college student.</a:t>
            </a:r>
            <a:endParaRPr sz="1400" i="1">
              <a:solidFill>
                <a:schemeClr val="accent6"/>
              </a:solidFill>
              <a:latin typeface="Roboto Slab"/>
              <a:ea typeface="Roboto Slab"/>
              <a:cs typeface="Roboto Slab"/>
              <a:sym typeface="Roboto Slab"/>
            </a:endParaRPr>
          </a:p>
          <a:p>
            <a:pPr marL="914400" lvl="0" indent="0" algn="l" rtl="0">
              <a:lnSpc>
                <a:spcPct val="115000"/>
              </a:lnSpc>
              <a:spcBef>
                <a:spcPts val="0"/>
              </a:spcBef>
              <a:spcAft>
                <a:spcPts val="0"/>
              </a:spcAft>
              <a:buSzPts val="1800"/>
              <a:buNone/>
            </a:pPr>
            <a:r>
              <a:rPr lang="en" sz="1400" i="1">
                <a:solidFill>
                  <a:schemeClr val="accent6"/>
                </a:solidFill>
                <a:latin typeface="Roboto Slab"/>
                <a:ea typeface="Roboto Slab"/>
                <a:cs typeface="Roboto Slab"/>
                <a:sym typeface="Roboto Slab"/>
              </a:rPr>
              <a:t> </a:t>
            </a:r>
            <a:endParaRPr sz="1400" i="1">
              <a:solidFill>
                <a:schemeClr val="accent6"/>
              </a:solidFill>
              <a:latin typeface="Roboto Slab"/>
              <a:ea typeface="Roboto Slab"/>
              <a:cs typeface="Roboto Slab"/>
              <a:sym typeface="Roboto Slab"/>
            </a:endParaRPr>
          </a:p>
          <a:p>
            <a:pPr marL="914400" lvl="0" indent="0" algn="l" rtl="0">
              <a:lnSpc>
                <a:spcPct val="115000"/>
              </a:lnSpc>
              <a:spcBef>
                <a:spcPts val="0"/>
              </a:spcBef>
              <a:spcAft>
                <a:spcPts val="0"/>
              </a:spcAft>
              <a:buSzPts val="1800"/>
              <a:buNone/>
            </a:pPr>
            <a:r>
              <a:rPr lang="en" sz="1400" i="1">
                <a:solidFill>
                  <a:schemeClr val="accent6"/>
                </a:solidFill>
                <a:latin typeface="Roboto Slab"/>
                <a:ea typeface="Roboto Slab"/>
                <a:cs typeface="Roboto Slab"/>
                <a:sym typeface="Roboto Slab"/>
              </a:rPr>
              <a:t>Read and comment on another student’s post.</a:t>
            </a:r>
            <a:endParaRPr sz="1400" i="1">
              <a:solidFill>
                <a:schemeClr val="accent6"/>
              </a:solidFill>
              <a:latin typeface="Roboto Slab"/>
              <a:ea typeface="Roboto Slab"/>
              <a:cs typeface="Roboto Slab"/>
              <a:sym typeface="Roboto Slab"/>
            </a:endParaRPr>
          </a:p>
          <a:p>
            <a:pPr marL="914400" lvl="0" indent="0" algn="l" rtl="0">
              <a:lnSpc>
                <a:spcPct val="115000"/>
              </a:lnSpc>
              <a:spcBef>
                <a:spcPts val="0"/>
              </a:spcBef>
              <a:spcAft>
                <a:spcPts val="0"/>
              </a:spcAft>
              <a:buSzPts val="1800"/>
              <a:buNone/>
            </a:pPr>
            <a:endParaRPr sz="1400" i="1">
              <a:solidFill>
                <a:schemeClr val="accent6"/>
              </a:solidFill>
              <a:latin typeface="Roboto Slab"/>
              <a:ea typeface="Roboto Slab"/>
              <a:cs typeface="Roboto Slab"/>
              <a:sym typeface="Roboto Slab"/>
            </a:endParaRPr>
          </a:p>
          <a:p>
            <a:pPr marL="0" marR="868079" lvl="0" indent="0" algn="l" rtl="0">
              <a:lnSpc>
                <a:spcPct val="115000"/>
              </a:lnSpc>
              <a:spcBef>
                <a:spcPts val="0"/>
              </a:spcBef>
              <a:spcAft>
                <a:spcPts val="0"/>
              </a:spcAft>
              <a:buSzPts val="1800"/>
              <a:buNone/>
            </a:pPr>
            <a:endParaRPr sz="1400" i="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ts val="1800"/>
              <a:buNone/>
            </a:pPr>
            <a:endParaRPr sz="1400" i="1">
              <a:solidFill>
                <a:schemeClr val="accent6"/>
              </a:solidFill>
              <a:latin typeface="Roboto Slab"/>
              <a:ea typeface="Roboto Slab"/>
              <a:cs typeface="Roboto Slab"/>
              <a:sym typeface="Roboto Slab"/>
            </a:endParaRPr>
          </a:p>
          <a:p>
            <a:pPr marL="0" lvl="0" indent="0" algn="l" rtl="0">
              <a:lnSpc>
                <a:spcPct val="115000"/>
              </a:lnSpc>
              <a:spcBef>
                <a:spcPts val="0"/>
              </a:spcBef>
              <a:spcAft>
                <a:spcPts val="1200"/>
              </a:spcAft>
              <a:buSzPts val="1800"/>
              <a:buNone/>
            </a:pPr>
            <a:endParaRPr>
              <a:latin typeface="Roboto Slab"/>
              <a:ea typeface="Roboto Slab"/>
              <a:cs typeface="Roboto Slab"/>
              <a:sym typeface="Roboto Slab"/>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58"/>
          <p:cNvSpPr txBox="1">
            <a:spLocks noGrp="1"/>
          </p:cNvSpPr>
          <p:nvPr>
            <p:ph type="ctrTitle"/>
          </p:nvPr>
        </p:nvSpPr>
        <p:spPr>
          <a:xfrm>
            <a:off x="86850" y="1300325"/>
            <a:ext cx="89433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Get Your Head In the Game:</a:t>
            </a:r>
            <a:endParaRPr sz="4100" b="1"/>
          </a:p>
          <a:p>
            <a:pPr marL="0" lvl="0" indent="0" algn="ctr" rtl="0">
              <a:lnSpc>
                <a:spcPct val="100000"/>
              </a:lnSpc>
              <a:spcBef>
                <a:spcPts val="0"/>
              </a:spcBef>
              <a:spcAft>
                <a:spcPts val="0"/>
              </a:spcAft>
              <a:buSzPts val="4000"/>
              <a:buNone/>
            </a:pPr>
            <a:r>
              <a:rPr lang="en" sz="4100" b="1"/>
              <a:t>Mindset + Self-Advocacy</a:t>
            </a:r>
            <a:endParaRPr sz="4100" b="1"/>
          </a:p>
        </p:txBody>
      </p:sp>
      <p:sp>
        <p:nvSpPr>
          <p:cNvPr id="336" name="Google Shape;336;p58"/>
          <p:cNvSpPr txBox="1"/>
          <p:nvPr/>
        </p:nvSpPr>
        <p:spPr>
          <a:xfrm>
            <a:off x="1803750" y="3381154"/>
            <a:ext cx="5783400" cy="1457400"/>
          </a:xfrm>
          <a:prstGeom prst="rect">
            <a:avLst/>
          </a:prstGeom>
          <a:noFill/>
          <a:ln>
            <a:noFill/>
          </a:ln>
        </p:spPr>
        <p:txBody>
          <a:bodyPr spcFirstLastPara="1" wrap="square" lIns="91425" tIns="91425" rIns="91425" bIns="91425" anchor="t" anchorCtr="0">
            <a:normAutofit/>
          </a:bodyPr>
          <a:lstStyle/>
          <a:p>
            <a:pPr marL="0" marR="0" lvl="0" indent="0" algn="r" rtl="0">
              <a:lnSpc>
                <a:spcPct val="100000"/>
              </a:lnSpc>
              <a:spcBef>
                <a:spcPts val="0"/>
              </a:spcBef>
              <a:spcAft>
                <a:spcPts val="0"/>
              </a:spcAft>
              <a:buClr>
                <a:srgbClr val="000000"/>
              </a:buClr>
              <a:buSzPts val="2200"/>
              <a:buFont typeface="Arial"/>
              <a:buNone/>
            </a:pPr>
            <a:r>
              <a:rPr lang="en" sz="2200" b="0" i="0" u="none" strike="noStrike" cap="none" dirty="0">
                <a:solidFill>
                  <a:schemeClr val="accent6"/>
                </a:solidFill>
                <a:latin typeface="Roboto Slab"/>
                <a:ea typeface="Roboto Slab"/>
                <a:cs typeface="Roboto Slab"/>
                <a:sym typeface="Roboto Slab"/>
              </a:rPr>
              <a:t>Session 5</a:t>
            </a:r>
            <a:endParaRPr sz="2200" b="0" i="0" u="none" strike="noStrike" cap="none" dirty="0">
              <a:solidFill>
                <a:schemeClr val="accent6"/>
              </a:solidFill>
              <a:latin typeface="Roboto Slab"/>
              <a:ea typeface="Roboto Slab"/>
              <a:cs typeface="Roboto Slab"/>
              <a:sym typeface="Roboto Slab"/>
            </a:endParaRPr>
          </a:p>
          <a:p>
            <a:pPr marL="0" marR="0" lvl="0" indent="0" algn="r" rtl="0">
              <a:lnSpc>
                <a:spcPct val="100000"/>
              </a:lnSpc>
              <a:spcBef>
                <a:spcPts val="0"/>
              </a:spcBef>
              <a:spcAft>
                <a:spcPts val="0"/>
              </a:spcAft>
              <a:buClr>
                <a:srgbClr val="000000"/>
              </a:buClr>
              <a:buSzPts val="2200"/>
              <a:buFont typeface="Arial"/>
              <a:buNone/>
            </a:pPr>
            <a:r>
              <a:rPr lang="en" sz="2200" b="0" i="0" u="none" strike="noStrike" cap="none" dirty="0">
                <a:solidFill>
                  <a:schemeClr val="accent6"/>
                </a:solidFill>
                <a:latin typeface="Roboto Slab"/>
                <a:ea typeface="Roboto Slab"/>
                <a:cs typeface="Roboto Slab"/>
                <a:sym typeface="Roboto Slab"/>
              </a:rPr>
              <a:t>Professor Jessica Penner</a:t>
            </a:r>
            <a:endParaRPr sz="2200" b="0" i="0" u="none" strike="noStrike" cap="none"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337" name="Google Shape;337;p58"/>
          <p:cNvGrpSpPr/>
          <p:nvPr/>
        </p:nvGrpSpPr>
        <p:grpSpPr>
          <a:xfrm>
            <a:off x="86851" y="4448817"/>
            <a:ext cx="1273858" cy="607271"/>
            <a:chOff x="86851" y="4297675"/>
            <a:chExt cx="1881900" cy="758425"/>
          </a:xfrm>
        </p:grpSpPr>
        <p:pic>
          <p:nvPicPr>
            <p:cNvPr id="338" name="Google Shape;338;p58"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339" name="Google Shape;339;p58"/>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6"/>
          <p:cNvSpPr txBox="1">
            <a:spLocks noGrp="1"/>
          </p:cNvSpPr>
          <p:nvPr>
            <p:ph type="ctrTitle"/>
          </p:nvPr>
        </p:nvSpPr>
        <p:spPr>
          <a:xfrm>
            <a:off x="86850" y="1300325"/>
            <a:ext cx="89433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dirty="0"/>
              <a:t>Get Your Head In the Game:</a:t>
            </a:r>
            <a:endParaRPr sz="4100" b="1" dirty="0"/>
          </a:p>
          <a:p>
            <a:pPr marL="0" lvl="0" indent="0" algn="ctr" rtl="0">
              <a:lnSpc>
                <a:spcPct val="100000"/>
              </a:lnSpc>
              <a:spcBef>
                <a:spcPts val="0"/>
              </a:spcBef>
              <a:spcAft>
                <a:spcPts val="0"/>
              </a:spcAft>
              <a:buSzPts val="4000"/>
              <a:buNone/>
            </a:pPr>
            <a:r>
              <a:rPr lang="en" sz="4100" b="1" dirty="0"/>
              <a:t>Mindset</a:t>
            </a:r>
            <a:endParaRPr sz="4100" b="1" dirty="0"/>
          </a:p>
        </p:txBody>
      </p:sp>
      <p:sp>
        <p:nvSpPr>
          <p:cNvPr id="127" name="Google Shape;127;p26"/>
          <p:cNvSpPr txBox="1"/>
          <p:nvPr/>
        </p:nvSpPr>
        <p:spPr>
          <a:xfrm>
            <a:off x="1788325" y="3401729"/>
            <a:ext cx="5783400" cy="1457400"/>
          </a:xfrm>
          <a:prstGeom prst="rect">
            <a:avLst/>
          </a:prstGeom>
          <a:noFill/>
          <a:ln>
            <a:noFill/>
          </a:ln>
        </p:spPr>
        <p:txBody>
          <a:bodyPr spcFirstLastPara="1" wrap="square" lIns="91425" tIns="91425" rIns="91425" bIns="91425" anchor="t" anchorCtr="0">
            <a:normAutofit/>
          </a:bodyPr>
          <a:lstStyle/>
          <a:p>
            <a:pPr marL="0" marR="0" lvl="0" indent="0" algn="r" rtl="0">
              <a:lnSpc>
                <a:spcPct val="100000"/>
              </a:lnSpc>
              <a:spcBef>
                <a:spcPts val="0"/>
              </a:spcBef>
              <a:spcAft>
                <a:spcPts val="0"/>
              </a:spcAft>
              <a:buClr>
                <a:srgbClr val="000000"/>
              </a:buClr>
              <a:buSzPts val="2200"/>
              <a:buFont typeface="Arial"/>
              <a:buNone/>
            </a:pPr>
            <a:r>
              <a:rPr lang="en" sz="2200" b="0" i="0" u="none" strike="noStrike" cap="none" dirty="0">
                <a:solidFill>
                  <a:schemeClr val="accent6"/>
                </a:solidFill>
                <a:latin typeface="Roboto Slab"/>
                <a:ea typeface="Roboto Slab"/>
                <a:cs typeface="Roboto Slab"/>
                <a:sym typeface="Roboto Slab"/>
              </a:rPr>
              <a:t>Session 5</a:t>
            </a:r>
            <a:endParaRPr sz="2200" b="0" i="0" u="none" strike="noStrike" cap="none" dirty="0">
              <a:solidFill>
                <a:schemeClr val="accent6"/>
              </a:solidFill>
              <a:latin typeface="Roboto Slab"/>
              <a:ea typeface="Roboto Slab"/>
              <a:cs typeface="Roboto Slab"/>
              <a:sym typeface="Roboto Slab"/>
            </a:endParaRPr>
          </a:p>
          <a:p>
            <a:pPr marL="0" marR="0" lvl="0" indent="0" algn="r" rtl="0">
              <a:lnSpc>
                <a:spcPct val="100000"/>
              </a:lnSpc>
              <a:spcBef>
                <a:spcPts val="0"/>
              </a:spcBef>
              <a:spcAft>
                <a:spcPts val="0"/>
              </a:spcAft>
              <a:buClr>
                <a:srgbClr val="000000"/>
              </a:buClr>
              <a:buSzPts val="2200"/>
              <a:buFont typeface="Arial"/>
              <a:buNone/>
            </a:pPr>
            <a:r>
              <a:rPr lang="en" sz="2200" b="0" i="0" u="none" strike="noStrike" cap="none" dirty="0">
                <a:solidFill>
                  <a:schemeClr val="accent6"/>
                </a:solidFill>
                <a:latin typeface="Roboto Slab"/>
                <a:ea typeface="Roboto Slab"/>
                <a:cs typeface="Roboto Slab"/>
                <a:sym typeface="Roboto Slab"/>
              </a:rPr>
              <a:t>Professor Jessica Penner</a:t>
            </a:r>
            <a:endParaRPr sz="2200" b="0" i="0" u="none" strike="noStrike" cap="none"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28" name="Google Shape;128;p26"/>
          <p:cNvGrpSpPr/>
          <p:nvPr/>
        </p:nvGrpSpPr>
        <p:grpSpPr>
          <a:xfrm>
            <a:off x="86851" y="4448817"/>
            <a:ext cx="1273858" cy="607271"/>
            <a:chOff x="86851" y="4297675"/>
            <a:chExt cx="1881900" cy="758425"/>
          </a:xfrm>
        </p:grpSpPr>
        <p:pic>
          <p:nvPicPr>
            <p:cNvPr id="129" name="Google Shape;129;p26"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130" name="Google Shape;130;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a:off x="277200" y="1583850"/>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900" b="1">
                <a:solidFill>
                  <a:schemeClr val="accent6"/>
                </a:solidFill>
              </a:rPr>
              <a:t>Today’s Topics</a:t>
            </a:r>
            <a:endParaRPr sz="4900" b="1">
              <a:solidFill>
                <a:schemeClr val="accent6"/>
              </a:solidFill>
            </a:endParaRPr>
          </a:p>
        </p:txBody>
      </p:sp>
      <p:sp>
        <p:nvSpPr>
          <p:cNvPr id="136" name="Google Shape;136;p27"/>
          <p:cNvSpPr txBox="1">
            <a:spLocks noGrp="1"/>
          </p:cNvSpPr>
          <p:nvPr>
            <p:ph type="body" idx="2"/>
          </p:nvPr>
        </p:nvSpPr>
        <p:spPr>
          <a:xfrm>
            <a:off x="4939500" y="346750"/>
            <a:ext cx="3837000" cy="4072500"/>
          </a:xfrm>
          <a:prstGeom prst="rect">
            <a:avLst/>
          </a:prstGeom>
          <a:noFill/>
          <a:ln>
            <a:noFill/>
          </a:ln>
        </p:spPr>
        <p:txBody>
          <a:bodyPr spcFirstLastPara="1" wrap="square" lIns="91425" tIns="91425" rIns="91425" bIns="91425" anchor="ctr" anchorCtr="0">
            <a:normAutofit/>
          </a:bodyPr>
          <a:lstStyle/>
          <a:p>
            <a:pPr marL="457200" lvl="0" indent="-349250" algn="l" rtl="0">
              <a:lnSpc>
                <a:spcPct val="90000"/>
              </a:lnSpc>
              <a:spcBef>
                <a:spcPts val="0"/>
              </a:spcBef>
              <a:spcAft>
                <a:spcPts val="0"/>
              </a:spcAft>
              <a:buClr>
                <a:schemeClr val="accent5"/>
              </a:buClr>
              <a:buSzPts val="1900"/>
              <a:buFont typeface="Roboto Slab"/>
              <a:buChar char="★"/>
            </a:pPr>
            <a:r>
              <a:rPr lang="en" sz="1900" dirty="0">
                <a:solidFill>
                  <a:schemeClr val="accent5"/>
                </a:solidFill>
                <a:latin typeface="Roboto Slab"/>
                <a:ea typeface="Roboto Slab"/>
                <a:cs typeface="Roboto Slab"/>
                <a:sym typeface="Roboto Slab"/>
              </a:rPr>
              <a:t>What is a Growth Mindset?</a:t>
            </a:r>
            <a:endParaRPr sz="1900" dirty="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dirty="0">
                <a:solidFill>
                  <a:schemeClr val="accent5"/>
                </a:solidFill>
                <a:latin typeface="Roboto Slab"/>
                <a:ea typeface="Roboto Slab"/>
                <a:cs typeface="Roboto Slab"/>
                <a:sym typeface="Roboto Slab"/>
              </a:rPr>
              <a:t>Fixed Mindset Habits</a:t>
            </a:r>
            <a:endParaRPr sz="1900" dirty="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dirty="0">
                <a:solidFill>
                  <a:schemeClr val="accent5"/>
                </a:solidFill>
                <a:latin typeface="Roboto Slab"/>
                <a:ea typeface="Roboto Slab"/>
                <a:cs typeface="Roboto Slab"/>
                <a:sym typeface="Roboto Slab"/>
              </a:rPr>
              <a:t>Growth Mindset Habits</a:t>
            </a:r>
            <a:endParaRPr sz="1900" dirty="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dirty="0">
                <a:solidFill>
                  <a:schemeClr val="accent5"/>
                </a:solidFill>
                <a:latin typeface="Roboto Slab"/>
                <a:ea typeface="Roboto Slab"/>
                <a:cs typeface="Roboto Slab"/>
                <a:sym typeface="Roboto Slab"/>
              </a:rPr>
              <a:t>Skills-Based Learning </a:t>
            </a:r>
            <a:endParaRPr sz="1900" dirty="0">
              <a:solidFill>
                <a:schemeClr val="accent5"/>
              </a:solidFill>
              <a:latin typeface="Roboto Slab"/>
              <a:ea typeface="Roboto Slab"/>
              <a:cs typeface="Roboto Slab"/>
              <a:sym typeface="Roboto Slab"/>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8"/>
          <p:cNvSpPr txBox="1">
            <a:spLocks noGrp="1"/>
          </p:cNvSpPr>
          <p:nvPr>
            <p:ph type="title"/>
          </p:nvPr>
        </p:nvSpPr>
        <p:spPr>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89"/>
              <a:buNone/>
            </a:pPr>
            <a:endParaRPr/>
          </a:p>
        </p:txBody>
      </p:sp>
      <p:sp>
        <p:nvSpPr>
          <p:cNvPr id="142" name="Google Shape;142;p28"/>
          <p:cNvSpPr txBox="1">
            <a:spLocks noGrp="1"/>
          </p:cNvSpPr>
          <p:nvPr>
            <p:ph type="body" idx="1"/>
          </p:nvPr>
        </p:nvSpPr>
        <p:spPr>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300"/>
              <a:buNone/>
            </a:pPr>
            <a:endParaRPr/>
          </a:p>
        </p:txBody>
      </p:sp>
      <p:pic>
        <p:nvPicPr>
          <p:cNvPr id="143" name="Google Shape;143;p28"/>
          <p:cNvPicPr preferRelativeResize="0"/>
          <p:nvPr/>
        </p:nvPicPr>
        <p:blipFill rotWithShape="1">
          <a:blip r:embed="rId3">
            <a:alphaModFix/>
          </a:blip>
          <a:srcRect l="12302" t="23710" r="35790" b="30884"/>
          <a:stretch/>
        </p:blipFill>
        <p:spPr>
          <a:xfrm>
            <a:off x="12800" y="312025"/>
            <a:ext cx="9144000" cy="44991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9"/>
          <p:cNvSpPr txBox="1">
            <a:spLocks noGrp="1"/>
          </p:cNvSpPr>
          <p:nvPr>
            <p:ph type="title"/>
          </p:nvPr>
        </p:nvSpPr>
        <p:spPr>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Growth Mindset</a:t>
            </a:r>
            <a:endParaRPr b="1">
              <a:solidFill>
                <a:schemeClr val="accent5"/>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30"/>
          <p:cNvSpPr txBox="1">
            <a:spLocks noGrp="1"/>
          </p:cNvSpPr>
          <p:nvPr>
            <p:ph type="title"/>
          </p:nvPr>
        </p:nvSpPr>
        <p:spPr>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dirty="0"/>
              <a:t>Think &amp; Discuss</a:t>
            </a:r>
            <a:endParaRPr dirty="0"/>
          </a:p>
        </p:txBody>
      </p:sp>
      <p:sp>
        <p:nvSpPr>
          <p:cNvPr id="154" name="Google Shape;154;p30"/>
          <p:cNvSpPr txBox="1">
            <a:spLocks noGrp="1"/>
          </p:cNvSpPr>
          <p:nvPr>
            <p:ph type="body" idx="1"/>
          </p:nvPr>
        </p:nvSpPr>
        <p:spPr>
          <a:xfrm>
            <a:off x="387900" y="1371600"/>
            <a:ext cx="8368200" cy="3125654"/>
          </a:xfrm>
          <a:prstGeom prst="rect">
            <a:avLst/>
          </a:prstGeom>
          <a:noFill/>
          <a:ln>
            <a:noFill/>
          </a:ln>
        </p:spPr>
        <p:txBody>
          <a:bodyPr spcFirstLastPara="1" wrap="square" lIns="91425" tIns="91425" rIns="91425" bIns="91425" anchor="t" anchorCtr="0">
            <a:normAutofit/>
          </a:bodyPr>
          <a:lstStyle/>
          <a:p>
            <a:pPr marL="114300" lvl="0" indent="0" algn="ctr" rtl="0">
              <a:lnSpc>
                <a:spcPct val="115000"/>
              </a:lnSpc>
              <a:spcBef>
                <a:spcPts val="0"/>
              </a:spcBef>
              <a:spcAft>
                <a:spcPts val="0"/>
              </a:spcAft>
              <a:buSzPts val="1800"/>
              <a:buNone/>
            </a:pPr>
            <a:endParaRPr dirty="0"/>
          </a:p>
          <a:p>
            <a:pPr marL="114300" lvl="0" indent="0" algn="l" rtl="0">
              <a:lnSpc>
                <a:spcPct val="115000"/>
              </a:lnSpc>
              <a:spcBef>
                <a:spcPts val="0"/>
              </a:spcBef>
              <a:spcAft>
                <a:spcPts val="0"/>
              </a:spcAft>
              <a:buSzPts val="1800"/>
              <a:buNone/>
            </a:pPr>
            <a:r>
              <a:rPr lang="en-US" dirty="0"/>
              <a:t>Take a few minutes and check how you feel about each question on the handout I just gave you.</a:t>
            </a:r>
          </a:p>
          <a:p>
            <a:pPr marL="114300" lvl="0" indent="0" algn="l" rtl="0">
              <a:lnSpc>
                <a:spcPct val="115000"/>
              </a:lnSpc>
              <a:spcBef>
                <a:spcPts val="0"/>
              </a:spcBef>
              <a:spcAft>
                <a:spcPts val="0"/>
              </a:spcAft>
              <a:buSzPts val="1800"/>
              <a:buNone/>
            </a:pPr>
            <a:r>
              <a:rPr lang="en-US" dirty="0"/>
              <a:t>When time’s up, discuss your answers with a neighbor.</a:t>
            </a:r>
          </a:p>
          <a:p>
            <a:pPr marL="114300" lvl="0" indent="0" algn="l" rtl="0">
              <a:lnSpc>
                <a:spcPct val="115000"/>
              </a:lnSpc>
              <a:spcBef>
                <a:spcPts val="0"/>
              </a:spcBef>
              <a:spcAft>
                <a:spcPts val="0"/>
              </a:spcAft>
              <a:buSzPts val="1800"/>
              <a:buNone/>
            </a:pPr>
            <a:r>
              <a:rPr lang="en-US" dirty="0"/>
              <a:t>We won’t talk about each question as a larger group, but consider your answers as we discuss “growth mindset.”</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4">
                                            <p:txEl>
                                              <p:pRg st="1" end="1"/>
                                            </p:txEl>
                                          </p:spTgt>
                                        </p:tgtEl>
                                        <p:attrNameLst>
                                          <p:attrName>style.visibility</p:attrName>
                                        </p:attrNameLst>
                                      </p:cBhvr>
                                      <p:to>
                                        <p:strVal val="visible"/>
                                      </p:to>
                                    </p:set>
                                    <p:animEffect transition="in" filter="fade">
                                      <p:cBhvr>
                                        <p:cTn id="7" dur="500"/>
                                        <p:tgtEl>
                                          <p:spTgt spid="15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4">
                                            <p:txEl>
                                              <p:pRg st="2" end="2"/>
                                            </p:txEl>
                                          </p:spTgt>
                                        </p:tgtEl>
                                        <p:attrNameLst>
                                          <p:attrName>style.visibility</p:attrName>
                                        </p:attrNameLst>
                                      </p:cBhvr>
                                      <p:to>
                                        <p:strVal val="visible"/>
                                      </p:to>
                                    </p:set>
                                    <p:animEffect transition="in" filter="fade">
                                      <p:cBhvr>
                                        <p:cTn id="12" dur="500"/>
                                        <p:tgtEl>
                                          <p:spTgt spid="15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4">
                                            <p:txEl>
                                              <p:pRg st="3" end="3"/>
                                            </p:txEl>
                                          </p:spTgt>
                                        </p:tgtEl>
                                        <p:attrNameLst>
                                          <p:attrName>style.visibility</p:attrName>
                                        </p:attrNameLst>
                                      </p:cBhvr>
                                      <p:to>
                                        <p:strVal val="visible"/>
                                      </p:to>
                                    </p:set>
                                    <p:animEffect transition="in" filter="fade">
                                      <p:cBhvr>
                                        <p:cTn id="17" dur="500"/>
                                        <p:tgtEl>
                                          <p:spTgt spid="15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31"/>
          <p:cNvSpPr txBox="1">
            <a:spLocks noGrp="1"/>
          </p:cNvSpPr>
          <p:nvPr>
            <p:ph type="title" idx="4294967295"/>
          </p:nvPr>
        </p:nvSpPr>
        <p:spPr>
          <a:xfrm>
            <a:off x="0" y="23813"/>
            <a:ext cx="8029575" cy="135572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600"/>
              <a:buNone/>
            </a:pPr>
            <a:r>
              <a:rPr lang="en" sz="3600" b="1" dirty="0">
                <a:solidFill>
                  <a:schemeClr val="accent5"/>
                </a:solidFill>
              </a:rPr>
              <a:t>Here is an explanation of mindset:</a:t>
            </a:r>
            <a:endParaRPr sz="3600" b="1" dirty="0">
              <a:solidFill>
                <a:schemeClr val="accent5"/>
              </a:solidFill>
            </a:endParaRPr>
          </a:p>
        </p:txBody>
      </p:sp>
      <p:sp>
        <p:nvSpPr>
          <p:cNvPr id="160" name="Google Shape;160;p31"/>
          <p:cNvSpPr txBox="1">
            <a:spLocks noGrp="1"/>
          </p:cNvSpPr>
          <p:nvPr>
            <p:ph type="body" idx="4294967295"/>
          </p:nvPr>
        </p:nvSpPr>
        <p:spPr>
          <a:xfrm>
            <a:off x="814387" y="3645694"/>
            <a:ext cx="7689850" cy="108585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300"/>
              <a:buNone/>
            </a:pPr>
            <a:r>
              <a:rPr lang="en" sz="1400" b="1" dirty="0">
                <a:latin typeface="Roboto Slab"/>
                <a:ea typeface="Roboto Slab"/>
                <a:cs typeface="Roboto Slab"/>
                <a:sym typeface="Roboto Slab"/>
              </a:rPr>
              <a:t>Do you want to know more about creating a growth mindset? Here are more resources:</a:t>
            </a:r>
            <a:endParaRPr sz="1400" dirty="0">
              <a:latin typeface="Roboto Slab"/>
              <a:ea typeface="Roboto Slab"/>
              <a:cs typeface="Roboto Slab"/>
              <a:sym typeface="Roboto Slab"/>
            </a:endParaRPr>
          </a:p>
          <a:p>
            <a:pPr marL="0" lvl="0" indent="0" algn="l" rtl="0">
              <a:lnSpc>
                <a:spcPct val="100000"/>
              </a:lnSpc>
              <a:spcBef>
                <a:spcPts val="0"/>
              </a:spcBef>
              <a:spcAft>
                <a:spcPts val="0"/>
              </a:spcAft>
              <a:buSzPts val="1300"/>
              <a:buNone/>
            </a:pPr>
            <a:r>
              <a:rPr lang="en" sz="1400" dirty="0">
                <a:latin typeface="Roboto Slab"/>
                <a:ea typeface="Roboto Slab"/>
                <a:cs typeface="Roboto Slab"/>
                <a:sym typeface="Roboto Slab"/>
              </a:rPr>
              <a:t>        </a:t>
            </a:r>
            <a:r>
              <a:rPr lang="en" sz="1400" u="sng" dirty="0">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Mindset</a:t>
            </a:r>
            <a:r>
              <a:rPr lang="en" sz="1400" dirty="0">
                <a:solidFill>
                  <a:schemeClr val="accent6"/>
                </a:solidFill>
                <a:latin typeface="Roboto Slab"/>
                <a:ea typeface="Roboto Slab"/>
                <a:cs typeface="Roboto Slab"/>
                <a:sym typeface="Roboto Slab"/>
              </a:rPr>
              <a:t>, </a:t>
            </a:r>
            <a:r>
              <a:rPr lang="en" sz="1400" dirty="0">
                <a:latin typeface="Roboto Slab"/>
                <a:ea typeface="Roboto Slab"/>
                <a:cs typeface="Roboto Slab"/>
                <a:sym typeface="Roboto Slab"/>
              </a:rPr>
              <a:t>Talks at Google </a:t>
            </a:r>
            <a:endParaRPr sz="1400" dirty="0">
              <a:latin typeface="Roboto Slab"/>
              <a:ea typeface="Roboto Slab"/>
              <a:cs typeface="Roboto Slab"/>
              <a:sym typeface="Roboto Slab"/>
            </a:endParaRPr>
          </a:p>
          <a:p>
            <a:pPr marL="457200" lvl="0" indent="0" algn="l" rtl="0">
              <a:lnSpc>
                <a:spcPct val="100000"/>
              </a:lnSpc>
              <a:spcBef>
                <a:spcPts val="0"/>
              </a:spcBef>
              <a:spcAft>
                <a:spcPts val="0"/>
              </a:spcAft>
              <a:buSzPts val="1300"/>
              <a:buNone/>
            </a:pPr>
            <a:r>
              <a:rPr lang="en" sz="1400" u="sng" dirty="0">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Assess </a:t>
            </a:r>
            <a:r>
              <a:rPr lang="en" sz="1400" dirty="0">
                <a:latin typeface="Roboto Slab"/>
                <a:ea typeface="Roboto Slab"/>
                <a:cs typeface="Roboto Slab"/>
                <a:sym typeface="Roboto Slab"/>
              </a:rPr>
              <a:t>your Mindset (alternate quiz—requires registration)</a:t>
            </a:r>
            <a:endParaRPr sz="1400" dirty="0">
              <a:latin typeface="Roboto Slab"/>
              <a:ea typeface="Roboto Slab"/>
              <a:cs typeface="Roboto Slab"/>
              <a:sym typeface="Roboto Slab"/>
            </a:endParaRPr>
          </a:p>
          <a:p>
            <a:pPr marL="457200" lvl="0" indent="0" algn="l" rtl="0">
              <a:lnSpc>
                <a:spcPct val="100000"/>
              </a:lnSpc>
              <a:spcBef>
                <a:spcPts val="0"/>
              </a:spcBef>
              <a:spcAft>
                <a:spcPts val="0"/>
              </a:spcAft>
              <a:buSzPts val="1300"/>
              <a:buNone/>
            </a:pPr>
            <a:r>
              <a:rPr lang="en" sz="1400" dirty="0">
                <a:latin typeface="Roboto Slab"/>
                <a:ea typeface="Roboto Slab"/>
                <a:cs typeface="Roboto Slab"/>
                <a:sym typeface="Roboto Slab"/>
              </a:rPr>
              <a:t>A </a:t>
            </a:r>
            <a:r>
              <a:rPr lang="en" sz="1400" u="sng" dirty="0">
                <a:solidFill>
                  <a:schemeClr val="accent6"/>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Summary</a:t>
            </a:r>
            <a:r>
              <a:rPr lang="en" sz="1400" dirty="0">
                <a:solidFill>
                  <a:schemeClr val="accent6"/>
                </a:solidFill>
                <a:latin typeface="Roboto Slab"/>
                <a:ea typeface="Roboto Slab"/>
                <a:cs typeface="Roboto Slab"/>
                <a:sym typeface="Roboto Slab"/>
              </a:rPr>
              <a:t> </a:t>
            </a:r>
            <a:r>
              <a:rPr lang="en" sz="1400" dirty="0">
                <a:latin typeface="Roboto Slab"/>
                <a:ea typeface="Roboto Slab"/>
                <a:cs typeface="Roboto Slab"/>
                <a:sym typeface="Roboto Slab"/>
              </a:rPr>
              <a:t>of Growth and Fixed Mindset</a:t>
            </a:r>
            <a:endParaRPr sz="1400" dirty="0">
              <a:latin typeface="Roboto Slab"/>
              <a:ea typeface="Roboto Slab"/>
              <a:cs typeface="Roboto Slab"/>
              <a:sym typeface="Roboto Slab"/>
            </a:endParaRPr>
          </a:p>
        </p:txBody>
      </p:sp>
      <p:pic>
        <p:nvPicPr>
          <p:cNvPr id="161" name="Google Shape;161;p31">
            <a:hlinkClick r:id="rId6"/>
          </p:cNvPr>
          <p:cNvPicPr preferRelativeResize="0"/>
          <p:nvPr/>
        </p:nvPicPr>
        <p:blipFill rotWithShape="1">
          <a:blip r:embed="rId7">
            <a:alphaModFix/>
          </a:blip>
          <a:srcRect t="24942" b="24942"/>
          <a:stretch/>
        </p:blipFill>
        <p:spPr>
          <a:xfrm>
            <a:off x="2606558" y="1200931"/>
            <a:ext cx="3227834" cy="1569504"/>
          </a:xfrm>
          <a:prstGeom prst="rect">
            <a:avLst/>
          </a:prstGeom>
          <a:noFill/>
          <a:ln>
            <a:noFill/>
          </a:ln>
        </p:spPr>
      </p:pic>
      <p:sp>
        <p:nvSpPr>
          <p:cNvPr id="162" name="Google Shape;162;p31"/>
          <p:cNvSpPr txBox="1"/>
          <p:nvPr/>
        </p:nvSpPr>
        <p:spPr>
          <a:xfrm>
            <a:off x="2498730" y="3007444"/>
            <a:ext cx="4638300" cy="230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0" i="0" u="sng" strike="noStrike" cap="none" dirty="0">
                <a:solidFill>
                  <a:srgbClr val="000000"/>
                </a:solidFill>
                <a:latin typeface="Arial"/>
                <a:ea typeface="Arial"/>
                <a:cs typeface="Arial"/>
                <a:sym typeface="Arial"/>
                <a:hlinkClick r:id="rId8">
                  <a:extLst>
                    <a:ext uri="{A12FA001-AC4F-418D-AE19-62706E023703}">
                      <ahyp:hlinkClr xmlns:ahyp="http://schemas.microsoft.com/office/drawing/2018/hyperlinkcolor" val="tx"/>
                    </a:ext>
                  </a:extLst>
                </a:hlinkClick>
              </a:rPr>
              <a:t>This Photo</a:t>
            </a:r>
            <a:r>
              <a:rPr lang="en" sz="900" b="0" i="0" u="none" strike="noStrike" cap="none" dirty="0">
                <a:solidFill>
                  <a:srgbClr val="000000"/>
                </a:solidFill>
                <a:latin typeface="Arial"/>
                <a:ea typeface="Arial"/>
                <a:cs typeface="Arial"/>
                <a:sym typeface="Arial"/>
              </a:rPr>
              <a:t> </a:t>
            </a:r>
            <a:r>
              <a:rPr lang="en" sz="900" b="0" i="0" u="none" strike="noStrike" cap="none" dirty="0">
                <a:solidFill>
                  <a:schemeClr val="dk1"/>
                </a:solidFill>
                <a:latin typeface="Arial"/>
                <a:ea typeface="Arial"/>
                <a:cs typeface="Arial"/>
                <a:sym typeface="Arial"/>
              </a:rPr>
              <a:t>by Unknown Author is licensed under </a:t>
            </a:r>
            <a:r>
              <a:rPr lang="en" sz="900" b="0" i="0" u="sng" strike="noStrike" cap="none" dirty="0">
                <a:solidFill>
                  <a:srgbClr val="000000"/>
                </a:solidFill>
                <a:latin typeface="Arial"/>
                <a:ea typeface="Arial"/>
                <a:cs typeface="Arial"/>
                <a:sym typeface="Arial"/>
                <a:hlinkClick r:id="rId9">
                  <a:extLst>
                    <a:ext uri="{A12FA001-AC4F-418D-AE19-62706E023703}">
                      <ahyp:hlinkClr xmlns:ahyp="http://schemas.microsoft.com/office/drawing/2018/hyperlinkcolor" val="tx"/>
                    </a:ext>
                  </a:extLst>
                </a:hlinkClick>
              </a:rPr>
              <a:t>CC BY-SA</a:t>
            </a:r>
            <a:endParaRPr sz="900" b="0" i="0" u="none" strike="noStrike" cap="none" dirty="0">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0">
                                            <p:txEl>
                                              <p:pRg st="0" end="0"/>
                                            </p:txEl>
                                          </p:spTgt>
                                        </p:tgtEl>
                                        <p:attrNameLst>
                                          <p:attrName>style.visibility</p:attrName>
                                        </p:attrNameLst>
                                      </p:cBhvr>
                                      <p:to>
                                        <p:strVal val="visible"/>
                                      </p:to>
                                    </p:set>
                                    <p:animEffect transition="in" filter="fade">
                                      <p:cBhvr>
                                        <p:cTn id="7" dur="500"/>
                                        <p:tgtEl>
                                          <p:spTgt spid="16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0">
                                            <p:txEl>
                                              <p:pRg st="1" end="1"/>
                                            </p:txEl>
                                          </p:spTgt>
                                        </p:tgtEl>
                                        <p:attrNameLst>
                                          <p:attrName>style.visibility</p:attrName>
                                        </p:attrNameLst>
                                      </p:cBhvr>
                                      <p:to>
                                        <p:strVal val="visible"/>
                                      </p:to>
                                    </p:set>
                                    <p:animEffect transition="in" filter="fade">
                                      <p:cBhvr>
                                        <p:cTn id="12" dur="500"/>
                                        <p:tgtEl>
                                          <p:spTgt spid="16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0">
                                            <p:txEl>
                                              <p:pRg st="2" end="2"/>
                                            </p:txEl>
                                          </p:spTgt>
                                        </p:tgtEl>
                                        <p:attrNameLst>
                                          <p:attrName>style.visibility</p:attrName>
                                        </p:attrNameLst>
                                      </p:cBhvr>
                                      <p:to>
                                        <p:strVal val="visible"/>
                                      </p:to>
                                    </p:set>
                                    <p:animEffect transition="in" filter="fade">
                                      <p:cBhvr>
                                        <p:cTn id="17" dur="500"/>
                                        <p:tgtEl>
                                          <p:spTgt spid="16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0">
                                            <p:txEl>
                                              <p:pRg st="3" end="3"/>
                                            </p:txEl>
                                          </p:spTgt>
                                        </p:tgtEl>
                                        <p:attrNameLst>
                                          <p:attrName>style.visibility</p:attrName>
                                        </p:attrNameLst>
                                      </p:cBhvr>
                                      <p:to>
                                        <p:strVal val="visible"/>
                                      </p:to>
                                    </p:set>
                                    <p:animEffect transition="in" filter="fade">
                                      <p:cBhvr>
                                        <p:cTn id="22" dur="500"/>
                                        <p:tgtEl>
                                          <p:spTgt spid="16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pic>
        <p:nvPicPr>
          <p:cNvPr id="171" name="Google Shape;171;p32"/>
          <p:cNvPicPr preferRelativeResize="0"/>
          <p:nvPr/>
        </p:nvPicPr>
        <p:blipFill rotWithShape="1">
          <a:blip r:embed="rId3">
            <a:alphaModFix/>
          </a:blip>
          <a:srcRect/>
          <a:stretch/>
        </p:blipFill>
        <p:spPr>
          <a:xfrm>
            <a:off x="1057638" y="374725"/>
            <a:ext cx="7028725" cy="4394050"/>
          </a:xfrm>
          <a:prstGeom prst="rect">
            <a:avLst/>
          </a:prstGeom>
          <a:noFill/>
          <a:ln>
            <a:noFill/>
          </a:ln>
        </p:spPr>
      </p:pic>
      <p:sp>
        <p:nvSpPr>
          <p:cNvPr id="172" name="Google Shape;172;p32"/>
          <p:cNvSpPr txBox="1"/>
          <p:nvPr/>
        </p:nvSpPr>
        <p:spPr>
          <a:xfrm>
            <a:off x="4228725" y="4842225"/>
            <a:ext cx="46011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Roboto"/>
              <a:ea typeface="Roboto"/>
              <a:cs typeface="Roboto"/>
              <a:sym typeface="Roboto"/>
            </a:endParaRPr>
          </a:p>
        </p:txBody>
      </p:sp>
      <p:sp>
        <p:nvSpPr>
          <p:cNvPr id="173" name="Google Shape;173;p32"/>
          <p:cNvSpPr txBox="1"/>
          <p:nvPr/>
        </p:nvSpPr>
        <p:spPr>
          <a:xfrm>
            <a:off x="1639975" y="4718400"/>
            <a:ext cx="64464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dk1"/>
                </a:solidFill>
                <a:latin typeface="Roboto"/>
                <a:ea typeface="Roboto"/>
                <a:cs typeface="Roboto"/>
                <a:sym typeface="Roboto"/>
              </a:rPr>
              <a:t>Attribution: https://thepeakperformancecenter.com/development-series/mental-conditioning/mindsets/fixed-mindset-vs-growth-mindset/</a:t>
            </a:r>
            <a:endParaRPr sz="800" b="0" i="0" u="none" strike="noStrike" cap="none">
              <a:solidFill>
                <a:schemeClr val="dk1"/>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TotalTime>
  <Words>1295</Words>
  <Application>Microsoft Office PowerPoint</Application>
  <PresentationFormat>On-screen Show (16:9)</PresentationFormat>
  <Paragraphs>150</Paragraphs>
  <Slides>28</Slides>
  <Notes>27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Roboto</vt:lpstr>
      <vt:lpstr>Lobster</vt:lpstr>
      <vt:lpstr>Calibri Light</vt:lpstr>
      <vt:lpstr>Times New Roman</vt:lpstr>
      <vt:lpstr>Georgia</vt:lpstr>
      <vt:lpstr>Calibri</vt:lpstr>
      <vt:lpstr>Roboto Slab</vt:lpstr>
      <vt:lpstr>Arial</vt:lpstr>
      <vt:lpstr>Office Theme</vt:lpstr>
      <vt:lpstr>City Tech 101</vt:lpstr>
      <vt:lpstr>Quick Discussion</vt:lpstr>
      <vt:lpstr>Get Your Head In the Game: Mindset</vt:lpstr>
      <vt:lpstr>Today’s Topics</vt:lpstr>
      <vt:lpstr>PowerPoint Presentation</vt:lpstr>
      <vt:lpstr>Growth Mindset</vt:lpstr>
      <vt:lpstr>Think &amp; Discuss</vt:lpstr>
      <vt:lpstr>Here is an explanation of mindset:</vt:lpstr>
      <vt:lpstr>PowerPoint Presentation</vt:lpstr>
      <vt:lpstr>Habits of Fixed Mindset College Students</vt:lpstr>
      <vt:lpstr>What kinds of habits and practices do Fixed Mindset students have?</vt:lpstr>
      <vt:lpstr>Fixed Mindset Behaviors: </vt:lpstr>
      <vt:lpstr>Resistance: </vt:lpstr>
      <vt:lpstr>Procrastination </vt:lpstr>
      <vt:lpstr>What are some causes of procrastination?</vt:lpstr>
      <vt:lpstr>Discuss: Which of these causes of procrastination are related to having a fixed mindset? </vt:lpstr>
      <vt:lpstr>Answer: Which of these causes of procrastination are related to having a fixed mindset? </vt:lpstr>
      <vt:lpstr>Habits of Growth Mindset  College Students</vt:lpstr>
      <vt:lpstr>What kinds of habits and practices do Growth Mindset students have?</vt:lpstr>
      <vt:lpstr>Growth Mindset Behaviors: </vt:lpstr>
      <vt:lpstr>Building Skills &amp; Growth Mindset (with Patience)</vt:lpstr>
      <vt:lpstr>Skill-Building Activity: Understanding the Learning Beneath the Assignment</vt:lpstr>
      <vt:lpstr>PowerPoint Presentation</vt:lpstr>
      <vt:lpstr>Questions for Discussion:</vt:lpstr>
      <vt:lpstr>PowerPoint Presentation</vt:lpstr>
      <vt:lpstr>Recap</vt:lpstr>
      <vt:lpstr>Before Session 6…</vt:lpstr>
      <vt:lpstr>Get Your Head In the Game: Mindset + Self-Advocacy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Jessica Penner</dc:creator>
  <cp:lastModifiedBy>Tom Smith</cp:lastModifiedBy>
  <cp:revision>1</cp:revision>
  <dcterms:modified xsi:type="dcterms:W3CDTF">2023-08-11T15:20:50Z</dcterms:modified>
</cp:coreProperties>
</file>