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2.xml" ContentType="application/vnd.openxmlformats-officedocument.presentationml.slide+xml"/>
  <Default Extension="jp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r="http://schemas.openxmlformats.org/officeDocument/2006/relationships" xmlns:p="http://schemas.openxmlformats.org/presentationml/2006/main" xmlns:a="http://schemas.openxmlformats.org/drawing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  <p:sldId id="257" r:id="rId9"/>
    <p:sldId id="258" r:id="rId10"/>
    <p:sldId id="259" r:id="rId11"/>
    <p:sldId id="260" r:id="rId12"/>
    <p:sldId id="261" r:id="rId13"/>
    <p:sldId id="262" r:id="rId14"/>
  </p:sldIdLst>
  <p:sldSz type="screen4x3" cy="6858000" cx="9144000"/>
  <p:notesSz cy="9144000" cx="6858000"/>
  <p:defaultTextStyle>
    <a:defPPr>
      <a:defRPr lang="ru-RU"/>
    </a:defPPr>
    <a:lvl1pPr latinLnBrk="false" rtl="false" algn="l" defTabSz="914400" hangingPunct="true" eaLnBrk="true" mar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latinLnBrk="false" rtl="false" algn="l" defTabSz="914400" hangingPunct="true" eaLnBrk="true" marL="457200">
      <a:defRPr kern="1200" sz="1800">
        <a:solidFill>
          <a:schemeClr val="tx1"/>
        </a:solidFill>
        <a:latin typeface="+mn-lt"/>
        <a:ea typeface="+mn-ea"/>
        <a:cs typeface="+mn-cs"/>
      </a:defRPr>
    </a:lvl2pPr>
    <a:lvl3pPr latinLnBrk="false" rtl="false" algn="l" defTabSz="914400" hangingPunct="true" eaLnBrk="true" marL="914400">
      <a:defRPr kern="1200" sz="1800">
        <a:solidFill>
          <a:schemeClr val="tx1"/>
        </a:solidFill>
        <a:latin typeface="+mn-lt"/>
        <a:ea typeface="+mn-ea"/>
        <a:cs typeface="+mn-cs"/>
      </a:defRPr>
    </a:lvl3pPr>
    <a:lvl4pPr latinLnBrk="false" rtl="false" algn="l" defTabSz="914400" hangingPunct="true" eaLnBrk="true" marL="1371600">
      <a:defRPr kern="1200" sz="1800">
        <a:solidFill>
          <a:schemeClr val="tx1"/>
        </a:solidFill>
        <a:latin typeface="+mn-lt"/>
        <a:ea typeface="+mn-ea"/>
        <a:cs typeface="+mn-cs"/>
      </a:defRPr>
    </a:lvl4pPr>
    <a:lvl5pPr latinLnBrk="false" rtl="false" algn="l" defTabSz="914400" hangingPunct="true" eaLnBrk="true" marL="1828800">
      <a:defRPr kern="1200" sz="1800">
        <a:solidFill>
          <a:schemeClr val="tx1"/>
        </a:solidFill>
        <a:latin typeface="+mn-lt"/>
        <a:ea typeface="+mn-ea"/>
        <a:cs typeface="+mn-cs"/>
      </a:defRPr>
    </a:lvl5pPr>
    <a:lvl6pPr latinLnBrk="false" rtl="false" algn="l" defTabSz="914400" hangingPunct="true" eaLnBrk="true" marL="2286000">
      <a:defRPr kern="1200" sz="1800">
        <a:solidFill>
          <a:schemeClr val="tx1"/>
        </a:solidFill>
        <a:latin typeface="+mn-lt"/>
        <a:ea typeface="+mn-ea"/>
        <a:cs typeface="+mn-cs"/>
      </a:defRPr>
    </a:lvl6pPr>
    <a:lvl7pPr latinLnBrk="false" rtl="false" algn="l" defTabSz="914400" hangingPunct="true" eaLnBrk="true" marL="2743200">
      <a:defRPr kern="1200" sz="1800">
        <a:solidFill>
          <a:schemeClr val="tx1"/>
        </a:solidFill>
        <a:latin typeface="+mn-lt"/>
        <a:ea typeface="+mn-ea"/>
        <a:cs typeface="+mn-cs"/>
      </a:defRPr>
    </a:lvl7pPr>
    <a:lvl8pPr latinLnBrk="false" rtl="false" algn="l" defTabSz="914400" hangingPunct="true" eaLnBrk="true" marL="3200400">
      <a:defRPr kern="1200" sz="1800">
        <a:solidFill>
          <a:schemeClr val="tx1"/>
        </a:solidFill>
        <a:latin typeface="+mn-lt"/>
        <a:ea typeface="+mn-ea"/>
        <a:cs typeface="+mn-cs"/>
      </a:defRPr>
    </a:lvl8pPr>
    <a:lvl9pPr latinLnBrk="false" rtl="false" algn="l" defTabSz="914400" hangingPunct="true" eaLnBrk="true" marL="365760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D1656-6ED9-4778-B9B7-2772B9B057F8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38CCC-3C2C-4F86-9A4D-E9FE73D07A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96259-D431-4BF5-8102-46E208C3431B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82CFFB-F513-4651-9D7D-439B96577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2CFFB-F513-4651-9D7D-439B9657712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449B-85A4-4BB0-983D-61C5102CAB68}" type="datetimeFigureOut">
              <a:rPr lang="ru-RU" smtClean="0"/>
              <a:pPr/>
              <a:t>30.08.2013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21A0-9D5F-4A34-91EE-64829328A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Arimo" pitchFamily="34" charset="0"/>
              <a:buChar char="•"/>
              <a:defRPr/>
            </a:lvl1pPr>
            <a:lvl2pPr>
              <a:buFont typeface="Arimo" pitchFamily="34" charset="0"/>
              <a:buChar char="–"/>
              <a:defRPr/>
            </a:lvl2pPr>
            <a:lvl3pPr>
              <a:buFont typeface="Arimo" pitchFamily="34" charset="0"/>
              <a:buChar char="•"/>
              <a:defRPr/>
            </a:lvl3pPr>
            <a:lvl4pPr>
              <a:buFont typeface="Arimo" pitchFamily="34" charset="0"/>
              <a:buChar char="–"/>
              <a:defRPr/>
            </a:lvl4pPr>
            <a:lvl5pPr>
              <a:buFont typeface="Arimo" pitchFamily="34" charset="0"/>
              <a:buChar char="»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449B-85A4-4BB0-983D-61C5102CAB68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21A0-9D5F-4A34-91EE-64829328A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buFont typeface="Arimo" pitchFamily="34" charset="0"/>
              <a:buChar char="•"/>
              <a:defRPr/>
            </a:lvl1pPr>
            <a:lvl2pPr>
              <a:buFont typeface="Arimo" pitchFamily="34" charset="0"/>
              <a:buChar char="–"/>
              <a:defRPr/>
            </a:lvl2pPr>
            <a:lvl3pPr>
              <a:buFont typeface="Arimo" pitchFamily="34" charset="0"/>
              <a:buChar char="•"/>
              <a:defRPr/>
            </a:lvl3pPr>
            <a:lvl4pPr>
              <a:buFont typeface="Arimo" pitchFamily="34" charset="0"/>
              <a:buChar char="–"/>
              <a:defRPr/>
            </a:lvl4pPr>
            <a:lvl5pPr>
              <a:buFont typeface="Arimo" pitchFamily="34" charset="0"/>
              <a:buChar char="»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449B-85A4-4BB0-983D-61C5102CAB68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21A0-9D5F-4A34-91EE-64829328A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mo" pitchFamily="34" charset="0"/>
              <a:buChar char="•"/>
              <a:defRPr/>
            </a:lvl1pPr>
            <a:lvl2pPr>
              <a:buFont typeface="Arimo" pitchFamily="34" charset="0"/>
              <a:buChar char="–"/>
              <a:defRPr/>
            </a:lvl2pPr>
            <a:lvl3pPr>
              <a:buFont typeface="Arimo" pitchFamily="34" charset="0"/>
              <a:buChar char="•"/>
              <a:defRPr/>
            </a:lvl3pPr>
            <a:lvl4pPr>
              <a:buFont typeface="Arimo" pitchFamily="34" charset="0"/>
              <a:buChar char="–"/>
              <a:defRPr/>
            </a:lvl4pPr>
            <a:lvl5pPr>
              <a:buFont typeface="Arimo" pitchFamily="34" charset="0"/>
              <a:buChar char="»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449B-85A4-4BB0-983D-61C5102CAB68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21A0-9D5F-4A34-91EE-64829328A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449B-85A4-4BB0-983D-61C5102CAB68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21A0-9D5F-4A34-91EE-64829328AF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Font typeface="Arimo" pitchFamily="34" charset="0"/>
              <a:buChar char="•"/>
              <a:defRPr sz="2800"/>
            </a:lvl1pPr>
            <a:lvl2pPr>
              <a:buFont typeface="Arimo" pitchFamily="34" charset="0"/>
              <a:buChar char="–"/>
              <a:defRPr sz="2400"/>
            </a:lvl2pPr>
            <a:lvl3pPr>
              <a:buFont typeface="Arimo" pitchFamily="34" charset="0"/>
              <a:buChar char="•"/>
              <a:defRPr sz="2000"/>
            </a:lvl3pPr>
            <a:lvl4pPr>
              <a:buFont typeface="Arimo" pitchFamily="34" charset="0"/>
              <a:buChar char="–"/>
              <a:defRPr sz="1800"/>
            </a:lvl4pPr>
            <a:lvl5pPr>
              <a:buFont typeface="Arimo" pitchFamily="34" charset="0"/>
              <a:buChar char="»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buFont typeface="Arimo" pitchFamily="34" charset="0"/>
              <a:buChar char="–"/>
              <a:defRPr sz="2400"/>
            </a:lvl2pPr>
            <a:lvl3pPr>
              <a:buFont typeface="Arimo" pitchFamily="34" charset="0"/>
              <a:buChar char="•"/>
              <a:defRPr sz="2000"/>
            </a:lvl3pPr>
            <a:lvl4pPr>
              <a:buFont typeface="Arimo" pitchFamily="34" charset="0"/>
              <a:buChar char="–"/>
              <a:defRPr sz="1800"/>
            </a:lvl4pPr>
            <a:lvl5pPr>
              <a:buFont typeface="Arimo" pitchFamily="34" charset="0"/>
              <a:buChar char="»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449B-85A4-4BB0-983D-61C5102CAB68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21A0-9D5F-4A34-91EE-64829328A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buFont typeface="Arimo" pitchFamily="34" charset="0"/>
              <a:buChar char="•"/>
              <a:defRPr sz="2400"/>
            </a:lvl1pPr>
            <a:lvl2pPr>
              <a:buFont typeface="Arimo" pitchFamily="34" charset="0"/>
              <a:buChar char="–"/>
              <a:defRPr sz="2000"/>
            </a:lvl2pPr>
            <a:lvl3pPr>
              <a:buFont typeface="Arimo" pitchFamily="34" charset="0"/>
              <a:buChar char="•"/>
              <a:defRPr sz="1800"/>
            </a:lvl3pPr>
            <a:lvl4pPr>
              <a:buFont typeface="Arimo" pitchFamily="34" charset="0"/>
              <a:buChar char="–"/>
              <a:defRPr sz="1600"/>
            </a:lvl4pPr>
            <a:lvl5pPr>
              <a:buFont typeface="Arimo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buFont typeface="Arimo" pitchFamily="34" charset="0"/>
              <a:buChar char="•"/>
              <a:defRPr sz="2400"/>
            </a:lvl1pPr>
            <a:lvl2pPr>
              <a:buFont typeface="Arimo" pitchFamily="34" charset="0"/>
              <a:buChar char="–"/>
              <a:defRPr sz="2000"/>
            </a:lvl2pPr>
            <a:lvl3pPr>
              <a:buFont typeface="Arimo" pitchFamily="34" charset="0"/>
              <a:buChar char="•"/>
              <a:defRPr sz="1800"/>
            </a:lvl3pPr>
            <a:lvl4pPr>
              <a:buFont typeface="Arimo" pitchFamily="34" charset="0"/>
              <a:buChar char="–"/>
              <a:defRPr sz="1600"/>
            </a:lvl4pPr>
            <a:lvl5pPr>
              <a:buFont typeface="Arimo" pitchFamily="34" charset="0"/>
              <a:buChar char="»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449B-85A4-4BB0-983D-61C5102CAB68}" type="datetimeFigureOut">
              <a:rPr lang="ru-RU" smtClean="0"/>
              <a:pPr/>
              <a:t>30.08.2013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21A0-9D5F-4A34-91EE-64829328A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449B-85A4-4BB0-983D-61C5102CAB68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21A0-9D5F-4A34-91EE-64829328A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449B-85A4-4BB0-983D-61C5102CAB68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21A0-9D5F-4A34-91EE-64829328A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buFont typeface="Arimo" pitchFamily="34" charset="0"/>
              <a:buChar char="•"/>
              <a:defRPr sz="3200"/>
            </a:lvl1pPr>
            <a:lvl2pPr>
              <a:buFont typeface="Arimo" pitchFamily="34" charset="0"/>
              <a:buChar char="–"/>
              <a:defRPr sz="2800"/>
            </a:lvl2pPr>
            <a:lvl3pPr>
              <a:buFont typeface="Arimo" pitchFamily="34" charset="0"/>
              <a:buChar char="•"/>
              <a:defRPr sz="2400"/>
            </a:lvl3pPr>
            <a:lvl4pPr>
              <a:buFont typeface="Arimo" pitchFamily="34" charset="0"/>
              <a:buChar char="–"/>
              <a:defRPr sz="2000"/>
            </a:lvl4pPr>
            <a:lvl5pPr>
              <a:buFont typeface="Arimo" pitchFamily="34" charset="0"/>
              <a:buChar char="»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449B-85A4-4BB0-983D-61C5102CAB68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21A0-9D5F-4A34-91EE-64829328A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0449B-85A4-4BB0-983D-61C5102CAB68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021A0-9D5F-4A34-91EE-64829328A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0449B-85A4-4BB0-983D-61C5102CAB68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021A0-9D5F-4A34-91EE-64829328A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mo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mo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mo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mo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mo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mo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mo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mo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mo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slide1.xml><?xml version="1.0" encoding="utf-8"?>
<p:sld xmlns:r="http://schemas.openxmlformats.org/officeDocument/2006/relationships"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2">
            <a:off y="888975" x="771081"/>
            <a:ext cy="2574477" cx="7807321"/>
          </a:xfrm>
        </p:spPr>
        <p:txBody>
          <a:bodyPr/>
          <a:lstStyle/>
          <a:p>
            <a:r>
              <a:rPr dirty="0" lang="ru-RU"/>
              <a:t>Concierge Marketing Assignment/Brooklyn Bridge Park</a:t>
            </a:r>
            <a:r>
              <a:rPr dirty="0" lang="ru-RU"/>
              <a:t/>
            </a:r>
            <a:endParaRPr dirty="0"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dirty="0" lang="ru-RU"/>
              <a:t>Prof. Hutchinson</a:t>
            </a:r>
            <a:endParaRPr dirty="0" lang="ru-RU"/>
          </a:p>
          <a:p>
            <a:r>
              <a:rPr dirty="0" lang="ru-RU"/>
              <a:t>Yushan Li</a:t>
            </a:r>
            <a:r>
              <a:rPr dirty="0" lang="ru-RU"/>
              <a:t/>
            </a:r>
            <a:endParaRPr dirty="0" lang="ru-RU"/>
          </a:p>
        </p:txBody>
      </p:sp>
    </p:spTree>
  </p:cSld>
  <p:clrMapOvr>
    <a:masterClrMapping/>
  </p:clrMapOvr>
  <p:timing>
    <p:tnLst>
      <p:par>
        <p:cTn nodeType="clickEffect" dur="indefinite" id="1" restart="never"/>
      </p:par>
    </p:tnLst>
  </p:timing>
</p:sld>
</file>

<file path=ppt/slides/slide2.xml><?xml version="1.0" encoding="utf-8"?>
<p:sld xmlns:r="http://schemas.openxmlformats.org/officeDocument/2006/relationships"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0" name="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y="381000" x="508000"/>
            <a:ext cy="6096000" cx="8128000"/>
          </a:xfrm>
          <a:prstGeom prst="rect"/>
          <a:noFill/>
        </p:spPr>
      </p:pic>
    </p:spTree>
  </p:cSld>
  <p:clrMapOvr>
    <a:masterClrMapping/>
  </p:clrMapOvr>
</p:sld>
</file>

<file path=ppt/slides/slide3.xml><?xml version="1.0" encoding="utf-8"?>
<p:sld xmlns:r="http://schemas.openxmlformats.org/officeDocument/2006/relationships"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z="2800" lang="en-US"/>
              <a:t>Brooklyn Bridge and Manhanttan </a:t>
            </a:r>
            <a:r>
              <a:rPr dirty="0" sz="2800" lang="en-US"/>
              <a:t>Bridge</a:t>
            </a:r>
            <a:r>
              <a:rPr dirty="0" lang="en-US"/>
              <a:t/>
            </a:r>
            <a:endParaRPr dirty="0" lang="en-US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dirty="0" lang="en-US"/>
              <a:t/>
            </a:r>
            <a:endParaRPr dirty="0" lang="en-US"/>
          </a:p>
        </p:txBody>
      </p:sp>
      <p:sp>
        <p:nvSpPr>
          <p:cNvPr id="4" name="Shape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dirty="0" lang="en-US"/>
              <a:t/>
            </a:r>
            <a:endParaRPr dirty="0" lang="en-US"/>
          </a:p>
        </p:txBody>
      </p:sp>
      <p:pic>
        <p:nvPicPr>
          <p:cNvPr id="12" name="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y="2033427" x="88472"/>
            <a:ext cy="3227798" cx="4303731"/>
          </a:xfrm>
          <a:prstGeom prst="rect"/>
          <a:noFill/>
        </p:spPr>
      </p:pic>
      <p:pic>
        <p:nvPicPr>
          <p:cNvPr id="13" name="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y="2007742" x="4386495"/>
            <a:ext cy="3284319" cx="4379085"/>
          </a:xfrm>
          <a:prstGeom prst="rect"/>
          <a:noFill/>
        </p:spPr>
      </p:pic>
    </p:spTree>
  </p:cSld>
  <p:clrMapOvr>
    <a:masterClrMapping/>
  </p:clrMapOvr>
</p:sld>
</file>

<file path=ppt/slides/slide4.xml><?xml version="1.0" encoding="utf-8"?>
<p:sld xmlns:r="http://schemas.openxmlformats.org/officeDocument/2006/relationships"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4" name="Picture"/>
          <p:cNvPicPr/>
          <p:nvPr/>
        </p:nvPicPr>
        <p:blipFill>
          <a:blip r:embed="rId2"/>
          <a:stretch>
            <a:fillRect/>
          </a:stretch>
        </p:blipFill>
        <p:spPr>
          <a:xfrm rot="10800388">
            <a:off y="1056392" x="385262"/>
            <a:ext cy="4830811" cx="8566954"/>
          </a:xfrm>
          <a:prstGeom prst="rect"/>
          <a:noFill/>
        </p:spPr>
      </p:pic>
    </p:spTree>
  </p:cSld>
  <p:clrMapOvr>
    <a:masterClrMapping/>
  </p:clrMapOvr>
</p:sld>
</file>

<file path=ppt/slides/slide5.xml><?xml version="1.0" encoding="utf-8"?>
<p:sld xmlns:r="http://schemas.openxmlformats.org/officeDocument/2006/relationships"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en-US"/>
              <a:t>Jean's Carouel</a:t>
            </a:r>
            <a:r>
              <a:rPr dirty="0" lang="en-US"/>
              <a:t/>
            </a:r>
            <a:endParaRPr dirty="0" lang="en-US"/>
          </a:p>
        </p:txBody>
      </p:sp>
      <p:pic>
        <p:nvPicPr>
          <p:cNvPr id="15" name="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y="1896438" x="156967"/>
            <a:ext cy="3235606" cx="4314139"/>
          </a:xfrm>
          <a:prstGeom prst="rect"/>
          <a:noFill/>
        </p:spPr>
      </p:pic>
      <p:pic>
        <p:nvPicPr>
          <p:cNvPr id="16" name="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y="1990618" x="4643349"/>
            <a:ext cy="3133619" cx="4178161"/>
          </a:xfrm>
          <a:prstGeom prst="rect"/>
          <a:noFill/>
        </p:spPr>
      </p:pic>
    </p:spTree>
  </p:cSld>
  <p:clrMapOvr>
    <a:masterClrMapping/>
  </p:clrMapOvr>
</p:sld>
</file>

<file path=ppt/slides/slide6.xml><?xml version="1.0" encoding="utf-8"?>
<p:sld xmlns:r="http://schemas.openxmlformats.org/officeDocument/2006/relationships"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7" name="Picture"/>
          <p:cNvPicPr/>
          <p:nvPr/>
        </p:nvPicPr>
        <p:blipFill>
          <a:blip r:embed="rId2"/>
          <a:stretch>
            <a:fillRect/>
          </a:stretch>
        </p:blipFill>
        <p:spPr>
          <a:xfrm rot="5375105">
            <a:off y="1730214" x="-77562"/>
            <a:ext cy="3398665" cx="4531548"/>
          </a:xfrm>
          <a:prstGeom prst="rect"/>
          <a:noFill/>
        </p:spPr>
      </p:pic>
      <p:pic>
        <p:nvPicPr>
          <p:cNvPr id="18" name="Picture"/>
          <p:cNvPicPr/>
          <p:nvPr/>
        </p:nvPicPr>
        <p:blipFill>
          <a:blip r:embed="rId3"/>
          <a:stretch>
            <a:fillRect/>
          </a:stretch>
        </p:blipFill>
        <p:spPr>
          <a:xfrm rot="5416591">
            <a:off y="1682545" x="3963719"/>
            <a:ext cy="3403712" cx="4538289"/>
          </a:xfrm>
          <a:prstGeom prst="rect"/>
          <a:noFill/>
        </p:spPr>
      </p:pic>
    </p:spTree>
  </p:cSld>
  <p:clrMapOvr>
    <a:masterClrMapping/>
  </p:clrMapOvr>
</p:sld>
</file>

<file path=ppt/slides/slide7.xml><?xml version="1.0" encoding="utf-8"?>
<p:sld xmlns:r="http://schemas.openxmlformats.org/officeDocument/2006/relationships"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en-US"/>
              <a:t>Play</a:t>
            </a:r>
            <a:r>
              <a:rPr dirty="0" lang="en-US"/>
              <a:t>ground </a:t>
            </a:r>
            <a:r>
              <a:rPr dirty="0" lang="en-US"/>
              <a:t/>
            </a:r>
            <a:endParaRPr dirty="0" lang="en-US"/>
          </a:p>
        </p:txBody>
      </p:sp>
      <p:pic>
        <p:nvPicPr>
          <p:cNvPr id="19" name="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y="1827944" x="405258"/>
            <a:ext cy="3236360" cx="4315148"/>
          </a:xfrm>
          <a:prstGeom prst="rect"/>
          <a:noFill/>
        </p:spPr>
      </p:pic>
      <p:pic>
        <p:nvPicPr>
          <p:cNvPr id="20" name="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y="1870754" x="4680449"/>
            <a:ext cy="3227799" cx="4303733"/>
          </a:xfrm>
          <a:prstGeom prst="rect"/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QO">
      <a:majorFont>
        <a:latin typeface="Arimo"/>
        <a:ea typeface=""/>
        <a:cs typeface=""/>
      </a:majorFont>
      <a:minorFont>
        <a:latin typeface="Arim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QO">
      <a:majorFont>
        <a:latin typeface="Arimo"/>
        <a:ea typeface=""/>
        <a:cs typeface=""/>
      </a:majorFont>
      <a:minorFont>
        <a:latin typeface="Arim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QO">
      <a:majorFont>
        <a:latin typeface="Arimo"/>
        <a:ea typeface=""/>
        <a:cs typeface=""/>
      </a:majorFont>
      <a:minorFont>
        <a:latin typeface="Arim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Vinod</cp:lastModifiedBy>
  <cp:revision>13</cp:revision>
  <dcterms:modified xsi:type="dcterms:W3CDTF">2013-08-30T09:48:11Z</dcterms:modified>
</cp:coreProperties>
</file>