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4"/>
  </p:notesMasterIdLst>
  <p:sldIdLst>
    <p:sldId id="279" r:id="rId2"/>
    <p:sldId id="280" r:id="rId3"/>
  </p:sldIdLst>
  <p:sldSz cx="9144000" cy="6858000" type="screen4x3"/>
  <p:notesSz cx="9236075" cy="7010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9AA92A9-69A0-475C-BB8F-08ED646FC411}">
  <a:tblStyle styleId="{49AA92A9-69A0-475C-BB8F-08ED646FC41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18"/>
  </p:normalViewPr>
  <p:slideViewPr>
    <p:cSldViewPr snapToGrid="0" snapToObjects="1">
      <p:cViewPr varScale="1">
        <p:scale>
          <a:sx n="109" d="100"/>
          <a:sy n="109" d="100"/>
        </p:scale>
        <p:origin x="167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2"/>
            <a:ext cx="4002299" cy="351737"/>
          </a:xfrm>
          <a:prstGeom prst="rect">
            <a:avLst/>
          </a:prstGeom>
          <a:noFill/>
          <a:ln>
            <a:noFill/>
          </a:ln>
        </p:spPr>
        <p:txBody>
          <a:bodyPr spcFirstLastPara="1" wrap="square" lIns="91425" tIns="91425" rIns="91425" bIns="91425" anchor="t" anchorCtr="0"/>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5231639" y="2"/>
            <a:ext cx="4002299" cy="351737"/>
          </a:xfrm>
          <a:prstGeom prst="rect">
            <a:avLst/>
          </a:prstGeom>
          <a:noFill/>
          <a:ln>
            <a:noFill/>
          </a:ln>
        </p:spPr>
        <p:txBody>
          <a:bodyPr spcFirstLastPara="1" wrap="square" lIns="91425" tIns="91425" rIns="91425" bIns="91425" anchor="t" anchorCtr="0"/>
          <a:lstStyle>
            <a:lvl1pPr marL="0" marR="0" lvl="0" indent="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3041650" y="876300"/>
            <a:ext cx="3152775" cy="2365375"/>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923608" y="3373754"/>
            <a:ext cx="7388860" cy="2760346"/>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6658664"/>
            <a:ext cx="4002299" cy="351736"/>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5231639" y="6658664"/>
            <a:ext cx="4002299" cy="351736"/>
          </a:xfrm>
          <a:prstGeom prst="rect">
            <a:avLst/>
          </a:prstGeom>
          <a:noFill/>
          <a:ln>
            <a:noFill/>
          </a:ln>
        </p:spPr>
        <p:txBody>
          <a:bodyPr spcFirstLastPara="1" wrap="square" lIns="93175" tIns="46575" rIns="93175" bIns="46575"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a:spLocks noGrp="1" noRot="1" noChangeAspect="1"/>
          </p:cNvSpPr>
          <p:nvPr>
            <p:ph type="sldImg" idx="2"/>
          </p:nvPr>
        </p:nvSpPr>
        <p:spPr>
          <a:xfrm>
            <a:off x="3041650" y="876300"/>
            <a:ext cx="3152775" cy="236537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2" name="Shape 272"/>
          <p:cNvSpPr txBox="1">
            <a:spLocks noGrp="1"/>
          </p:cNvSpPr>
          <p:nvPr>
            <p:ph type="body" idx="1"/>
          </p:nvPr>
        </p:nvSpPr>
        <p:spPr>
          <a:xfrm>
            <a:off x="923608" y="3373754"/>
            <a:ext cx="7389000" cy="27603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a:t>Marianna</a:t>
            </a:r>
            <a:endParaRPr/>
          </a:p>
        </p:txBody>
      </p:sp>
      <p:sp>
        <p:nvSpPr>
          <p:cNvPr id="273" name="Shape 273"/>
          <p:cNvSpPr txBox="1">
            <a:spLocks noGrp="1"/>
          </p:cNvSpPr>
          <p:nvPr>
            <p:ph type="sldNum" idx="12"/>
          </p:nvPr>
        </p:nvSpPr>
        <p:spPr>
          <a:xfrm>
            <a:off x="5231639" y="6658664"/>
            <a:ext cx="4002300" cy="3516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Shape 277"/>
          <p:cNvSpPr>
            <a:spLocks noGrp="1" noRot="1" noChangeAspect="1"/>
          </p:cNvSpPr>
          <p:nvPr>
            <p:ph type="sldImg" idx="2"/>
          </p:nvPr>
        </p:nvSpPr>
        <p:spPr>
          <a:xfrm>
            <a:off x="3041650" y="876300"/>
            <a:ext cx="3152775" cy="2365375"/>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8" name="Shape 278"/>
          <p:cNvSpPr txBox="1">
            <a:spLocks noGrp="1"/>
          </p:cNvSpPr>
          <p:nvPr>
            <p:ph type="body" idx="1"/>
          </p:nvPr>
        </p:nvSpPr>
        <p:spPr>
          <a:xfrm>
            <a:off x="923608" y="3373754"/>
            <a:ext cx="7389000" cy="27603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79" name="Shape 279"/>
          <p:cNvSpPr txBox="1">
            <a:spLocks noGrp="1"/>
          </p:cNvSpPr>
          <p:nvPr>
            <p:ph type="sldNum" idx="12"/>
          </p:nvPr>
        </p:nvSpPr>
        <p:spPr>
          <a:xfrm>
            <a:off x="5231639" y="6658664"/>
            <a:ext cx="4002300" cy="351600"/>
          </a:xfrm>
          <a:prstGeom prst="rect">
            <a:avLst/>
          </a:prstGeom>
        </p:spPr>
        <p:txBody>
          <a:bodyPr spcFirstLastPara="1" wrap="square" lIns="93175" tIns="46575" rIns="93175" bIns="46575" anchor="b" anchorCtr="0">
            <a:noAutofit/>
          </a:bodyPr>
          <a:lstStyle/>
          <a:p>
            <a:pPr marL="0" lvl="0" indent="0">
              <a:spcBef>
                <a:spcPts val="0"/>
              </a:spcBef>
              <a:spcAft>
                <a:spcPts val="0"/>
              </a:spcAft>
              <a:buClr>
                <a:srgbClr val="000000"/>
              </a:buClr>
              <a:buFont typeface="Arial"/>
              <a:buNone/>
            </a:pPr>
            <a:fld id="{00000000-1234-1234-1234-123412341234}" type="slidenum">
              <a:rPr lang="en-US"/>
              <a:t>2</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43"/>
        <p:cNvGrpSpPr/>
        <p:nvPr/>
      </p:nvGrpSpPr>
      <p:grpSpPr>
        <a:xfrm>
          <a:off x="0" y="0"/>
          <a:ext cx="0" cy="0"/>
          <a:chOff x="0" y="0"/>
          <a:chExt cx="0" cy="0"/>
        </a:xfrm>
      </p:grpSpPr>
      <p:sp>
        <p:nvSpPr>
          <p:cNvPr id="44" name="Shape 44"/>
          <p:cNvSpPr/>
          <p:nvPr/>
        </p:nvSpPr>
        <p:spPr>
          <a:xfrm>
            <a:off x="2382" y="6400800"/>
            <a:ext cx="9141619"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5" name="Shape 45"/>
          <p:cNvSpPr/>
          <p:nvPr/>
        </p:nvSpPr>
        <p:spPr>
          <a:xfrm>
            <a:off x="12" y="6334316"/>
            <a:ext cx="9141619"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46" name="Shape 46"/>
          <p:cNvSpPr txBox="1">
            <a:spLocks noGrp="1"/>
          </p:cNvSpPr>
          <p:nvPr>
            <p:ph type="dt" idx="10"/>
          </p:nvPr>
        </p:nvSpPr>
        <p:spPr>
          <a:xfrm>
            <a:off x="822961" y="6459786"/>
            <a:ext cx="1854203"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2764639" y="6459786"/>
            <a:ext cx="3617103"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900" cap="none">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7425344" y="6459786"/>
            <a:ext cx="98401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a:solidFill>
                  <a:srgbClr val="FFFFFF"/>
                </a:solidFill>
                <a:latin typeface="Calibri"/>
                <a:ea typeface="Calibri"/>
                <a:cs typeface="Calibri"/>
                <a:sym typeface="Calibri"/>
              </a:defRPr>
            </a:lvl1pPr>
            <a:lvl2pPr marL="0" marR="0" lvl="1" indent="0" algn="r" rtl="0">
              <a:spcBef>
                <a:spcPts val="0"/>
              </a:spcBef>
              <a:buNone/>
              <a:defRPr sz="1050">
                <a:solidFill>
                  <a:srgbClr val="FFFFFF"/>
                </a:solidFill>
                <a:latin typeface="Calibri"/>
                <a:ea typeface="Calibri"/>
                <a:cs typeface="Calibri"/>
                <a:sym typeface="Calibri"/>
              </a:defRPr>
            </a:lvl2pPr>
            <a:lvl3pPr marL="0" marR="0" lvl="2" indent="0" algn="r" rtl="0">
              <a:spcBef>
                <a:spcPts val="0"/>
              </a:spcBef>
              <a:buNone/>
              <a:defRPr sz="1050">
                <a:solidFill>
                  <a:srgbClr val="FFFFFF"/>
                </a:solidFill>
                <a:latin typeface="Calibri"/>
                <a:ea typeface="Calibri"/>
                <a:cs typeface="Calibri"/>
                <a:sym typeface="Calibri"/>
              </a:defRPr>
            </a:lvl3pPr>
            <a:lvl4pPr marL="0" marR="0" lvl="3" indent="0" algn="r" rtl="0">
              <a:spcBef>
                <a:spcPts val="0"/>
              </a:spcBef>
              <a:buNone/>
              <a:defRPr sz="1050">
                <a:solidFill>
                  <a:srgbClr val="FFFFFF"/>
                </a:solidFill>
                <a:latin typeface="Calibri"/>
                <a:ea typeface="Calibri"/>
                <a:cs typeface="Calibri"/>
                <a:sym typeface="Calibri"/>
              </a:defRPr>
            </a:lvl4pPr>
            <a:lvl5pPr marL="0" marR="0" lvl="4" indent="0" algn="r" rtl="0">
              <a:spcBef>
                <a:spcPts val="0"/>
              </a:spcBef>
              <a:buNone/>
              <a:defRPr sz="1050">
                <a:solidFill>
                  <a:srgbClr val="FFFFFF"/>
                </a:solidFill>
                <a:latin typeface="Calibri"/>
                <a:ea typeface="Calibri"/>
                <a:cs typeface="Calibri"/>
                <a:sym typeface="Calibri"/>
              </a:defRPr>
            </a:lvl5pPr>
            <a:lvl6pPr marL="0" marR="0" lvl="5" indent="0" algn="r" rtl="0">
              <a:spcBef>
                <a:spcPts val="0"/>
              </a:spcBef>
              <a:buNone/>
              <a:defRPr sz="1050">
                <a:solidFill>
                  <a:srgbClr val="FFFFFF"/>
                </a:solidFill>
                <a:latin typeface="Calibri"/>
                <a:ea typeface="Calibri"/>
                <a:cs typeface="Calibri"/>
                <a:sym typeface="Calibri"/>
              </a:defRPr>
            </a:lvl6pPr>
            <a:lvl7pPr marL="0" marR="0" lvl="6" indent="0" algn="r" rtl="0">
              <a:spcBef>
                <a:spcPts val="0"/>
              </a:spcBef>
              <a:buNone/>
              <a:defRPr sz="1050">
                <a:solidFill>
                  <a:srgbClr val="FFFFFF"/>
                </a:solidFill>
                <a:latin typeface="Calibri"/>
                <a:ea typeface="Calibri"/>
                <a:cs typeface="Calibri"/>
                <a:sym typeface="Calibri"/>
              </a:defRPr>
            </a:lvl7pPr>
            <a:lvl8pPr marL="0" marR="0" lvl="7" indent="0" algn="r" rtl="0">
              <a:spcBef>
                <a:spcPts val="0"/>
              </a:spcBef>
              <a:buNone/>
              <a:defRPr sz="1050">
                <a:solidFill>
                  <a:srgbClr val="FFFFFF"/>
                </a:solidFill>
                <a:latin typeface="Calibri"/>
                <a:ea typeface="Calibri"/>
                <a:cs typeface="Calibri"/>
                <a:sym typeface="Calibri"/>
              </a:defRPr>
            </a:lvl8pPr>
            <a:lvl9pPr marL="0" marR="0" lvl="8" indent="0" algn="r" rtl="0">
              <a:spcBef>
                <a:spcPts val="0"/>
              </a:spcBef>
              <a:buNone/>
              <a:defRPr sz="1050">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pic>
        <p:nvPicPr>
          <p:cNvPr id="49" name="Shape 49"/>
          <p:cNvPicPr preferRelativeResize="0"/>
          <p:nvPr/>
        </p:nvPicPr>
        <p:blipFill rotWithShape="1">
          <a:blip r:embed="rId2">
            <a:alphaModFix/>
          </a:blip>
          <a:srcRect l="10208" t="23807" r="10486" b="23983"/>
          <a:stretch/>
        </p:blipFill>
        <p:spPr>
          <a:xfrm>
            <a:off x="1038716" y="6419799"/>
            <a:ext cx="1141077" cy="43820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50"/>
        <p:cNvGrpSpPr/>
        <p:nvPr/>
      </p:nvGrpSpPr>
      <p:grpSpPr>
        <a:xfrm>
          <a:off x="0" y="0"/>
          <a:ext cx="0" cy="0"/>
          <a:chOff x="0" y="0"/>
          <a:chExt cx="0" cy="0"/>
        </a:xfrm>
      </p:grpSpPr>
      <p:sp>
        <p:nvSpPr>
          <p:cNvPr id="51" name="Shape 51"/>
          <p:cNvSpPr/>
          <p:nvPr/>
        </p:nvSpPr>
        <p:spPr>
          <a:xfrm>
            <a:off x="2382" y="6400800"/>
            <a:ext cx="9141619"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2" name="Shape 52"/>
          <p:cNvSpPr/>
          <p:nvPr/>
        </p:nvSpPr>
        <p:spPr>
          <a:xfrm>
            <a:off x="12" y="6334316"/>
            <a:ext cx="9141619"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3" name="Shape 53"/>
          <p:cNvSpPr txBox="1">
            <a:spLocks noGrp="1"/>
          </p:cNvSpPr>
          <p:nvPr>
            <p:ph type="title"/>
          </p:nvPr>
        </p:nvSpPr>
        <p:spPr>
          <a:xfrm>
            <a:off x="822960" y="758952"/>
            <a:ext cx="7543800" cy="3566160"/>
          </a:xfrm>
          <a:prstGeom prst="rect">
            <a:avLst/>
          </a:prstGeom>
          <a:noFill/>
          <a:ln>
            <a:noFill/>
          </a:ln>
        </p:spPr>
        <p:txBody>
          <a:bodyPr spcFirstLastPara="1" wrap="square" lIns="91425" tIns="91425" rIns="91425" bIns="91425" anchor="b" anchorCtr="0"/>
          <a:lstStyle>
            <a:lvl1pPr marL="0" marR="0" lvl="0" indent="0" algn="l" rtl="0">
              <a:lnSpc>
                <a:spcPct val="85000"/>
              </a:lnSpc>
              <a:spcBef>
                <a:spcPts val="0"/>
              </a:spcBef>
              <a:spcAft>
                <a:spcPts val="0"/>
              </a:spcAft>
              <a:buClr>
                <a:srgbClr val="262626"/>
              </a:buClr>
              <a:buSzPts val="8000"/>
              <a:buFont typeface="Calibri"/>
              <a:buNone/>
              <a:defRPr sz="8000" b="0" i="0" u="none" strike="noStrike" cap="none">
                <a:solidFill>
                  <a:srgbClr val="262626"/>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54" name="Shape 54"/>
          <p:cNvSpPr txBox="1">
            <a:spLocks noGrp="1"/>
          </p:cNvSpPr>
          <p:nvPr>
            <p:ph type="body" idx="1"/>
          </p:nvPr>
        </p:nvSpPr>
        <p:spPr>
          <a:xfrm>
            <a:off x="822960" y="4453128"/>
            <a:ext cx="7543800" cy="1143000"/>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1200"/>
              </a:spcBef>
              <a:spcAft>
                <a:spcPts val="0"/>
              </a:spcAft>
              <a:buClr>
                <a:schemeClr val="accent1"/>
              </a:buClr>
              <a:buSzPts val="2400"/>
              <a:buFont typeface="Calibri"/>
              <a:buNone/>
              <a:defRPr sz="2400" b="0" i="0" u="none" strike="noStrike" cap="none">
                <a:solidFill>
                  <a:schemeClr val="dk2"/>
                </a:solidFill>
                <a:latin typeface="Calibri"/>
                <a:ea typeface="Calibri"/>
                <a:cs typeface="Calibri"/>
                <a:sym typeface="Calibri"/>
              </a:defRPr>
            </a:lvl1pPr>
            <a:lvl2pPr marL="914400" marR="0" lvl="1" indent="-228600" algn="l" rtl="0">
              <a:lnSpc>
                <a:spcPct val="90000"/>
              </a:lnSpc>
              <a:spcBef>
                <a:spcPts val="200"/>
              </a:spcBef>
              <a:spcAft>
                <a:spcPts val="0"/>
              </a:spcAft>
              <a:buClr>
                <a:schemeClr val="accent1"/>
              </a:buClr>
              <a:buSzPts val="1800"/>
              <a:buFont typeface="Calibri"/>
              <a:buNone/>
              <a:defRPr sz="18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accent1"/>
              </a:buClr>
              <a:buSzPts val="1600"/>
              <a:buFont typeface="Calibri"/>
              <a:buNone/>
              <a:defRPr sz="160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accent1"/>
              </a:buClr>
              <a:buSzPts val="1400"/>
              <a:buFont typeface="Calibri"/>
              <a:buNone/>
              <a:defRPr sz="14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accent1"/>
              </a:buClr>
              <a:buSzPts val="1400"/>
              <a:buFont typeface="Calibri"/>
              <a:buNone/>
              <a:defRPr sz="14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accent1"/>
              </a:buClr>
              <a:buSzPts val="1400"/>
              <a:buFont typeface="Calibri"/>
              <a:buNone/>
              <a:defRPr sz="14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accent1"/>
              </a:buClr>
              <a:buSzPts val="1400"/>
              <a:buFont typeface="Calibri"/>
              <a:buNone/>
              <a:defRPr sz="14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accent1"/>
              </a:buClr>
              <a:buSzPts val="1400"/>
              <a:buFont typeface="Calibri"/>
              <a:buNone/>
              <a:defRPr sz="14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400"/>
              </a:spcBef>
              <a:spcAft>
                <a:spcPts val="400"/>
              </a:spcAft>
              <a:buClr>
                <a:schemeClr val="accent1"/>
              </a:buClr>
              <a:buSzPts val="1400"/>
              <a:buFont typeface="Calibri"/>
              <a:buNone/>
              <a:defRPr sz="1400" b="0" i="0" u="none" strike="noStrike" cap="none">
                <a:solidFill>
                  <a:srgbClr val="888888"/>
                </a:solidFill>
                <a:latin typeface="Calibri"/>
                <a:ea typeface="Calibri"/>
                <a:cs typeface="Calibri"/>
                <a:sym typeface="Calibri"/>
              </a:defRPr>
            </a:lvl9pPr>
          </a:lstStyle>
          <a:p>
            <a:endParaRPr/>
          </a:p>
        </p:txBody>
      </p:sp>
      <p:sp>
        <p:nvSpPr>
          <p:cNvPr id="55" name="Shape 55"/>
          <p:cNvSpPr txBox="1">
            <a:spLocks noGrp="1"/>
          </p:cNvSpPr>
          <p:nvPr>
            <p:ph type="dt" idx="10"/>
          </p:nvPr>
        </p:nvSpPr>
        <p:spPr>
          <a:xfrm>
            <a:off x="822961" y="6459786"/>
            <a:ext cx="1854203"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2764639" y="6459786"/>
            <a:ext cx="3617103"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900" cap="none">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7425344" y="6459786"/>
            <a:ext cx="98401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a:solidFill>
                  <a:srgbClr val="FFFFFF"/>
                </a:solidFill>
                <a:latin typeface="Calibri"/>
                <a:ea typeface="Calibri"/>
                <a:cs typeface="Calibri"/>
                <a:sym typeface="Calibri"/>
              </a:defRPr>
            </a:lvl1pPr>
            <a:lvl2pPr marL="0" marR="0" lvl="1" indent="0" algn="r" rtl="0">
              <a:spcBef>
                <a:spcPts val="0"/>
              </a:spcBef>
              <a:buNone/>
              <a:defRPr sz="1050">
                <a:solidFill>
                  <a:srgbClr val="FFFFFF"/>
                </a:solidFill>
                <a:latin typeface="Calibri"/>
                <a:ea typeface="Calibri"/>
                <a:cs typeface="Calibri"/>
                <a:sym typeface="Calibri"/>
              </a:defRPr>
            </a:lvl2pPr>
            <a:lvl3pPr marL="0" marR="0" lvl="2" indent="0" algn="r" rtl="0">
              <a:spcBef>
                <a:spcPts val="0"/>
              </a:spcBef>
              <a:buNone/>
              <a:defRPr sz="1050">
                <a:solidFill>
                  <a:srgbClr val="FFFFFF"/>
                </a:solidFill>
                <a:latin typeface="Calibri"/>
                <a:ea typeface="Calibri"/>
                <a:cs typeface="Calibri"/>
                <a:sym typeface="Calibri"/>
              </a:defRPr>
            </a:lvl3pPr>
            <a:lvl4pPr marL="0" marR="0" lvl="3" indent="0" algn="r" rtl="0">
              <a:spcBef>
                <a:spcPts val="0"/>
              </a:spcBef>
              <a:buNone/>
              <a:defRPr sz="1050">
                <a:solidFill>
                  <a:srgbClr val="FFFFFF"/>
                </a:solidFill>
                <a:latin typeface="Calibri"/>
                <a:ea typeface="Calibri"/>
                <a:cs typeface="Calibri"/>
                <a:sym typeface="Calibri"/>
              </a:defRPr>
            </a:lvl4pPr>
            <a:lvl5pPr marL="0" marR="0" lvl="4" indent="0" algn="r" rtl="0">
              <a:spcBef>
                <a:spcPts val="0"/>
              </a:spcBef>
              <a:buNone/>
              <a:defRPr sz="1050">
                <a:solidFill>
                  <a:srgbClr val="FFFFFF"/>
                </a:solidFill>
                <a:latin typeface="Calibri"/>
                <a:ea typeface="Calibri"/>
                <a:cs typeface="Calibri"/>
                <a:sym typeface="Calibri"/>
              </a:defRPr>
            </a:lvl5pPr>
            <a:lvl6pPr marL="0" marR="0" lvl="5" indent="0" algn="r" rtl="0">
              <a:spcBef>
                <a:spcPts val="0"/>
              </a:spcBef>
              <a:buNone/>
              <a:defRPr sz="1050">
                <a:solidFill>
                  <a:srgbClr val="FFFFFF"/>
                </a:solidFill>
                <a:latin typeface="Calibri"/>
                <a:ea typeface="Calibri"/>
                <a:cs typeface="Calibri"/>
                <a:sym typeface="Calibri"/>
              </a:defRPr>
            </a:lvl6pPr>
            <a:lvl7pPr marL="0" marR="0" lvl="6" indent="0" algn="r" rtl="0">
              <a:spcBef>
                <a:spcPts val="0"/>
              </a:spcBef>
              <a:buNone/>
              <a:defRPr sz="1050">
                <a:solidFill>
                  <a:srgbClr val="FFFFFF"/>
                </a:solidFill>
                <a:latin typeface="Calibri"/>
                <a:ea typeface="Calibri"/>
                <a:cs typeface="Calibri"/>
                <a:sym typeface="Calibri"/>
              </a:defRPr>
            </a:lvl7pPr>
            <a:lvl8pPr marL="0" marR="0" lvl="7" indent="0" algn="r" rtl="0">
              <a:spcBef>
                <a:spcPts val="0"/>
              </a:spcBef>
              <a:buNone/>
              <a:defRPr sz="1050">
                <a:solidFill>
                  <a:srgbClr val="FFFFFF"/>
                </a:solidFill>
                <a:latin typeface="Calibri"/>
                <a:ea typeface="Calibri"/>
                <a:cs typeface="Calibri"/>
                <a:sym typeface="Calibri"/>
              </a:defRPr>
            </a:lvl8pPr>
            <a:lvl9pPr marL="0" marR="0" lvl="8" indent="0" algn="r" rtl="0">
              <a:spcBef>
                <a:spcPts val="0"/>
              </a:spcBef>
              <a:buNone/>
              <a:defRPr sz="1050">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cxnSp>
        <p:nvCxnSpPr>
          <p:cNvPr id="58" name="Shape 58"/>
          <p:cNvCxnSpPr/>
          <p:nvPr/>
        </p:nvCxnSpPr>
        <p:spPr>
          <a:xfrm>
            <a:off x="905744" y="4343400"/>
            <a:ext cx="7406640" cy="0"/>
          </a:xfrm>
          <a:prstGeom prst="straightConnector1">
            <a:avLst/>
          </a:prstGeom>
          <a:noFill/>
          <a:ln w="9525" cap="flat" cmpd="sng">
            <a:solidFill>
              <a:srgbClr val="7F7F7F"/>
            </a:solidFill>
            <a:prstDash val="solid"/>
            <a:round/>
            <a:headEnd type="none" w="sm" len="sm"/>
            <a:tailEnd type="none" w="sm" len="sm"/>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822960" y="286604"/>
            <a:ext cx="7543800" cy="1450757"/>
          </a:xfrm>
          <a:prstGeom prst="rect">
            <a:avLst/>
          </a:prstGeom>
          <a:noFill/>
          <a:ln>
            <a:noFill/>
          </a:ln>
        </p:spPr>
        <p:txBody>
          <a:bodyPr spcFirstLastPara="1" wrap="square" lIns="91425" tIns="91425" rIns="91425" bIns="91425" anchor="b" anchorCtr="0"/>
          <a:lstStyle>
            <a:lvl1pPr marL="0" marR="0" lvl="0" indent="0" algn="l" rtl="0">
              <a:lnSpc>
                <a:spcPct val="85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61" name="Shape 61"/>
          <p:cNvSpPr txBox="1">
            <a:spLocks noGrp="1"/>
          </p:cNvSpPr>
          <p:nvPr>
            <p:ph type="body" idx="1"/>
          </p:nvPr>
        </p:nvSpPr>
        <p:spPr>
          <a:xfrm>
            <a:off x="822960" y="1845735"/>
            <a:ext cx="3703320" cy="4023359"/>
          </a:xfrm>
          <a:prstGeom prst="rect">
            <a:avLst/>
          </a:prstGeom>
          <a:noFill/>
          <a:ln>
            <a:noFill/>
          </a:ln>
        </p:spPr>
        <p:txBody>
          <a:bodyPr spcFirstLastPara="1" wrap="square" lIns="91425" tIns="91425" rIns="91425" bIns="91425" anchor="t" anchorCtr="0"/>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62" name="Shape 62"/>
          <p:cNvSpPr txBox="1">
            <a:spLocks noGrp="1"/>
          </p:cNvSpPr>
          <p:nvPr>
            <p:ph type="body" idx="2"/>
          </p:nvPr>
        </p:nvSpPr>
        <p:spPr>
          <a:xfrm>
            <a:off x="4663440" y="1845735"/>
            <a:ext cx="3703320" cy="4023360"/>
          </a:xfrm>
          <a:prstGeom prst="rect">
            <a:avLst/>
          </a:prstGeom>
          <a:noFill/>
          <a:ln>
            <a:noFill/>
          </a:ln>
        </p:spPr>
        <p:txBody>
          <a:bodyPr spcFirstLastPara="1" wrap="square" lIns="91425" tIns="91425" rIns="91425" bIns="91425" anchor="t" anchorCtr="0"/>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63" name="Shape 63"/>
          <p:cNvSpPr txBox="1">
            <a:spLocks noGrp="1"/>
          </p:cNvSpPr>
          <p:nvPr>
            <p:ph type="dt" idx="10"/>
          </p:nvPr>
        </p:nvSpPr>
        <p:spPr>
          <a:xfrm>
            <a:off x="822961" y="6459786"/>
            <a:ext cx="1854203"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ftr" idx="11"/>
          </p:nvPr>
        </p:nvSpPr>
        <p:spPr>
          <a:xfrm>
            <a:off x="2764639" y="6459786"/>
            <a:ext cx="3617103"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900" cap="none">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sldNum" idx="12"/>
          </p:nvPr>
        </p:nvSpPr>
        <p:spPr>
          <a:xfrm>
            <a:off x="7425344" y="6459786"/>
            <a:ext cx="98401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a:solidFill>
                  <a:srgbClr val="FFFFFF"/>
                </a:solidFill>
                <a:latin typeface="Calibri"/>
                <a:ea typeface="Calibri"/>
                <a:cs typeface="Calibri"/>
                <a:sym typeface="Calibri"/>
              </a:defRPr>
            </a:lvl1pPr>
            <a:lvl2pPr marL="0" marR="0" lvl="1" indent="0" algn="r" rtl="0">
              <a:spcBef>
                <a:spcPts val="0"/>
              </a:spcBef>
              <a:buNone/>
              <a:defRPr sz="1050">
                <a:solidFill>
                  <a:srgbClr val="FFFFFF"/>
                </a:solidFill>
                <a:latin typeface="Calibri"/>
                <a:ea typeface="Calibri"/>
                <a:cs typeface="Calibri"/>
                <a:sym typeface="Calibri"/>
              </a:defRPr>
            </a:lvl2pPr>
            <a:lvl3pPr marL="0" marR="0" lvl="2" indent="0" algn="r" rtl="0">
              <a:spcBef>
                <a:spcPts val="0"/>
              </a:spcBef>
              <a:buNone/>
              <a:defRPr sz="1050">
                <a:solidFill>
                  <a:srgbClr val="FFFFFF"/>
                </a:solidFill>
                <a:latin typeface="Calibri"/>
                <a:ea typeface="Calibri"/>
                <a:cs typeface="Calibri"/>
                <a:sym typeface="Calibri"/>
              </a:defRPr>
            </a:lvl3pPr>
            <a:lvl4pPr marL="0" marR="0" lvl="3" indent="0" algn="r" rtl="0">
              <a:spcBef>
                <a:spcPts val="0"/>
              </a:spcBef>
              <a:buNone/>
              <a:defRPr sz="1050">
                <a:solidFill>
                  <a:srgbClr val="FFFFFF"/>
                </a:solidFill>
                <a:latin typeface="Calibri"/>
                <a:ea typeface="Calibri"/>
                <a:cs typeface="Calibri"/>
                <a:sym typeface="Calibri"/>
              </a:defRPr>
            </a:lvl4pPr>
            <a:lvl5pPr marL="0" marR="0" lvl="4" indent="0" algn="r" rtl="0">
              <a:spcBef>
                <a:spcPts val="0"/>
              </a:spcBef>
              <a:buNone/>
              <a:defRPr sz="1050">
                <a:solidFill>
                  <a:srgbClr val="FFFFFF"/>
                </a:solidFill>
                <a:latin typeface="Calibri"/>
                <a:ea typeface="Calibri"/>
                <a:cs typeface="Calibri"/>
                <a:sym typeface="Calibri"/>
              </a:defRPr>
            </a:lvl5pPr>
            <a:lvl6pPr marL="0" marR="0" lvl="5" indent="0" algn="r" rtl="0">
              <a:spcBef>
                <a:spcPts val="0"/>
              </a:spcBef>
              <a:buNone/>
              <a:defRPr sz="1050">
                <a:solidFill>
                  <a:srgbClr val="FFFFFF"/>
                </a:solidFill>
                <a:latin typeface="Calibri"/>
                <a:ea typeface="Calibri"/>
                <a:cs typeface="Calibri"/>
                <a:sym typeface="Calibri"/>
              </a:defRPr>
            </a:lvl6pPr>
            <a:lvl7pPr marL="0" marR="0" lvl="6" indent="0" algn="r" rtl="0">
              <a:spcBef>
                <a:spcPts val="0"/>
              </a:spcBef>
              <a:buNone/>
              <a:defRPr sz="1050">
                <a:solidFill>
                  <a:srgbClr val="FFFFFF"/>
                </a:solidFill>
                <a:latin typeface="Calibri"/>
                <a:ea typeface="Calibri"/>
                <a:cs typeface="Calibri"/>
                <a:sym typeface="Calibri"/>
              </a:defRPr>
            </a:lvl7pPr>
            <a:lvl8pPr marL="0" marR="0" lvl="7" indent="0" algn="r" rtl="0">
              <a:spcBef>
                <a:spcPts val="0"/>
              </a:spcBef>
              <a:buNone/>
              <a:defRPr sz="1050">
                <a:solidFill>
                  <a:srgbClr val="FFFFFF"/>
                </a:solidFill>
                <a:latin typeface="Calibri"/>
                <a:ea typeface="Calibri"/>
                <a:cs typeface="Calibri"/>
                <a:sym typeface="Calibri"/>
              </a:defRPr>
            </a:lvl8pPr>
            <a:lvl9pPr marL="0" marR="0" lvl="8" indent="0" algn="r" rtl="0">
              <a:spcBef>
                <a:spcPts val="0"/>
              </a:spcBef>
              <a:buNone/>
              <a:defRPr sz="1050">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pic>
        <p:nvPicPr>
          <p:cNvPr id="66" name="Shape 66"/>
          <p:cNvPicPr preferRelativeResize="0"/>
          <p:nvPr/>
        </p:nvPicPr>
        <p:blipFill rotWithShape="1">
          <a:blip r:embed="rId2">
            <a:alphaModFix/>
          </a:blip>
          <a:srcRect l="10208" t="23807" r="10486" b="23983"/>
          <a:stretch/>
        </p:blipFill>
        <p:spPr>
          <a:xfrm>
            <a:off x="1038716" y="6419799"/>
            <a:ext cx="1141077" cy="43820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822960" y="286604"/>
            <a:ext cx="7543800" cy="1450757"/>
          </a:xfrm>
          <a:prstGeom prst="rect">
            <a:avLst/>
          </a:prstGeom>
          <a:noFill/>
          <a:ln>
            <a:noFill/>
          </a:ln>
        </p:spPr>
        <p:txBody>
          <a:bodyPr spcFirstLastPara="1" wrap="square" lIns="91425" tIns="91425" rIns="91425" bIns="91425" anchor="b" anchorCtr="0"/>
          <a:lstStyle>
            <a:lvl1pPr marL="0" marR="0" lvl="0" indent="0" algn="l" rtl="0">
              <a:lnSpc>
                <a:spcPct val="85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69" name="Shape 69"/>
          <p:cNvSpPr txBox="1">
            <a:spLocks noGrp="1"/>
          </p:cNvSpPr>
          <p:nvPr>
            <p:ph type="body" idx="1"/>
          </p:nvPr>
        </p:nvSpPr>
        <p:spPr>
          <a:xfrm>
            <a:off x="822960" y="1846052"/>
            <a:ext cx="3703320" cy="736282"/>
          </a:xfrm>
          <a:prstGeom prst="rect">
            <a:avLst/>
          </a:prstGeom>
          <a:noFill/>
          <a:ln>
            <a:noFill/>
          </a:ln>
        </p:spPr>
        <p:txBody>
          <a:bodyPr spcFirstLastPara="1" wrap="square" lIns="91425" tIns="91425" rIns="91425" bIns="91425" anchor="ctr" anchorCtr="0"/>
          <a:lstStyle>
            <a:lvl1pPr marL="457200" marR="0" lvl="0" indent="-228600" algn="l" rtl="0">
              <a:lnSpc>
                <a:spcPct val="90000"/>
              </a:lnSpc>
              <a:spcBef>
                <a:spcPts val="1200"/>
              </a:spcBef>
              <a:spcAft>
                <a:spcPts val="0"/>
              </a:spcAft>
              <a:buClr>
                <a:schemeClr val="accent1"/>
              </a:buClr>
              <a:buSzPts val="2000"/>
              <a:buFont typeface="Calibri"/>
              <a:buNone/>
              <a:defRPr sz="2000" b="0" i="0" u="none" strike="noStrike" cap="none">
                <a:solidFill>
                  <a:schemeClr val="dk2"/>
                </a:solidFill>
                <a:latin typeface="Calibri"/>
                <a:ea typeface="Calibri"/>
                <a:cs typeface="Calibri"/>
                <a:sym typeface="Calibri"/>
              </a:defRPr>
            </a:lvl1pPr>
            <a:lvl2pPr marL="914400" marR="0" lvl="1" indent="-228600" algn="l" rtl="0">
              <a:lnSpc>
                <a:spcPct val="90000"/>
              </a:lnSpc>
              <a:spcBef>
                <a:spcPts val="200"/>
              </a:spcBef>
              <a:spcAft>
                <a:spcPts val="0"/>
              </a:spcAft>
              <a:buClr>
                <a:schemeClr val="accent1"/>
              </a:buClr>
              <a:buSzPts val="2000"/>
              <a:buFont typeface="Calibri"/>
              <a:buNone/>
              <a:defRPr sz="2000" b="1" i="0" u="none" strike="noStrike" cap="none">
                <a:solidFill>
                  <a:srgbClr val="3F3F3F"/>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accent1"/>
              </a:buClr>
              <a:buSzPts val="1800"/>
              <a:buFont typeface="Calibri"/>
              <a:buNone/>
              <a:defRPr sz="1800" b="1" i="0" u="none" strike="noStrike" cap="none">
                <a:solidFill>
                  <a:srgbClr val="3F3F3F"/>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8pPr>
            <a:lvl9pPr marL="4114800" marR="0" lvl="8" indent="-228600" algn="l" rtl="0">
              <a:lnSpc>
                <a:spcPct val="90000"/>
              </a:lnSpc>
              <a:spcBef>
                <a:spcPts val="400"/>
              </a:spcBef>
              <a:spcAft>
                <a:spcPts val="40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9pPr>
          </a:lstStyle>
          <a:p>
            <a:endParaRPr/>
          </a:p>
        </p:txBody>
      </p:sp>
      <p:sp>
        <p:nvSpPr>
          <p:cNvPr id="70" name="Shape 70"/>
          <p:cNvSpPr txBox="1">
            <a:spLocks noGrp="1"/>
          </p:cNvSpPr>
          <p:nvPr>
            <p:ph type="body" idx="2"/>
          </p:nvPr>
        </p:nvSpPr>
        <p:spPr>
          <a:xfrm>
            <a:off x="822960" y="2582335"/>
            <a:ext cx="3703320" cy="3286760"/>
          </a:xfrm>
          <a:prstGeom prst="rect">
            <a:avLst/>
          </a:prstGeom>
          <a:noFill/>
          <a:ln>
            <a:noFill/>
          </a:ln>
        </p:spPr>
        <p:txBody>
          <a:bodyPr spcFirstLastPara="1" wrap="square" lIns="91425" tIns="91425" rIns="91425" bIns="91425" anchor="t" anchorCtr="0"/>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71" name="Shape 71"/>
          <p:cNvSpPr txBox="1">
            <a:spLocks noGrp="1"/>
          </p:cNvSpPr>
          <p:nvPr>
            <p:ph type="body" idx="3"/>
          </p:nvPr>
        </p:nvSpPr>
        <p:spPr>
          <a:xfrm>
            <a:off x="4663440" y="1846052"/>
            <a:ext cx="3703320" cy="736282"/>
          </a:xfrm>
          <a:prstGeom prst="rect">
            <a:avLst/>
          </a:prstGeom>
          <a:noFill/>
          <a:ln>
            <a:noFill/>
          </a:ln>
        </p:spPr>
        <p:txBody>
          <a:bodyPr spcFirstLastPara="1" wrap="square" lIns="91425" tIns="91425" rIns="91425" bIns="91425" anchor="ctr" anchorCtr="0"/>
          <a:lstStyle>
            <a:lvl1pPr marL="457200" marR="0" lvl="0" indent="-228600" algn="l" rtl="0">
              <a:lnSpc>
                <a:spcPct val="90000"/>
              </a:lnSpc>
              <a:spcBef>
                <a:spcPts val="1200"/>
              </a:spcBef>
              <a:spcAft>
                <a:spcPts val="0"/>
              </a:spcAft>
              <a:buClr>
                <a:schemeClr val="accent1"/>
              </a:buClr>
              <a:buSzPts val="2000"/>
              <a:buFont typeface="Calibri"/>
              <a:buNone/>
              <a:defRPr sz="2000" b="0" i="0" u="none" strike="noStrike" cap="none">
                <a:solidFill>
                  <a:schemeClr val="dk2"/>
                </a:solidFill>
                <a:latin typeface="Calibri"/>
                <a:ea typeface="Calibri"/>
                <a:cs typeface="Calibri"/>
                <a:sym typeface="Calibri"/>
              </a:defRPr>
            </a:lvl1pPr>
            <a:lvl2pPr marL="914400" marR="0" lvl="1" indent="-228600" algn="l" rtl="0">
              <a:lnSpc>
                <a:spcPct val="90000"/>
              </a:lnSpc>
              <a:spcBef>
                <a:spcPts val="200"/>
              </a:spcBef>
              <a:spcAft>
                <a:spcPts val="0"/>
              </a:spcAft>
              <a:buClr>
                <a:schemeClr val="accent1"/>
              </a:buClr>
              <a:buSzPts val="2000"/>
              <a:buFont typeface="Calibri"/>
              <a:buNone/>
              <a:defRPr sz="2000" b="1" i="0" u="none" strike="noStrike" cap="none">
                <a:solidFill>
                  <a:srgbClr val="3F3F3F"/>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accent1"/>
              </a:buClr>
              <a:buSzPts val="1800"/>
              <a:buFont typeface="Calibri"/>
              <a:buNone/>
              <a:defRPr sz="1800" b="1" i="0" u="none" strike="noStrike" cap="none">
                <a:solidFill>
                  <a:srgbClr val="3F3F3F"/>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8pPr>
            <a:lvl9pPr marL="4114800" marR="0" lvl="8" indent="-228600" algn="l" rtl="0">
              <a:lnSpc>
                <a:spcPct val="90000"/>
              </a:lnSpc>
              <a:spcBef>
                <a:spcPts val="400"/>
              </a:spcBef>
              <a:spcAft>
                <a:spcPts val="400"/>
              </a:spcAft>
              <a:buClr>
                <a:schemeClr val="accent1"/>
              </a:buClr>
              <a:buSzPts val="1600"/>
              <a:buFont typeface="Calibri"/>
              <a:buNone/>
              <a:defRPr sz="1600" b="1" i="0" u="none" strike="noStrike" cap="none">
                <a:solidFill>
                  <a:srgbClr val="3F3F3F"/>
                </a:solidFill>
                <a:latin typeface="Calibri"/>
                <a:ea typeface="Calibri"/>
                <a:cs typeface="Calibri"/>
                <a:sym typeface="Calibri"/>
              </a:defRPr>
            </a:lvl9pPr>
          </a:lstStyle>
          <a:p>
            <a:endParaRPr/>
          </a:p>
        </p:txBody>
      </p:sp>
      <p:sp>
        <p:nvSpPr>
          <p:cNvPr id="72" name="Shape 72"/>
          <p:cNvSpPr txBox="1">
            <a:spLocks noGrp="1"/>
          </p:cNvSpPr>
          <p:nvPr>
            <p:ph type="body" idx="4"/>
          </p:nvPr>
        </p:nvSpPr>
        <p:spPr>
          <a:xfrm>
            <a:off x="4663440" y="2582334"/>
            <a:ext cx="3703320" cy="3286760"/>
          </a:xfrm>
          <a:prstGeom prst="rect">
            <a:avLst/>
          </a:prstGeom>
          <a:noFill/>
          <a:ln>
            <a:noFill/>
          </a:ln>
        </p:spPr>
        <p:txBody>
          <a:bodyPr spcFirstLastPara="1" wrap="square" lIns="91425" tIns="91425" rIns="91425" bIns="91425" anchor="t" anchorCtr="0"/>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73" name="Shape 73"/>
          <p:cNvSpPr txBox="1">
            <a:spLocks noGrp="1"/>
          </p:cNvSpPr>
          <p:nvPr>
            <p:ph type="dt" idx="10"/>
          </p:nvPr>
        </p:nvSpPr>
        <p:spPr>
          <a:xfrm>
            <a:off x="822961" y="6459786"/>
            <a:ext cx="1854203"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4" name="Shape 74"/>
          <p:cNvSpPr txBox="1">
            <a:spLocks noGrp="1"/>
          </p:cNvSpPr>
          <p:nvPr>
            <p:ph type="ftr" idx="11"/>
          </p:nvPr>
        </p:nvSpPr>
        <p:spPr>
          <a:xfrm>
            <a:off x="2764639" y="6459786"/>
            <a:ext cx="3617103"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900" cap="none">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sldNum" idx="12"/>
          </p:nvPr>
        </p:nvSpPr>
        <p:spPr>
          <a:xfrm>
            <a:off x="7425344" y="6459786"/>
            <a:ext cx="98401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a:solidFill>
                  <a:srgbClr val="FFFFFF"/>
                </a:solidFill>
                <a:latin typeface="Calibri"/>
                <a:ea typeface="Calibri"/>
                <a:cs typeface="Calibri"/>
                <a:sym typeface="Calibri"/>
              </a:defRPr>
            </a:lvl1pPr>
            <a:lvl2pPr marL="0" marR="0" lvl="1" indent="0" algn="r" rtl="0">
              <a:spcBef>
                <a:spcPts val="0"/>
              </a:spcBef>
              <a:buNone/>
              <a:defRPr sz="1050">
                <a:solidFill>
                  <a:srgbClr val="FFFFFF"/>
                </a:solidFill>
                <a:latin typeface="Calibri"/>
                <a:ea typeface="Calibri"/>
                <a:cs typeface="Calibri"/>
                <a:sym typeface="Calibri"/>
              </a:defRPr>
            </a:lvl2pPr>
            <a:lvl3pPr marL="0" marR="0" lvl="2" indent="0" algn="r" rtl="0">
              <a:spcBef>
                <a:spcPts val="0"/>
              </a:spcBef>
              <a:buNone/>
              <a:defRPr sz="1050">
                <a:solidFill>
                  <a:srgbClr val="FFFFFF"/>
                </a:solidFill>
                <a:latin typeface="Calibri"/>
                <a:ea typeface="Calibri"/>
                <a:cs typeface="Calibri"/>
                <a:sym typeface="Calibri"/>
              </a:defRPr>
            </a:lvl3pPr>
            <a:lvl4pPr marL="0" marR="0" lvl="3" indent="0" algn="r" rtl="0">
              <a:spcBef>
                <a:spcPts val="0"/>
              </a:spcBef>
              <a:buNone/>
              <a:defRPr sz="1050">
                <a:solidFill>
                  <a:srgbClr val="FFFFFF"/>
                </a:solidFill>
                <a:latin typeface="Calibri"/>
                <a:ea typeface="Calibri"/>
                <a:cs typeface="Calibri"/>
                <a:sym typeface="Calibri"/>
              </a:defRPr>
            </a:lvl4pPr>
            <a:lvl5pPr marL="0" marR="0" lvl="4" indent="0" algn="r" rtl="0">
              <a:spcBef>
                <a:spcPts val="0"/>
              </a:spcBef>
              <a:buNone/>
              <a:defRPr sz="1050">
                <a:solidFill>
                  <a:srgbClr val="FFFFFF"/>
                </a:solidFill>
                <a:latin typeface="Calibri"/>
                <a:ea typeface="Calibri"/>
                <a:cs typeface="Calibri"/>
                <a:sym typeface="Calibri"/>
              </a:defRPr>
            </a:lvl5pPr>
            <a:lvl6pPr marL="0" marR="0" lvl="5" indent="0" algn="r" rtl="0">
              <a:spcBef>
                <a:spcPts val="0"/>
              </a:spcBef>
              <a:buNone/>
              <a:defRPr sz="1050">
                <a:solidFill>
                  <a:srgbClr val="FFFFFF"/>
                </a:solidFill>
                <a:latin typeface="Calibri"/>
                <a:ea typeface="Calibri"/>
                <a:cs typeface="Calibri"/>
                <a:sym typeface="Calibri"/>
              </a:defRPr>
            </a:lvl6pPr>
            <a:lvl7pPr marL="0" marR="0" lvl="6" indent="0" algn="r" rtl="0">
              <a:spcBef>
                <a:spcPts val="0"/>
              </a:spcBef>
              <a:buNone/>
              <a:defRPr sz="1050">
                <a:solidFill>
                  <a:srgbClr val="FFFFFF"/>
                </a:solidFill>
                <a:latin typeface="Calibri"/>
                <a:ea typeface="Calibri"/>
                <a:cs typeface="Calibri"/>
                <a:sym typeface="Calibri"/>
              </a:defRPr>
            </a:lvl7pPr>
            <a:lvl8pPr marL="0" marR="0" lvl="7" indent="0" algn="r" rtl="0">
              <a:spcBef>
                <a:spcPts val="0"/>
              </a:spcBef>
              <a:buNone/>
              <a:defRPr sz="1050">
                <a:solidFill>
                  <a:srgbClr val="FFFFFF"/>
                </a:solidFill>
                <a:latin typeface="Calibri"/>
                <a:ea typeface="Calibri"/>
                <a:cs typeface="Calibri"/>
                <a:sym typeface="Calibri"/>
              </a:defRPr>
            </a:lvl8pPr>
            <a:lvl9pPr marL="0" marR="0" lvl="8" indent="0" algn="r" rtl="0">
              <a:spcBef>
                <a:spcPts val="0"/>
              </a:spcBef>
              <a:buNone/>
              <a:defRPr sz="1050">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pic>
        <p:nvPicPr>
          <p:cNvPr id="76" name="Shape 76"/>
          <p:cNvPicPr preferRelativeResize="0"/>
          <p:nvPr/>
        </p:nvPicPr>
        <p:blipFill rotWithShape="1">
          <a:blip r:embed="rId2">
            <a:alphaModFix/>
          </a:blip>
          <a:srcRect l="10208" t="23807" r="10486" b="23983"/>
          <a:stretch/>
        </p:blipFill>
        <p:spPr>
          <a:xfrm>
            <a:off x="1038716" y="6419799"/>
            <a:ext cx="1141077" cy="43820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822960" y="286604"/>
            <a:ext cx="7543800" cy="1450757"/>
          </a:xfrm>
          <a:prstGeom prst="rect">
            <a:avLst/>
          </a:prstGeom>
          <a:noFill/>
          <a:ln>
            <a:noFill/>
          </a:ln>
        </p:spPr>
        <p:txBody>
          <a:bodyPr spcFirstLastPara="1" wrap="square" lIns="91425" tIns="91425" rIns="91425" bIns="91425" anchor="b" anchorCtr="0"/>
          <a:lstStyle>
            <a:lvl1pPr marL="0" marR="0" lvl="0" indent="0" algn="l" rtl="0">
              <a:lnSpc>
                <a:spcPct val="85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79" name="Shape 79"/>
          <p:cNvSpPr txBox="1">
            <a:spLocks noGrp="1"/>
          </p:cNvSpPr>
          <p:nvPr>
            <p:ph type="dt" idx="10"/>
          </p:nvPr>
        </p:nvSpPr>
        <p:spPr>
          <a:xfrm>
            <a:off x="822961" y="6459786"/>
            <a:ext cx="1854203"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ftr" idx="11"/>
          </p:nvPr>
        </p:nvSpPr>
        <p:spPr>
          <a:xfrm>
            <a:off x="2764639" y="6459786"/>
            <a:ext cx="3617103"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900" cap="none">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sldNum" idx="12"/>
          </p:nvPr>
        </p:nvSpPr>
        <p:spPr>
          <a:xfrm>
            <a:off x="7425344" y="6459786"/>
            <a:ext cx="98401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a:solidFill>
                  <a:srgbClr val="FFFFFF"/>
                </a:solidFill>
                <a:latin typeface="Calibri"/>
                <a:ea typeface="Calibri"/>
                <a:cs typeface="Calibri"/>
                <a:sym typeface="Calibri"/>
              </a:defRPr>
            </a:lvl1pPr>
            <a:lvl2pPr marL="0" marR="0" lvl="1" indent="0" algn="r" rtl="0">
              <a:spcBef>
                <a:spcPts val="0"/>
              </a:spcBef>
              <a:buNone/>
              <a:defRPr sz="1050">
                <a:solidFill>
                  <a:srgbClr val="FFFFFF"/>
                </a:solidFill>
                <a:latin typeface="Calibri"/>
                <a:ea typeface="Calibri"/>
                <a:cs typeface="Calibri"/>
                <a:sym typeface="Calibri"/>
              </a:defRPr>
            </a:lvl2pPr>
            <a:lvl3pPr marL="0" marR="0" lvl="2" indent="0" algn="r" rtl="0">
              <a:spcBef>
                <a:spcPts val="0"/>
              </a:spcBef>
              <a:buNone/>
              <a:defRPr sz="1050">
                <a:solidFill>
                  <a:srgbClr val="FFFFFF"/>
                </a:solidFill>
                <a:latin typeface="Calibri"/>
                <a:ea typeface="Calibri"/>
                <a:cs typeface="Calibri"/>
                <a:sym typeface="Calibri"/>
              </a:defRPr>
            </a:lvl3pPr>
            <a:lvl4pPr marL="0" marR="0" lvl="3" indent="0" algn="r" rtl="0">
              <a:spcBef>
                <a:spcPts val="0"/>
              </a:spcBef>
              <a:buNone/>
              <a:defRPr sz="1050">
                <a:solidFill>
                  <a:srgbClr val="FFFFFF"/>
                </a:solidFill>
                <a:latin typeface="Calibri"/>
                <a:ea typeface="Calibri"/>
                <a:cs typeface="Calibri"/>
                <a:sym typeface="Calibri"/>
              </a:defRPr>
            </a:lvl4pPr>
            <a:lvl5pPr marL="0" marR="0" lvl="4" indent="0" algn="r" rtl="0">
              <a:spcBef>
                <a:spcPts val="0"/>
              </a:spcBef>
              <a:buNone/>
              <a:defRPr sz="1050">
                <a:solidFill>
                  <a:srgbClr val="FFFFFF"/>
                </a:solidFill>
                <a:latin typeface="Calibri"/>
                <a:ea typeface="Calibri"/>
                <a:cs typeface="Calibri"/>
                <a:sym typeface="Calibri"/>
              </a:defRPr>
            </a:lvl5pPr>
            <a:lvl6pPr marL="0" marR="0" lvl="5" indent="0" algn="r" rtl="0">
              <a:spcBef>
                <a:spcPts val="0"/>
              </a:spcBef>
              <a:buNone/>
              <a:defRPr sz="1050">
                <a:solidFill>
                  <a:srgbClr val="FFFFFF"/>
                </a:solidFill>
                <a:latin typeface="Calibri"/>
                <a:ea typeface="Calibri"/>
                <a:cs typeface="Calibri"/>
                <a:sym typeface="Calibri"/>
              </a:defRPr>
            </a:lvl6pPr>
            <a:lvl7pPr marL="0" marR="0" lvl="6" indent="0" algn="r" rtl="0">
              <a:spcBef>
                <a:spcPts val="0"/>
              </a:spcBef>
              <a:buNone/>
              <a:defRPr sz="1050">
                <a:solidFill>
                  <a:srgbClr val="FFFFFF"/>
                </a:solidFill>
                <a:latin typeface="Calibri"/>
                <a:ea typeface="Calibri"/>
                <a:cs typeface="Calibri"/>
                <a:sym typeface="Calibri"/>
              </a:defRPr>
            </a:lvl7pPr>
            <a:lvl8pPr marL="0" marR="0" lvl="7" indent="0" algn="r" rtl="0">
              <a:spcBef>
                <a:spcPts val="0"/>
              </a:spcBef>
              <a:buNone/>
              <a:defRPr sz="1050">
                <a:solidFill>
                  <a:srgbClr val="FFFFFF"/>
                </a:solidFill>
                <a:latin typeface="Calibri"/>
                <a:ea typeface="Calibri"/>
                <a:cs typeface="Calibri"/>
                <a:sym typeface="Calibri"/>
              </a:defRPr>
            </a:lvl8pPr>
            <a:lvl9pPr marL="0" marR="0" lvl="8" indent="0" algn="r" rtl="0">
              <a:spcBef>
                <a:spcPts val="0"/>
              </a:spcBef>
              <a:buNone/>
              <a:defRPr sz="1050">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pic>
        <p:nvPicPr>
          <p:cNvPr id="82" name="Shape 82"/>
          <p:cNvPicPr preferRelativeResize="0"/>
          <p:nvPr/>
        </p:nvPicPr>
        <p:blipFill rotWithShape="1">
          <a:blip r:embed="rId2">
            <a:alphaModFix/>
          </a:blip>
          <a:srcRect l="10208" t="23807" r="10486" b="23983"/>
          <a:stretch/>
        </p:blipFill>
        <p:spPr>
          <a:xfrm>
            <a:off x="1038716" y="6419799"/>
            <a:ext cx="1141077" cy="43820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83"/>
        <p:cNvGrpSpPr/>
        <p:nvPr/>
      </p:nvGrpSpPr>
      <p:grpSpPr>
        <a:xfrm>
          <a:off x="0" y="0"/>
          <a:ext cx="0" cy="0"/>
          <a:chOff x="0" y="0"/>
          <a:chExt cx="0" cy="0"/>
        </a:xfrm>
      </p:grpSpPr>
      <p:sp>
        <p:nvSpPr>
          <p:cNvPr id="84" name="Shape 84"/>
          <p:cNvSpPr/>
          <p:nvPr/>
        </p:nvSpPr>
        <p:spPr>
          <a:xfrm>
            <a:off x="13" y="0"/>
            <a:ext cx="3038093" cy="6858000"/>
          </a:xfrm>
          <a:prstGeom prst="rect">
            <a:avLst/>
          </a:prstGeom>
          <a:solidFill>
            <a:schemeClr val="accen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5" name="Shape 85"/>
          <p:cNvSpPr/>
          <p:nvPr/>
        </p:nvSpPr>
        <p:spPr>
          <a:xfrm>
            <a:off x="3030053" y="0"/>
            <a:ext cx="48006" cy="6858000"/>
          </a:xfrm>
          <a:prstGeom prst="rect">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86" name="Shape 86"/>
          <p:cNvSpPr txBox="1">
            <a:spLocks noGrp="1"/>
          </p:cNvSpPr>
          <p:nvPr>
            <p:ph type="title"/>
          </p:nvPr>
        </p:nvSpPr>
        <p:spPr>
          <a:xfrm>
            <a:off x="342900" y="594359"/>
            <a:ext cx="2400300" cy="2286000"/>
          </a:xfrm>
          <a:prstGeom prst="rect">
            <a:avLst/>
          </a:prstGeom>
          <a:noFill/>
          <a:ln>
            <a:noFill/>
          </a:ln>
        </p:spPr>
        <p:txBody>
          <a:bodyPr spcFirstLastPara="1" wrap="square" lIns="91425" tIns="91425" rIns="91425" bIns="91425" anchor="b" anchorCtr="0"/>
          <a:lstStyle>
            <a:lvl1pPr marL="0" marR="0" lvl="0" indent="0" algn="l" rtl="0">
              <a:lnSpc>
                <a:spcPct val="85000"/>
              </a:lnSpc>
              <a:spcBef>
                <a:spcPts val="0"/>
              </a:spcBef>
              <a:spcAft>
                <a:spcPts val="0"/>
              </a:spcAft>
              <a:buClr>
                <a:srgbClr val="FFFFFF"/>
              </a:buClr>
              <a:buSzPts val="3600"/>
              <a:buFont typeface="Calibri"/>
              <a:buNone/>
              <a:defRPr sz="3600" b="0" i="0" u="none" strike="noStrike" cap="none">
                <a:solidFill>
                  <a:srgbClr val="FFFFFF"/>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87" name="Shape 87"/>
          <p:cNvSpPr txBox="1">
            <a:spLocks noGrp="1"/>
          </p:cNvSpPr>
          <p:nvPr>
            <p:ph type="body" idx="1"/>
          </p:nvPr>
        </p:nvSpPr>
        <p:spPr>
          <a:xfrm>
            <a:off x="3600450" y="731520"/>
            <a:ext cx="4869180" cy="5257800"/>
          </a:xfrm>
          <a:prstGeom prst="rect">
            <a:avLst/>
          </a:prstGeom>
          <a:noFill/>
          <a:ln>
            <a:noFill/>
          </a:ln>
        </p:spPr>
        <p:txBody>
          <a:bodyPr spcFirstLastPara="1" wrap="square" lIns="91425" tIns="91425" rIns="91425" bIns="91425" anchor="t" anchorCtr="0"/>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88" name="Shape 88"/>
          <p:cNvSpPr txBox="1">
            <a:spLocks noGrp="1"/>
          </p:cNvSpPr>
          <p:nvPr>
            <p:ph type="body" idx="2"/>
          </p:nvPr>
        </p:nvSpPr>
        <p:spPr>
          <a:xfrm>
            <a:off x="342900" y="2926080"/>
            <a:ext cx="2400300" cy="3379124"/>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1200"/>
              </a:spcBef>
              <a:spcAft>
                <a:spcPts val="0"/>
              </a:spcAft>
              <a:buClr>
                <a:schemeClr val="accent1"/>
              </a:buClr>
              <a:buSzPts val="1500"/>
              <a:buFont typeface="Calibri"/>
              <a:buNone/>
              <a:defRPr sz="1500" b="0" i="0" u="none" strike="noStrike" cap="none">
                <a:solidFill>
                  <a:srgbClr val="FFFFFF"/>
                </a:solidFill>
                <a:latin typeface="Calibri"/>
                <a:ea typeface="Calibri"/>
                <a:cs typeface="Calibri"/>
                <a:sym typeface="Calibri"/>
              </a:defRPr>
            </a:lvl1pPr>
            <a:lvl2pPr marL="914400" marR="0" lvl="1" indent="-228600" algn="l" rtl="0">
              <a:lnSpc>
                <a:spcPct val="90000"/>
              </a:lnSpc>
              <a:spcBef>
                <a:spcPts val="200"/>
              </a:spcBef>
              <a:spcAft>
                <a:spcPts val="0"/>
              </a:spcAft>
              <a:buClr>
                <a:schemeClr val="accent1"/>
              </a:buClr>
              <a:buSzPts val="1200"/>
              <a:buFont typeface="Calibri"/>
              <a:buNone/>
              <a:defRPr sz="1200" b="0" i="0" u="none" strike="noStrike" cap="none">
                <a:solidFill>
                  <a:srgbClr val="3F3F3F"/>
                </a:solidFill>
                <a:latin typeface="Calibri"/>
                <a:ea typeface="Calibri"/>
                <a:cs typeface="Calibri"/>
                <a:sym typeface="Calibri"/>
              </a:defRPr>
            </a:lvl2pPr>
            <a:lvl3pPr marL="1371600" marR="0" lvl="2" indent="-228600" algn="l" rtl="0">
              <a:lnSpc>
                <a:spcPct val="90000"/>
              </a:lnSpc>
              <a:spcBef>
                <a:spcPts val="400"/>
              </a:spcBef>
              <a:spcAft>
                <a:spcPts val="0"/>
              </a:spcAft>
              <a:buClr>
                <a:schemeClr val="accent1"/>
              </a:buClr>
              <a:buSzPts val="1000"/>
              <a:buFont typeface="Calibri"/>
              <a:buNone/>
              <a:defRPr sz="1000" b="0" i="0" u="none" strike="noStrike" cap="none">
                <a:solidFill>
                  <a:srgbClr val="3F3F3F"/>
                </a:solidFill>
                <a:latin typeface="Calibri"/>
                <a:ea typeface="Calibri"/>
                <a:cs typeface="Calibri"/>
                <a:sym typeface="Calibri"/>
              </a:defRPr>
            </a:lvl3pPr>
            <a:lvl4pPr marL="1828800" marR="0" lvl="3" indent="-228600" algn="l" rtl="0">
              <a:lnSpc>
                <a:spcPct val="90000"/>
              </a:lnSpc>
              <a:spcBef>
                <a:spcPts val="400"/>
              </a:spcBef>
              <a:spcAft>
                <a:spcPts val="0"/>
              </a:spcAft>
              <a:buClr>
                <a:schemeClr val="accent1"/>
              </a:buClr>
              <a:buSzPts val="900"/>
              <a:buFont typeface="Calibri"/>
              <a:buNone/>
              <a:defRPr sz="900" b="0" i="0" u="none" strike="noStrike" cap="none">
                <a:solidFill>
                  <a:srgbClr val="3F3F3F"/>
                </a:solidFill>
                <a:latin typeface="Calibri"/>
                <a:ea typeface="Calibri"/>
                <a:cs typeface="Calibri"/>
                <a:sym typeface="Calibri"/>
              </a:defRPr>
            </a:lvl4pPr>
            <a:lvl5pPr marL="2286000" marR="0" lvl="4" indent="-228600" algn="l" rtl="0">
              <a:lnSpc>
                <a:spcPct val="90000"/>
              </a:lnSpc>
              <a:spcBef>
                <a:spcPts val="400"/>
              </a:spcBef>
              <a:spcAft>
                <a:spcPts val="0"/>
              </a:spcAft>
              <a:buClr>
                <a:schemeClr val="accent1"/>
              </a:buClr>
              <a:buSzPts val="900"/>
              <a:buFont typeface="Calibri"/>
              <a:buNone/>
              <a:defRPr sz="900" b="0" i="0" u="none" strike="noStrike" cap="none">
                <a:solidFill>
                  <a:srgbClr val="3F3F3F"/>
                </a:solidFill>
                <a:latin typeface="Calibri"/>
                <a:ea typeface="Calibri"/>
                <a:cs typeface="Calibri"/>
                <a:sym typeface="Calibri"/>
              </a:defRPr>
            </a:lvl5pPr>
            <a:lvl6pPr marL="2743200" marR="0" lvl="5" indent="-228600" algn="l" rtl="0">
              <a:lnSpc>
                <a:spcPct val="90000"/>
              </a:lnSpc>
              <a:spcBef>
                <a:spcPts val="400"/>
              </a:spcBef>
              <a:spcAft>
                <a:spcPts val="0"/>
              </a:spcAft>
              <a:buClr>
                <a:schemeClr val="accent1"/>
              </a:buClr>
              <a:buSzPts val="900"/>
              <a:buFont typeface="Calibri"/>
              <a:buNone/>
              <a:defRPr sz="900" b="0" i="0" u="none" strike="noStrike" cap="none">
                <a:solidFill>
                  <a:srgbClr val="3F3F3F"/>
                </a:solidFill>
                <a:latin typeface="Calibri"/>
                <a:ea typeface="Calibri"/>
                <a:cs typeface="Calibri"/>
                <a:sym typeface="Calibri"/>
              </a:defRPr>
            </a:lvl6pPr>
            <a:lvl7pPr marL="3200400" marR="0" lvl="6" indent="-228600" algn="l" rtl="0">
              <a:lnSpc>
                <a:spcPct val="90000"/>
              </a:lnSpc>
              <a:spcBef>
                <a:spcPts val="400"/>
              </a:spcBef>
              <a:spcAft>
                <a:spcPts val="0"/>
              </a:spcAft>
              <a:buClr>
                <a:schemeClr val="accent1"/>
              </a:buClr>
              <a:buSzPts val="900"/>
              <a:buFont typeface="Calibri"/>
              <a:buNone/>
              <a:defRPr sz="900" b="0" i="0" u="none" strike="noStrike" cap="none">
                <a:solidFill>
                  <a:srgbClr val="3F3F3F"/>
                </a:solidFill>
                <a:latin typeface="Calibri"/>
                <a:ea typeface="Calibri"/>
                <a:cs typeface="Calibri"/>
                <a:sym typeface="Calibri"/>
              </a:defRPr>
            </a:lvl7pPr>
            <a:lvl8pPr marL="3657600" marR="0" lvl="7" indent="-228600" algn="l" rtl="0">
              <a:lnSpc>
                <a:spcPct val="90000"/>
              </a:lnSpc>
              <a:spcBef>
                <a:spcPts val="400"/>
              </a:spcBef>
              <a:spcAft>
                <a:spcPts val="0"/>
              </a:spcAft>
              <a:buClr>
                <a:schemeClr val="accent1"/>
              </a:buClr>
              <a:buSzPts val="900"/>
              <a:buFont typeface="Calibri"/>
              <a:buNone/>
              <a:defRPr sz="900" b="0" i="0" u="none" strike="noStrike" cap="none">
                <a:solidFill>
                  <a:srgbClr val="3F3F3F"/>
                </a:solidFill>
                <a:latin typeface="Calibri"/>
                <a:ea typeface="Calibri"/>
                <a:cs typeface="Calibri"/>
                <a:sym typeface="Calibri"/>
              </a:defRPr>
            </a:lvl8pPr>
            <a:lvl9pPr marL="4114800" marR="0" lvl="8" indent="-228600" algn="l" rtl="0">
              <a:lnSpc>
                <a:spcPct val="90000"/>
              </a:lnSpc>
              <a:spcBef>
                <a:spcPts val="400"/>
              </a:spcBef>
              <a:spcAft>
                <a:spcPts val="400"/>
              </a:spcAft>
              <a:buClr>
                <a:schemeClr val="accent1"/>
              </a:buClr>
              <a:buSzPts val="900"/>
              <a:buFont typeface="Calibri"/>
              <a:buNone/>
              <a:defRPr sz="900" b="0" i="0" u="none" strike="noStrike" cap="none">
                <a:solidFill>
                  <a:srgbClr val="3F3F3F"/>
                </a:solidFill>
                <a:latin typeface="Calibri"/>
                <a:ea typeface="Calibri"/>
                <a:cs typeface="Calibri"/>
                <a:sym typeface="Calibri"/>
              </a:defRPr>
            </a:lvl9pPr>
          </a:lstStyle>
          <a:p>
            <a:endParaRPr/>
          </a:p>
        </p:txBody>
      </p:sp>
      <p:sp>
        <p:nvSpPr>
          <p:cNvPr id="89" name="Shape 89"/>
          <p:cNvSpPr txBox="1">
            <a:spLocks noGrp="1"/>
          </p:cNvSpPr>
          <p:nvPr>
            <p:ph type="dt" idx="10"/>
          </p:nvPr>
        </p:nvSpPr>
        <p:spPr>
          <a:xfrm>
            <a:off x="349134" y="6459786"/>
            <a:ext cx="1963883"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Shape 90"/>
          <p:cNvSpPr txBox="1">
            <a:spLocks noGrp="1"/>
          </p:cNvSpPr>
          <p:nvPr>
            <p:ph type="ftr" idx="11"/>
          </p:nvPr>
        </p:nvSpPr>
        <p:spPr>
          <a:xfrm>
            <a:off x="3600450" y="6459786"/>
            <a:ext cx="3486150"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cap="none">
                <a:solidFill>
                  <a:schemeClr val="dk2"/>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Shape 91"/>
          <p:cNvSpPr txBox="1">
            <a:spLocks noGrp="1"/>
          </p:cNvSpPr>
          <p:nvPr>
            <p:ph type="sldNum" idx="12"/>
          </p:nvPr>
        </p:nvSpPr>
        <p:spPr>
          <a:xfrm>
            <a:off x="7425344" y="6459786"/>
            <a:ext cx="98401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a:solidFill>
                  <a:schemeClr val="dk2"/>
                </a:solidFill>
                <a:latin typeface="Calibri"/>
                <a:ea typeface="Calibri"/>
                <a:cs typeface="Calibri"/>
                <a:sym typeface="Calibri"/>
              </a:defRPr>
            </a:lvl1pPr>
            <a:lvl2pPr marL="0" marR="0" lvl="1" indent="0" algn="r" rtl="0">
              <a:spcBef>
                <a:spcPts val="0"/>
              </a:spcBef>
              <a:buNone/>
              <a:defRPr sz="1050">
                <a:solidFill>
                  <a:schemeClr val="dk2"/>
                </a:solidFill>
                <a:latin typeface="Calibri"/>
                <a:ea typeface="Calibri"/>
                <a:cs typeface="Calibri"/>
                <a:sym typeface="Calibri"/>
              </a:defRPr>
            </a:lvl2pPr>
            <a:lvl3pPr marL="0" marR="0" lvl="2" indent="0" algn="r" rtl="0">
              <a:spcBef>
                <a:spcPts val="0"/>
              </a:spcBef>
              <a:buNone/>
              <a:defRPr sz="1050">
                <a:solidFill>
                  <a:schemeClr val="dk2"/>
                </a:solidFill>
                <a:latin typeface="Calibri"/>
                <a:ea typeface="Calibri"/>
                <a:cs typeface="Calibri"/>
                <a:sym typeface="Calibri"/>
              </a:defRPr>
            </a:lvl3pPr>
            <a:lvl4pPr marL="0" marR="0" lvl="3" indent="0" algn="r" rtl="0">
              <a:spcBef>
                <a:spcPts val="0"/>
              </a:spcBef>
              <a:buNone/>
              <a:defRPr sz="1050">
                <a:solidFill>
                  <a:schemeClr val="dk2"/>
                </a:solidFill>
                <a:latin typeface="Calibri"/>
                <a:ea typeface="Calibri"/>
                <a:cs typeface="Calibri"/>
                <a:sym typeface="Calibri"/>
              </a:defRPr>
            </a:lvl4pPr>
            <a:lvl5pPr marL="0" marR="0" lvl="4" indent="0" algn="r" rtl="0">
              <a:spcBef>
                <a:spcPts val="0"/>
              </a:spcBef>
              <a:buNone/>
              <a:defRPr sz="1050">
                <a:solidFill>
                  <a:schemeClr val="dk2"/>
                </a:solidFill>
                <a:latin typeface="Calibri"/>
                <a:ea typeface="Calibri"/>
                <a:cs typeface="Calibri"/>
                <a:sym typeface="Calibri"/>
              </a:defRPr>
            </a:lvl5pPr>
            <a:lvl6pPr marL="0" marR="0" lvl="5" indent="0" algn="r" rtl="0">
              <a:spcBef>
                <a:spcPts val="0"/>
              </a:spcBef>
              <a:buNone/>
              <a:defRPr sz="1050">
                <a:solidFill>
                  <a:schemeClr val="dk2"/>
                </a:solidFill>
                <a:latin typeface="Calibri"/>
                <a:ea typeface="Calibri"/>
                <a:cs typeface="Calibri"/>
                <a:sym typeface="Calibri"/>
              </a:defRPr>
            </a:lvl6pPr>
            <a:lvl7pPr marL="0" marR="0" lvl="6" indent="0" algn="r" rtl="0">
              <a:spcBef>
                <a:spcPts val="0"/>
              </a:spcBef>
              <a:buNone/>
              <a:defRPr sz="1050">
                <a:solidFill>
                  <a:schemeClr val="dk2"/>
                </a:solidFill>
                <a:latin typeface="Calibri"/>
                <a:ea typeface="Calibri"/>
                <a:cs typeface="Calibri"/>
                <a:sym typeface="Calibri"/>
              </a:defRPr>
            </a:lvl7pPr>
            <a:lvl8pPr marL="0" marR="0" lvl="7" indent="0" algn="r" rtl="0">
              <a:spcBef>
                <a:spcPts val="0"/>
              </a:spcBef>
              <a:buNone/>
              <a:defRPr sz="1050">
                <a:solidFill>
                  <a:schemeClr val="dk2"/>
                </a:solidFill>
                <a:latin typeface="Calibri"/>
                <a:ea typeface="Calibri"/>
                <a:cs typeface="Calibri"/>
                <a:sym typeface="Calibri"/>
              </a:defRPr>
            </a:lvl8pPr>
            <a:lvl9pPr marL="0" marR="0" lvl="8" indent="0" algn="r" rtl="0">
              <a:spcBef>
                <a:spcPts val="0"/>
              </a:spcBef>
              <a:buNone/>
              <a:defRPr sz="1050">
                <a:solidFill>
                  <a:schemeClr val="dk2"/>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pic>
        <p:nvPicPr>
          <p:cNvPr id="92" name="Shape 92"/>
          <p:cNvPicPr preferRelativeResize="0"/>
          <p:nvPr/>
        </p:nvPicPr>
        <p:blipFill rotWithShape="1">
          <a:blip r:embed="rId2">
            <a:alphaModFix/>
          </a:blip>
          <a:srcRect l="10208" t="23807" r="10486" b="23983"/>
          <a:stretch/>
        </p:blipFill>
        <p:spPr>
          <a:xfrm>
            <a:off x="1038716" y="6419799"/>
            <a:ext cx="1141077" cy="438202"/>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3"/>
        <p:cNvGrpSpPr/>
        <p:nvPr/>
      </p:nvGrpSpPr>
      <p:grpSpPr>
        <a:xfrm>
          <a:off x="0" y="0"/>
          <a:ext cx="0" cy="0"/>
          <a:chOff x="0" y="0"/>
          <a:chExt cx="0" cy="0"/>
        </a:xfrm>
      </p:grpSpPr>
      <p:sp>
        <p:nvSpPr>
          <p:cNvPr id="94" name="Shape 94"/>
          <p:cNvSpPr txBox="1">
            <a:spLocks noGrp="1"/>
          </p:cNvSpPr>
          <p:nvPr>
            <p:ph type="title"/>
          </p:nvPr>
        </p:nvSpPr>
        <p:spPr>
          <a:xfrm>
            <a:off x="822960" y="286604"/>
            <a:ext cx="7543800" cy="1450757"/>
          </a:xfrm>
          <a:prstGeom prst="rect">
            <a:avLst/>
          </a:prstGeom>
          <a:noFill/>
          <a:ln>
            <a:noFill/>
          </a:ln>
        </p:spPr>
        <p:txBody>
          <a:bodyPr spcFirstLastPara="1" wrap="square" lIns="91425" tIns="91425" rIns="91425" bIns="91425" anchor="b" anchorCtr="0"/>
          <a:lstStyle>
            <a:lvl1pPr marL="0" marR="0" lvl="0" indent="0" algn="l" rtl="0">
              <a:lnSpc>
                <a:spcPct val="85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95" name="Shape 95"/>
          <p:cNvSpPr txBox="1">
            <a:spLocks noGrp="1"/>
          </p:cNvSpPr>
          <p:nvPr>
            <p:ph type="body" idx="1"/>
          </p:nvPr>
        </p:nvSpPr>
        <p:spPr>
          <a:xfrm rot="5400000">
            <a:off x="2583180" y="85514"/>
            <a:ext cx="4023360" cy="7543801"/>
          </a:xfrm>
          <a:prstGeom prst="rect">
            <a:avLst/>
          </a:prstGeom>
          <a:noFill/>
          <a:ln>
            <a:noFill/>
          </a:ln>
        </p:spPr>
        <p:txBody>
          <a:bodyPr spcFirstLastPara="1" wrap="square" lIns="91425" tIns="91425" rIns="91425" bIns="91425" anchor="t" anchorCtr="0"/>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96" name="Shape 96"/>
          <p:cNvSpPr txBox="1">
            <a:spLocks noGrp="1"/>
          </p:cNvSpPr>
          <p:nvPr>
            <p:ph type="dt" idx="10"/>
          </p:nvPr>
        </p:nvSpPr>
        <p:spPr>
          <a:xfrm>
            <a:off x="822961" y="6459786"/>
            <a:ext cx="1854203"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7" name="Shape 97"/>
          <p:cNvSpPr txBox="1">
            <a:spLocks noGrp="1"/>
          </p:cNvSpPr>
          <p:nvPr>
            <p:ph type="ftr" idx="11"/>
          </p:nvPr>
        </p:nvSpPr>
        <p:spPr>
          <a:xfrm>
            <a:off x="2764639" y="6459786"/>
            <a:ext cx="3617103"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900" cap="none">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8" name="Shape 98"/>
          <p:cNvSpPr txBox="1">
            <a:spLocks noGrp="1"/>
          </p:cNvSpPr>
          <p:nvPr>
            <p:ph type="sldNum" idx="12"/>
          </p:nvPr>
        </p:nvSpPr>
        <p:spPr>
          <a:xfrm>
            <a:off x="7425344" y="6459786"/>
            <a:ext cx="98401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a:solidFill>
                  <a:srgbClr val="FFFFFF"/>
                </a:solidFill>
                <a:latin typeface="Calibri"/>
                <a:ea typeface="Calibri"/>
                <a:cs typeface="Calibri"/>
                <a:sym typeface="Calibri"/>
              </a:defRPr>
            </a:lvl1pPr>
            <a:lvl2pPr marL="0" marR="0" lvl="1" indent="0" algn="r" rtl="0">
              <a:spcBef>
                <a:spcPts val="0"/>
              </a:spcBef>
              <a:buNone/>
              <a:defRPr sz="1050">
                <a:solidFill>
                  <a:srgbClr val="FFFFFF"/>
                </a:solidFill>
                <a:latin typeface="Calibri"/>
                <a:ea typeface="Calibri"/>
                <a:cs typeface="Calibri"/>
                <a:sym typeface="Calibri"/>
              </a:defRPr>
            </a:lvl2pPr>
            <a:lvl3pPr marL="0" marR="0" lvl="2" indent="0" algn="r" rtl="0">
              <a:spcBef>
                <a:spcPts val="0"/>
              </a:spcBef>
              <a:buNone/>
              <a:defRPr sz="1050">
                <a:solidFill>
                  <a:srgbClr val="FFFFFF"/>
                </a:solidFill>
                <a:latin typeface="Calibri"/>
                <a:ea typeface="Calibri"/>
                <a:cs typeface="Calibri"/>
                <a:sym typeface="Calibri"/>
              </a:defRPr>
            </a:lvl3pPr>
            <a:lvl4pPr marL="0" marR="0" lvl="3" indent="0" algn="r" rtl="0">
              <a:spcBef>
                <a:spcPts val="0"/>
              </a:spcBef>
              <a:buNone/>
              <a:defRPr sz="1050">
                <a:solidFill>
                  <a:srgbClr val="FFFFFF"/>
                </a:solidFill>
                <a:latin typeface="Calibri"/>
                <a:ea typeface="Calibri"/>
                <a:cs typeface="Calibri"/>
                <a:sym typeface="Calibri"/>
              </a:defRPr>
            </a:lvl4pPr>
            <a:lvl5pPr marL="0" marR="0" lvl="4" indent="0" algn="r" rtl="0">
              <a:spcBef>
                <a:spcPts val="0"/>
              </a:spcBef>
              <a:buNone/>
              <a:defRPr sz="1050">
                <a:solidFill>
                  <a:srgbClr val="FFFFFF"/>
                </a:solidFill>
                <a:latin typeface="Calibri"/>
                <a:ea typeface="Calibri"/>
                <a:cs typeface="Calibri"/>
                <a:sym typeface="Calibri"/>
              </a:defRPr>
            </a:lvl5pPr>
            <a:lvl6pPr marL="0" marR="0" lvl="5" indent="0" algn="r" rtl="0">
              <a:spcBef>
                <a:spcPts val="0"/>
              </a:spcBef>
              <a:buNone/>
              <a:defRPr sz="1050">
                <a:solidFill>
                  <a:srgbClr val="FFFFFF"/>
                </a:solidFill>
                <a:latin typeface="Calibri"/>
                <a:ea typeface="Calibri"/>
                <a:cs typeface="Calibri"/>
                <a:sym typeface="Calibri"/>
              </a:defRPr>
            </a:lvl6pPr>
            <a:lvl7pPr marL="0" marR="0" lvl="6" indent="0" algn="r" rtl="0">
              <a:spcBef>
                <a:spcPts val="0"/>
              </a:spcBef>
              <a:buNone/>
              <a:defRPr sz="1050">
                <a:solidFill>
                  <a:srgbClr val="FFFFFF"/>
                </a:solidFill>
                <a:latin typeface="Calibri"/>
                <a:ea typeface="Calibri"/>
                <a:cs typeface="Calibri"/>
                <a:sym typeface="Calibri"/>
              </a:defRPr>
            </a:lvl7pPr>
            <a:lvl8pPr marL="0" marR="0" lvl="7" indent="0" algn="r" rtl="0">
              <a:spcBef>
                <a:spcPts val="0"/>
              </a:spcBef>
              <a:buNone/>
              <a:defRPr sz="1050">
                <a:solidFill>
                  <a:srgbClr val="FFFFFF"/>
                </a:solidFill>
                <a:latin typeface="Calibri"/>
                <a:ea typeface="Calibri"/>
                <a:cs typeface="Calibri"/>
                <a:sym typeface="Calibri"/>
              </a:defRPr>
            </a:lvl8pPr>
            <a:lvl9pPr marL="0" marR="0" lvl="8" indent="0" algn="r" rtl="0">
              <a:spcBef>
                <a:spcPts val="0"/>
              </a:spcBef>
              <a:buNone/>
              <a:defRPr sz="1050">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pic>
        <p:nvPicPr>
          <p:cNvPr id="99" name="Shape 99"/>
          <p:cNvPicPr preferRelativeResize="0"/>
          <p:nvPr/>
        </p:nvPicPr>
        <p:blipFill rotWithShape="1">
          <a:blip r:embed="rId2">
            <a:alphaModFix/>
          </a:blip>
          <a:srcRect l="10208" t="23807" r="10486" b="23983"/>
          <a:stretch/>
        </p:blipFill>
        <p:spPr>
          <a:xfrm>
            <a:off x="1038716" y="6419799"/>
            <a:ext cx="1141077" cy="43820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100"/>
        <p:cNvGrpSpPr/>
        <p:nvPr/>
      </p:nvGrpSpPr>
      <p:grpSpPr>
        <a:xfrm>
          <a:off x="0" y="0"/>
          <a:ext cx="0" cy="0"/>
          <a:chOff x="0" y="0"/>
          <a:chExt cx="0" cy="0"/>
        </a:xfrm>
      </p:grpSpPr>
      <p:sp>
        <p:nvSpPr>
          <p:cNvPr id="101" name="Shape 101"/>
          <p:cNvSpPr/>
          <p:nvPr/>
        </p:nvSpPr>
        <p:spPr>
          <a:xfrm>
            <a:off x="2382" y="6400800"/>
            <a:ext cx="9141619"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2" name="Shape 102"/>
          <p:cNvSpPr/>
          <p:nvPr/>
        </p:nvSpPr>
        <p:spPr>
          <a:xfrm>
            <a:off x="12" y="6334316"/>
            <a:ext cx="9141619" cy="64008"/>
          </a:xfrm>
          <a:prstGeom prst="rect">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03" name="Shape 103"/>
          <p:cNvSpPr txBox="1">
            <a:spLocks noGrp="1"/>
          </p:cNvSpPr>
          <p:nvPr>
            <p:ph type="title"/>
          </p:nvPr>
        </p:nvSpPr>
        <p:spPr>
          <a:xfrm rot="5400000">
            <a:off x="4649564" y="2306413"/>
            <a:ext cx="5759898" cy="1971675"/>
          </a:xfrm>
          <a:prstGeom prst="rect">
            <a:avLst/>
          </a:prstGeom>
          <a:noFill/>
          <a:ln>
            <a:noFill/>
          </a:ln>
        </p:spPr>
        <p:txBody>
          <a:bodyPr spcFirstLastPara="1" wrap="square" lIns="91425" tIns="91425" rIns="91425" bIns="91425" anchor="b" anchorCtr="0"/>
          <a:lstStyle>
            <a:lvl1pPr marL="0" marR="0" lvl="0" indent="0" algn="l" rtl="0">
              <a:lnSpc>
                <a:spcPct val="85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04" name="Shape 104"/>
          <p:cNvSpPr txBox="1">
            <a:spLocks noGrp="1"/>
          </p:cNvSpPr>
          <p:nvPr>
            <p:ph type="body" idx="1"/>
          </p:nvPr>
        </p:nvSpPr>
        <p:spPr>
          <a:xfrm rot="5400000">
            <a:off x="649063" y="391888"/>
            <a:ext cx="5759898" cy="5800725"/>
          </a:xfrm>
          <a:prstGeom prst="rect">
            <a:avLst/>
          </a:prstGeom>
          <a:noFill/>
          <a:ln>
            <a:noFill/>
          </a:ln>
        </p:spPr>
        <p:txBody>
          <a:bodyPr spcFirstLastPara="1" wrap="square" lIns="91425" tIns="91425" rIns="91425" bIns="91425" anchor="t" anchorCtr="0"/>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105" name="Shape 105"/>
          <p:cNvSpPr txBox="1">
            <a:spLocks noGrp="1"/>
          </p:cNvSpPr>
          <p:nvPr>
            <p:ph type="dt" idx="10"/>
          </p:nvPr>
        </p:nvSpPr>
        <p:spPr>
          <a:xfrm>
            <a:off x="822961" y="6459786"/>
            <a:ext cx="1854203"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6" name="Shape 106"/>
          <p:cNvSpPr txBox="1">
            <a:spLocks noGrp="1"/>
          </p:cNvSpPr>
          <p:nvPr>
            <p:ph type="ftr" idx="11"/>
          </p:nvPr>
        </p:nvSpPr>
        <p:spPr>
          <a:xfrm>
            <a:off x="2764639" y="6459786"/>
            <a:ext cx="3617103"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900" cap="none">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7" name="Shape 107"/>
          <p:cNvSpPr txBox="1">
            <a:spLocks noGrp="1"/>
          </p:cNvSpPr>
          <p:nvPr>
            <p:ph type="sldNum" idx="12"/>
          </p:nvPr>
        </p:nvSpPr>
        <p:spPr>
          <a:xfrm>
            <a:off x="7425344" y="6459786"/>
            <a:ext cx="98401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a:solidFill>
                  <a:srgbClr val="FFFFFF"/>
                </a:solidFill>
                <a:latin typeface="Calibri"/>
                <a:ea typeface="Calibri"/>
                <a:cs typeface="Calibri"/>
                <a:sym typeface="Calibri"/>
              </a:defRPr>
            </a:lvl1pPr>
            <a:lvl2pPr marL="0" marR="0" lvl="1" indent="0" algn="r" rtl="0">
              <a:spcBef>
                <a:spcPts val="0"/>
              </a:spcBef>
              <a:buNone/>
              <a:defRPr sz="1050">
                <a:solidFill>
                  <a:srgbClr val="FFFFFF"/>
                </a:solidFill>
                <a:latin typeface="Calibri"/>
                <a:ea typeface="Calibri"/>
                <a:cs typeface="Calibri"/>
                <a:sym typeface="Calibri"/>
              </a:defRPr>
            </a:lvl2pPr>
            <a:lvl3pPr marL="0" marR="0" lvl="2" indent="0" algn="r" rtl="0">
              <a:spcBef>
                <a:spcPts val="0"/>
              </a:spcBef>
              <a:buNone/>
              <a:defRPr sz="1050">
                <a:solidFill>
                  <a:srgbClr val="FFFFFF"/>
                </a:solidFill>
                <a:latin typeface="Calibri"/>
                <a:ea typeface="Calibri"/>
                <a:cs typeface="Calibri"/>
                <a:sym typeface="Calibri"/>
              </a:defRPr>
            </a:lvl3pPr>
            <a:lvl4pPr marL="0" marR="0" lvl="3" indent="0" algn="r" rtl="0">
              <a:spcBef>
                <a:spcPts val="0"/>
              </a:spcBef>
              <a:buNone/>
              <a:defRPr sz="1050">
                <a:solidFill>
                  <a:srgbClr val="FFFFFF"/>
                </a:solidFill>
                <a:latin typeface="Calibri"/>
                <a:ea typeface="Calibri"/>
                <a:cs typeface="Calibri"/>
                <a:sym typeface="Calibri"/>
              </a:defRPr>
            </a:lvl4pPr>
            <a:lvl5pPr marL="0" marR="0" lvl="4" indent="0" algn="r" rtl="0">
              <a:spcBef>
                <a:spcPts val="0"/>
              </a:spcBef>
              <a:buNone/>
              <a:defRPr sz="1050">
                <a:solidFill>
                  <a:srgbClr val="FFFFFF"/>
                </a:solidFill>
                <a:latin typeface="Calibri"/>
                <a:ea typeface="Calibri"/>
                <a:cs typeface="Calibri"/>
                <a:sym typeface="Calibri"/>
              </a:defRPr>
            </a:lvl5pPr>
            <a:lvl6pPr marL="0" marR="0" lvl="5" indent="0" algn="r" rtl="0">
              <a:spcBef>
                <a:spcPts val="0"/>
              </a:spcBef>
              <a:buNone/>
              <a:defRPr sz="1050">
                <a:solidFill>
                  <a:srgbClr val="FFFFFF"/>
                </a:solidFill>
                <a:latin typeface="Calibri"/>
                <a:ea typeface="Calibri"/>
                <a:cs typeface="Calibri"/>
                <a:sym typeface="Calibri"/>
              </a:defRPr>
            </a:lvl6pPr>
            <a:lvl7pPr marL="0" marR="0" lvl="6" indent="0" algn="r" rtl="0">
              <a:spcBef>
                <a:spcPts val="0"/>
              </a:spcBef>
              <a:buNone/>
              <a:defRPr sz="1050">
                <a:solidFill>
                  <a:srgbClr val="FFFFFF"/>
                </a:solidFill>
                <a:latin typeface="Calibri"/>
                <a:ea typeface="Calibri"/>
                <a:cs typeface="Calibri"/>
                <a:sym typeface="Calibri"/>
              </a:defRPr>
            </a:lvl7pPr>
            <a:lvl8pPr marL="0" marR="0" lvl="7" indent="0" algn="r" rtl="0">
              <a:spcBef>
                <a:spcPts val="0"/>
              </a:spcBef>
              <a:buNone/>
              <a:defRPr sz="1050">
                <a:solidFill>
                  <a:srgbClr val="FFFFFF"/>
                </a:solidFill>
                <a:latin typeface="Calibri"/>
                <a:ea typeface="Calibri"/>
                <a:cs typeface="Calibri"/>
                <a:sym typeface="Calibri"/>
              </a:defRPr>
            </a:lvl8pPr>
            <a:lvl9pPr marL="0" marR="0" lvl="8" indent="0" algn="r" rtl="0">
              <a:spcBef>
                <a:spcPts val="0"/>
              </a:spcBef>
              <a:buNone/>
              <a:defRPr sz="1050">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p:nvPr/>
        </p:nvSpPr>
        <p:spPr>
          <a:xfrm>
            <a:off x="0" y="6400800"/>
            <a:ext cx="9144001" cy="457200"/>
          </a:xfrm>
          <a:prstGeom prst="rect">
            <a:avLst/>
          </a:prstGeom>
          <a:solidFill>
            <a:schemeClr val="accen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 name="Shape 11"/>
          <p:cNvSpPr/>
          <p:nvPr/>
        </p:nvSpPr>
        <p:spPr>
          <a:xfrm>
            <a:off x="0" y="6334316"/>
            <a:ext cx="9144001" cy="66484"/>
          </a:xfrm>
          <a:prstGeom prst="rect">
            <a:avLst/>
          </a:prstGeom>
          <a:solidFill>
            <a:schemeClr val="accent1"/>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 name="Shape 12"/>
          <p:cNvSpPr txBox="1">
            <a:spLocks noGrp="1"/>
          </p:cNvSpPr>
          <p:nvPr>
            <p:ph type="title"/>
          </p:nvPr>
        </p:nvSpPr>
        <p:spPr>
          <a:xfrm>
            <a:off x="822960" y="286604"/>
            <a:ext cx="7543800" cy="1450757"/>
          </a:xfrm>
          <a:prstGeom prst="rect">
            <a:avLst/>
          </a:prstGeom>
          <a:noFill/>
          <a:ln>
            <a:noFill/>
          </a:ln>
        </p:spPr>
        <p:txBody>
          <a:bodyPr spcFirstLastPara="1" wrap="square" lIns="91425" tIns="91425" rIns="91425" bIns="91425" anchor="b" anchorCtr="0"/>
          <a:lstStyle>
            <a:lvl1pPr marL="0" marR="0" lvl="0" indent="0" algn="l" rtl="0">
              <a:lnSpc>
                <a:spcPct val="85000"/>
              </a:lnSpc>
              <a:spcBef>
                <a:spcPts val="0"/>
              </a:spcBef>
              <a:spcAft>
                <a:spcPts val="0"/>
              </a:spcAft>
              <a:buClr>
                <a:srgbClr val="3F3F3F"/>
              </a:buClr>
              <a:buSzPts val="4800"/>
              <a:buFont typeface="Calibri"/>
              <a:buNone/>
              <a:defRPr sz="4800" b="0" i="0" u="none" strike="noStrike" cap="none">
                <a:solidFill>
                  <a:srgbClr val="3F3F3F"/>
                </a:solidFill>
                <a:latin typeface="Calibri"/>
                <a:ea typeface="Calibri"/>
                <a:cs typeface="Calibri"/>
                <a:sym typeface="Calibri"/>
              </a:defRPr>
            </a:lvl1pPr>
            <a:lvl2pPr lvl="1" indent="0">
              <a:spcBef>
                <a:spcPts val="0"/>
              </a:spcBef>
              <a:spcAft>
                <a:spcPts val="0"/>
              </a:spcAft>
              <a:buSzPts val="1400"/>
              <a:buNone/>
              <a:defRPr sz="1800"/>
            </a:lvl2pPr>
            <a:lvl3pPr lvl="2" indent="0">
              <a:spcBef>
                <a:spcPts val="0"/>
              </a:spcBef>
              <a:spcAft>
                <a:spcPts val="0"/>
              </a:spcAft>
              <a:buSzPts val="1400"/>
              <a:buNone/>
              <a:defRPr sz="1800"/>
            </a:lvl3pPr>
            <a:lvl4pPr lvl="3" indent="0">
              <a:spcBef>
                <a:spcPts val="0"/>
              </a:spcBef>
              <a:spcAft>
                <a:spcPts val="0"/>
              </a:spcAft>
              <a:buSzPts val="1400"/>
              <a:buNone/>
              <a:defRPr sz="1800"/>
            </a:lvl4pPr>
            <a:lvl5pPr lvl="4" indent="0">
              <a:spcBef>
                <a:spcPts val="0"/>
              </a:spcBef>
              <a:spcAft>
                <a:spcPts val="0"/>
              </a:spcAft>
              <a:buSzPts val="1400"/>
              <a:buNone/>
              <a:defRPr sz="1800"/>
            </a:lvl5pPr>
            <a:lvl6pPr lvl="5" indent="0">
              <a:spcBef>
                <a:spcPts val="0"/>
              </a:spcBef>
              <a:spcAft>
                <a:spcPts val="0"/>
              </a:spcAft>
              <a:buSzPts val="1400"/>
              <a:buNone/>
              <a:defRPr sz="1800"/>
            </a:lvl6pPr>
            <a:lvl7pPr lvl="6" indent="0">
              <a:spcBef>
                <a:spcPts val="0"/>
              </a:spcBef>
              <a:spcAft>
                <a:spcPts val="0"/>
              </a:spcAft>
              <a:buSzPts val="1400"/>
              <a:buNone/>
              <a:defRPr sz="1800"/>
            </a:lvl7pPr>
            <a:lvl8pPr lvl="7" indent="0">
              <a:spcBef>
                <a:spcPts val="0"/>
              </a:spcBef>
              <a:spcAft>
                <a:spcPts val="0"/>
              </a:spcAft>
              <a:buSzPts val="1400"/>
              <a:buNone/>
              <a:defRPr sz="1800"/>
            </a:lvl8pPr>
            <a:lvl9pPr lvl="8" indent="0">
              <a:spcBef>
                <a:spcPts val="0"/>
              </a:spcBef>
              <a:spcAft>
                <a:spcPts val="0"/>
              </a:spcAft>
              <a:buSzPts val="1400"/>
              <a:buNone/>
              <a:defRPr sz="1800"/>
            </a:lvl9pPr>
          </a:lstStyle>
          <a:p>
            <a:endParaRPr/>
          </a:p>
        </p:txBody>
      </p:sp>
      <p:sp>
        <p:nvSpPr>
          <p:cNvPr id="13" name="Shape 13"/>
          <p:cNvSpPr txBox="1">
            <a:spLocks noGrp="1"/>
          </p:cNvSpPr>
          <p:nvPr>
            <p:ph type="body" idx="1"/>
          </p:nvPr>
        </p:nvSpPr>
        <p:spPr>
          <a:xfrm>
            <a:off x="822959" y="1845734"/>
            <a:ext cx="7543801" cy="4023360"/>
          </a:xfrm>
          <a:prstGeom prst="rect">
            <a:avLst/>
          </a:prstGeom>
          <a:noFill/>
          <a:ln>
            <a:noFill/>
          </a:ln>
        </p:spPr>
        <p:txBody>
          <a:bodyPr spcFirstLastPara="1" wrap="square" lIns="91425" tIns="91425" rIns="91425" bIns="91425" anchor="t" anchorCtr="0"/>
          <a:lstStyle>
            <a:lvl1pPr marL="457200" marR="0" lvl="0" indent="-355600" algn="l" rtl="0">
              <a:lnSpc>
                <a:spcPct val="90000"/>
              </a:lnSpc>
              <a:spcBef>
                <a:spcPts val="1200"/>
              </a:spcBef>
              <a:spcAft>
                <a:spcPts val="0"/>
              </a:spcAft>
              <a:buClr>
                <a:schemeClr val="accent1"/>
              </a:buClr>
              <a:buSzPts val="2000"/>
              <a:buFont typeface="Calibri"/>
              <a:buChar char=" "/>
              <a:defRPr sz="2000" b="0" i="0" u="none" strike="noStrike" cap="none">
                <a:solidFill>
                  <a:srgbClr val="3F3F3F"/>
                </a:solidFill>
                <a:latin typeface="Calibri"/>
                <a:ea typeface="Calibri"/>
                <a:cs typeface="Calibri"/>
                <a:sym typeface="Calibri"/>
              </a:defRPr>
            </a:lvl1pPr>
            <a:lvl2pPr marL="914400" marR="0" lvl="1" indent="-342900" algn="l" rtl="0">
              <a:lnSpc>
                <a:spcPct val="90000"/>
              </a:lnSpc>
              <a:spcBef>
                <a:spcPts val="200"/>
              </a:spcBef>
              <a:spcAft>
                <a:spcPts val="0"/>
              </a:spcAft>
              <a:buClr>
                <a:schemeClr val="accent1"/>
              </a:buClr>
              <a:buSzPts val="1800"/>
              <a:buFont typeface="Calibri"/>
              <a:buChar char="◦"/>
              <a:defRPr sz="1800" b="0" i="0" u="none" strike="noStrike" cap="none">
                <a:solidFill>
                  <a:srgbClr val="3F3F3F"/>
                </a:solidFill>
                <a:latin typeface="Calibri"/>
                <a:ea typeface="Calibri"/>
                <a:cs typeface="Calibri"/>
                <a:sym typeface="Calibri"/>
              </a:defRPr>
            </a:lvl2pPr>
            <a:lvl3pPr marL="1371600" marR="0" lvl="2"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8pPr>
            <a:lvl9pPr marL="4114800" marR="0" lvl="8" indent="-317500" algn="l" rtl="0">
              <a:lnSpc>
                <a:spcPct val="90000"/>
              </a:lnSpc>
              <a:spcBef>
                <a:spcPts val="400"/>
              </a:spcBef>
              <a:spcAft>
                <a:spcPts val="400"/>
              </a:spcAft>
              <a:buClr>
                <a:schemeClr val="accent1"/>
              </a:buClr>
              <a:buSzPts val="1400"/>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822961" y="6459786"/>
            <a:ext cx="1854203" cy="36512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SzPts val="1400"/>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2764639" y="6459786"/>
            <a:ext cx="3617103" cy="365125"/>
          </a:xfrm>
          <a:prstGeom prst="rect">
            <a:avLst/>
          </a:prstGeom>
          <a:noFill/>
          <a:ln>
            <a:noFill/>
          </a:ln>
        </p:spPr>
        <p:txBody>
          <a:bodyPr spcFirstLastPara="1" wrap="square" lIns="91425" tIns="91425" rIns="91425" bIns="91425" anchor="ctr" anchorCtr="0"/>
          <a:lstStyle>
            <a:lvl1pPr marL="0" marR="0" lvl="0" indent="0" algn="ctr" rtl="0">
              <a:spcBef>
                <a:spcPts val="0"/>
              </a:spcBef>
              <a:spcAft>
                <a:spcPts val="0"/>
              </a:spcAft>
              <a:buSzPts val="1400"/>
              <a:buNone/>
              <a:defRPr sz="900" b="0" i="0" u="none" strike="noStrike" cap="none">
                <a:solidFill>
                  <a:srgbClr val="FFFFFF"/>
                </a:solidFill>
                <a:latin typeface="Calibri"/>
                <a:ea typeface="Calibri"/>
                <a:cs typeface="Calibri"/>
                <a:sym typeface="Calibri"/>
              </a:defRPr>
            </a:lvl1pPr>
            <a:lvl2pPr marL="457200" marR="0" lvl="1"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7425344" y="6459786"/>
            <a:ext cx="98401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50" b="0" i="0" u="none" strike="noStrike" cap="none">
                <a:solidFill>
                  <a:srgbClr val="FFFFFF"/>
                </a:solidFill>
                <a:latin typeface="Calibri"/>
                <a:ea typeface="Calibri"/>
                <a:cs typeface="Calibri"/>
                <a:sym typeface="Calibri"/>
              </a:defRPr>
            </a:lvl1pPr>
            <a:lvl2pPr marL="0" marR="0" lvl="1" indent="0" algn="r" rtl="0">
              <a:spcBef>
                <a:spcPts val="0"/>
              </a:spcBef>
              <a:buNone/>
              <a:defRPr sz="1050" b="0" i="0" u="none" strike="noStrike" cap="none">
                <a:solidFill>
                  <a:srgbClr val="FFFFFF"/>
                </a:solidFill>
                <a:latin typeface="Calibri"/>
                <a:ea typeface="Calibri"/>
                <a:cs typeface="Calibri"/>
                <a:sym typeface="Calibri"/>
              </a:defRPr>
            </a:lvl2pPr>
            <a:lvl3pPr marL="0" marR="0" lvl="2" indent="0" algn="r" rtl="0">
              <a:spcBef>
                <a:spcPts val="0"/>
              </a:spcBef>
              <a:buNone/>
              <a:defRPr sz="1050" b="0" i="0" u="none" strike="noStrike" cap="none">
                <a:solidFill>
                  <a:srgbClr val="FFFFFF"/>
                </a:solidFill>
                <a:latin typeface="Calibri"/>
                <a:ea typeface="Calibri"/>
                <a:cs typeface="Calibri"/>
                <a:sym typeface="Calibri"/>
              </a:defRPr>
            </a:lvl3pPr>
            <a:lvl4pPr marL="0" marR="0" lvl="3" indent="0" algn="r" rtl="0">
              <a:spcBef>
                <a:spcPts val="0"/>
              </a:spcBef>
              <a:buNone/>
              <a:defRPr sz="1050" b="0" i="0" u="none" strike="noStrike" cap="none">
                <a:solidFill>
                  <a:srgbClr val="FFFFFF"/>
                </a:solidFill>
                <a:latin typeface="Calibri"/>
                <a:ea typeface="Calibri"/>
                <a:cs typeface="Calibri"/>
                <a:sym typeface="Calibri"/>
              </a:defRPr>
            </a:lvl4pPr>
            <a:lvl5pPr marL="0" marR="0" lvl="4" indent="0" algn="r" rtl="0">
              <a:spcBef>
                <a:spcPts val="0"/>
              </a:spcBef>
              <a:buNone/>
              <a:defRPr sz="1050" b="0" i="0" u="none" strike="noStrike" cap="none">
                <a:solidFill>
                  <a:srgbClr val="FFFFFF"/>
                </a:solidFill>
                <a:latin typeface="Calibri"/>
                <a:ea typeface="Calibri"/>
                <a:cs typeface="Calibri"/>
                <a:sym typeface="Calibri"/>
              </a:defRPr>
            </a:lvl5pPr>
            <a:lvl6pPr marL="0" marR="0" lvl="5" indent="0" algn="r" rtl="0">
              <a:spcBef>
                <a:spcPts val="0"/>
              </a:spcBef>
              <a:buNone/>
              <a:defRPr sz="1050" b="0" i="0" u="none" strike="noStrike" cap="none">
                <a:solidFill>
                  <a:srgbClr val="FFFFFF"/>
                </a:solidFill>
                <a:latin typeface="Calibri"/>
                <a:ea typeface="Calibri"/>
                <a:cs typeface="Calibri"/>
                <a:sym typeface="Calibri"/>
              </a:defRPr>
            </a:lvl6pPr>
            <a:lvl7pPr marL="0" marR="0" lvl="6" indent="0" algn="r" rtl="0">
              <a:spcBef>
                <a:spcPts val="0"/>
              </a:spcBef>
              <a:buNone/>
              <a:defRPr sz="1050" b="0" i="0" u="none" strike="noStrike" cap="none">
                <a:solidFill>
                  <a:srgbClr val="FFFFFF"/>
                </a:solidFill>
                <a:latin typeface="Calibri"/>
                <a:ea typeface="Calibri"/>
                <a:cs typeface="Calibri"/>
                <a:sym typeface="Calibri"/>
              </a:defRPr>
            </a:lvl7pPr>
            <a:lvl8pPr marL="0" marR="0" lvl="7" indent="0" algn="r" rtl="0">
              <a:spcBef>
                <a:spcPts val="0"/>
              </a:spcBef>
              <a:buNone/>
              <a:defRPr sz="1050" b="0" i="0" u="none" strike="noStrike" cap="none">
                <a:solidFill>
                  <a:srgbClr val="FFFFFF"/>
                </a:solidFill>
                <a:latin typeface="Calibri"/>
                <a:ea typeface="Calibri"/>
                <a:cs typeface="Calibri"/>
                <a:sym typeface="Calibri"/>
              </a:defRPr>
            </a:lvl8pPr>
            <a:lvl9pPr marL="0" marR="0" lvl="8" indent="0" algn="r" rtl="0">
              <a:spcBef>
                <a:spcPts val="0"/>
              </a:spcBef>
              <a:buNone/>
              <a:defRPr sz="1050" b="0" i="0" u="none" strike="noStrike" cap="none">
                <a:solidFill>
                  <a:srgbClr val="FFFFFF"/>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cxnSp>
        <p:nvCxnSpPr>
          <p:cNvPr id="17" name="Shape 17"/>
          <p:cNvCxnSpPr/>
          <p:nvPr/>
        </p:nvCxnSpPr>
        <p:spPr>
          <a:xfrm>
            <a:off x="895149" y="1737845"/>
            <a:ext cx="7475220" cy="0"/>
          </a:xfrm>
          <a:prstGeom prst="straightConnector1">
            <a:avLst/>
          </a:prstGeom>
          <a:noFill/>
          <a:ln w="9525" cap="flat" cmpd="sng">
            <a:solidFill>
              <a:srgbClr val="7F7F7F"/>
            </a:solidFill>
            <a:prstDash val="solid"/>
            <a:round/>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p:nvPr/>
        </p:nvSpPr>
        <p:spPr>
          <a:xfrm>
            <a:off x="546575" y="257825"/>
            <a:ext cx="8260500" cy="5950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sz="2400" b="1" dirty="0">
                <a:latin typeface="Calibri"/>
                <a:ea typeface="Calibri"/>
                <a:cs typeface="Calibri"/>
                <a:sym typeface="Calibri"/>
              </a:rPr>
              <a:t>Using a Classroom Simulation to Introduce the Exponential Function: Spread of a Rumor</a:t>
            </a:r>
            <a:endParaRPr sz="2400" b="1" dirty="0">
              <a:latin typeface="Calibri"/>
              <a:ea typeface="Calibri"/>
              <a:cs typeface="Calibri"/>
              <a:sym typeface="Calibri"/>
            </a:endParaRPr>
          </a:p>
          <a:p>
            <a:pPr marL="101600">
              <a:lnSpc>
                <a:spcPct val="90000"/>
              </a:lnSpc>
              <a:buClr>
                <a:schemeClr val="accent1"/>
              </a:buClr>
              <a:buSzPts val="2000"/>
            </a:pPr>
            <a:endParaRPr lang="en-US" sz="2000" dirty="0" smtClean="0">
              <a:solidFill>
                <a:srgbClr val="3F3F3F"/>
              </a:solidFill>
              <a:latin typeface="Calibri"/>
              <a:cs typeface="Calibri"/>
              <a:sym typeface="Calibri"/>
            </a:endParaRPr>
          </a:p>
          <a:p>
            <a:pPr marL="101600">
              <a:lnSpc>
                <a:spcPct val="90000"/>
              </a:lnSpc>
              <a:buClr>
                <a:schemeClr val="accent1"/>
              </a:buClr>
              <a:buSzPts val="2000"/>
            </a:pPr>
            <a:r>
              <a:rPr lang="en-US" sz="2000" dirty="0" smtClean="0">
                <a:solidFill>
                  <a:srgbClr val="3F3F3F"/>
                </a:solidFill>
                <a:latin typeface="Calibri"/>
                <a:cs typeface="Calibri"/>
                <a:sym typeface="Calibri"/>
              </a:rPr>
              <a:t>You </a:t>
            </a:r>
            <a:r>
              <a:rPr lang="en-US" sz="2000" dirty="0">
                <a:solidFill>
                  <a:srgbClr val="3F3F3F"/>
                </a:solidFill>
                <a:latin typeface="Calibri"/>
                <a:cs typeface="Calibri"/>
                <a:sym typeface="Calibri"/>
              </a:rPr>
              <a:t>will receive a card; next to Round 0 it will read “No” (you don’t know the rumor) or “Yes” (you do know the rumor). </a:t>
            </a:r>
          </a:p>
          <a:p>
            <a:pPr marL="101600">
              <a:lnSpc>
                <a:spcPct val="90000"/>
              </a:lnSpc>
              <a:buClr>
                <a:schemeClr val="accent1"/>
              </a:buClr>
              <a:buSzPts val="2000"/>
            </a:pPr>
            <a:endParaRPr lang="en-US" sz="2000" dirty="0">
              <a:solidFill>
                <a:srgbClr val="3F3F3F"/>
              </a:solidFill>
              <a:latin typeface="Calibri"/>
              <a:cs typeface="Calibri"/>
              <a:sym typeface="Calibri"/>
            </a:endParaRPr>
          </a:p>
          <a:p>
            <a:pPr marL="101600">
              <a:lnSpc>
                <a:spcPct val="90000"/>
              </a:lnSpc>
              <a:buClr>
                <a:schemeClr val="accent1"/>
              </a:buClr>
              <a:buSzPts val="2000"/>
            </a:pPr>
            <a:r>
              <a:rPr lang="en-US" sz="2000" dirty="0">
                <a:solidFill>
                  <a:srgbClr val="3F3F3F"/>
                </a:solidFill>
                <a:latin typeface="Calibri"/>
                <a:cs typeface="Calibri"/>
                <a:sym typeface="Calibri"/>
              </a:rPr>
              <a:t>Instructions </a:t>
            </a:r>
            <a:r>
              <a:rPr lang="en-US" sz="2000" b="1" dirty="0">
                <a:solidFill>
                  <a:srgbClr val="3F3F3F"/>
                </a:solidFill>
                <a:latin typeface="Calibri"/>
                <a:cs typeface="Calibri"/>
                <a:sym typeface="Calibri"/>
              </a:rPr>
              <a:t>for each round</a:t>
            </a:r>
            <a:r>
              <a:rPr lang="en-US" sz="2000" dirty="0">
                <a:solidFill>
                  <a:srgbClr val="3F3F3F"/>
                </a:solidFill>
                <a:latin typeface="Calibri"/>
                <a:cs typeface="Calibri"/>
                <a:sym typeface="Calibri"/>
              </a:rPr>
              <a:t>:</a:t>
            </a:r>
          </a:p>
          <a:p>
            <a:pPr marL="101600">
              <a:lnSpc>
                <a:spcPct val="90000"/>
              </a:lnSpc>
              <a:buClr>
                <a:schemeClr val="accent1"/>
              </a:buClr>
              <a:buSzPts val="2000"/>
            </a:pPr>
            <a:endParaRPr lang="en-US" sz="2000" dirty="0">
              <a:solidFill>
                <a:srgbClr val="3F3F3F"/>
              </a:solidFill>
              <a:latin typeface="Calibri"/>
              <a:cs typeface="Calibri"/>
              <a:sym typeface="Calibri"/>
            </a:endParaRPr>
          </a:p>
          <a:p>
            <a:pPr marL="558800" indent="-457200">
              <a:lnSpc>
                <a:spcPct val="90000"/>
              </a:lnSpc>
              <a:buClr>
                <a:schemeClr val="accent1"/>
              </a:buClr>
              <a:buSzPts val="2000"/>
              <a:buFont typeface="+mj-lt"/>
              <a:buAutoNum type="arabicPeriod"/>
            </a:pPr>
            <a:r>
              <a:rPr lang="en-US" sz="2000" dirty="0">
                <a:solidFill>
                  <a:srgbClr val="3F3F3F"/>
                </a:solidFill>
                <a:latin typeface="Calibri"/>
                <a:cs typeface="Calibri"/>
                <a:sym typeface="Calibri"/>
              </a:rPr>
              <a:t>Stand up and walk around. </a:t>
            </a:r>
          </a:p>
          <a:p>
            <a:pPr marL="101600">
              <a:lnSpc>
                <a:spcPct val="90000"/>
              </a:lnSpc>
              <a:buClr>
                <a:schemeClr val="accent1"/>
              </a:buClr>
              <a:buSzPts val="2000"/>
            </a:pPr>
            <a:endParaRPr lang="en-US" sz="2000" dirty="0">
              <a:solidFill>
                <a:srgbClr val="3F3F3F"/>
              </a:solidFill>
              <a:latin typeface="Calibri"/>
              <a:cs typeface="Calibri"/>
              <a:sym typeface="Calibri"/>
            </a:endParaRPr>
          </a:p>
          <a:p>
            <a:pPr marL="558800" indent="-457200">
              <a:lnSpc>
                <a:spcPct val="90000"/>
              </a:lnSpc>
              <a:buClr>
                <a:schemeClr val="accent1"/>
              </a:buClr>
              <a:buSzPts val="2000"/>
              <a:buFont typeface="+mj-lt"/>
              <a:buAutoNum type="arabicPeriod" startAt="2"/>
            </a:pPr>
            <a:r>
              <a:rPr lang="en-US" sz="2000" dirty="0">
                <a:solidFill>
                  <a:srgbClr val="3F3F3F"/>
                </a:solidFill>
                <a:latin typeface="Calibri"/>
                <a:cs typeface="Calibri"/>
                <a:sym typeface="Calibri"/>
              </a:rPr>
              <a:t>You MUST look at one other person’s card. If that card says “Yes” record “Yes” on your card for that round, if it says “No” then record “No” on your card for that round. WHEN RECORDING INFO DO NOT SHARE WHAT IS WRITTEN ON YOUR CARD!</a:t>
            </a:r>
          </a:p>
          <a:p>
            <a:pPr marL="101600">
              <a:lnSpc>
                <a:spcPct val="90000"/>
              </a:lnSpc>
              <a:buClr>
                <a:schemeClr val="accent1"/>
              </a:buClr>
              <a:buSzPts val="2000"/>
            </a:pPr>
            <a:endParaRPr lang="en-US" sz="2000" dirty="0">
              <a:solidFill>
                <a:srgbClr val="3F3F3F"/>
              </a:solidFill>
              <a:latin typeface="Calibri"/>
              <a:cs typeface="Calibri"/>
              <a:sym typeface="Calibri"/>
            </a:endParaRPr>
          </a:p>
          <a:p>
            <a:pPr marL="558800" indent="-457200">
              <a:lnSpc>
                <a:spcPct val="90000"/>
              </a:lnSpc>
              <a:buClr>
                <a:schemeClr val="accent1"/>
              </a:buClr>
              <a:buSzPts val="2000"/>
              <a:buFont typeface="+mj-lt"/>
              <a:buAutoNum type="arabicPeriod" startAt="3"/>
            </a:pPr>
            <a:r>
              <a:rPr lang="en-US" sz="2000" dirty="0">
                <a:solidFill>
                  <a:srgbClr val="3F3F3F"/>
                </a:solidFill>
                <a:latin typeface="Calibri"/>
                <a:cs typeface="Calibri"/>
                <a:sym typeface="Calibri"/>
              </a:rPr>
              <a:t>NOTE: Once you have a “Yes,” you will always have “Yes” for each round thereafter, however you </a:t>
            </a:r>
            <a:r>
              <a:rPr lang="en-US" sz="2000" b="1" dirty="0">
                <a:solidFill>
                  <a:srgbClr val="3F3F3F"/>
                </a:solidFill>
                <a:latin typeface="Calibri"/>
                <a:cs typeface="Calibri"/>
                <a:sym typeface="Calibri"/>
              </a:rPr>
              <a:t>still must participate </a:t>
            </a:r>
            <a:r>
              <a:rPr lang="en-US" sz="2000" dirty="0">
                <a:solidFill>
                  <a:srgbClr val="3F3F3F"/>
                </a:solidFill>
                <a:latin typeface="Calibri"/>
                <a:cs typeface="Calibri"/>
                <a:sym typeface="Calibri"/>
              </a:rPr>
              <a:t>and show your card for each round!</a:t>
            </a:r>
          </a:p>
          <a:p>
            <a:pPr marL="0" lvl="0" indent="0">
              <a:spcBef>
                <a:spcPts val="0"/>
              </a:spcBef>
              <a:spcAft>
                <a:spcPts val="0"/>
              </a:spcAft>
              <a:buNone/>
            </a:pPr>
            <a:endParaRPr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graphicFrame>
        <p:nvGraphicFramePr>
          <p:cNvPr id="281" name="Shape 281"/>
          <p:cNvGraphicFramePr/>
          <p:nvPr>
            <p:extLst>
              <p:ext uri="{D42A27DB-BD31-4B8C-83A1-F6EECF244321}">
                <p14:modId xmlns:p14="http://schemas.microsoft.com/office/powerpoint/2010/main" val="2429373485"/>
              </p:ext>
            </p:extLst>
          </p:nvPr>
        </p:nvGraphicFramePr>
        <p:xfrm>
          <a:off x="952500" y="1155325"/>
          <a:ext cx="7239000" cy="4398120"/>
        </p:xfrm>
        <a:graphic>
          <a:graphicData uri="http://schemas.openxmlformats.org/drawingml/2006/table">
            <a:tbl>
              <a:tblPr>
                <a:noFill/>
                <a:tableStyleId>{49AA92A9-69A0-475C-BB8F-08ED646FC411}</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580625">
                <a:tc>
                  <a:txBody>
                    <a:bodyPr/>
                    <a:lstStyle/>
                    <a:p>
                      <a:pPr marL="0" lvl="0" indent="0" algn="ctr" rtl="0">
                        <a:spcBef>
                          <a:spcPts val="0"/>
                        </a:spcBef>
                        <a:spcAft>
                          <a:spcPts val="0"/>
                        </a:spcAft>
                        <a:buNone/>
                      </a:pPr>
                      <a:r>
                        <a:rPr lang="en-US" sz="2400" b="1">
                          <a:latin typeface="Calibri"/>
                          <a:ea typeface="Calibri"/>
                          <a:cs typeface="Calibri"/>
                          <a:sym typeface="Calibri"/>
                        </a:rPr>
                        <a:t>Round</a:t>
                      </a:r>
                      <a:endParaRPr sz="2400" b="1">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2400" b="1">
                          <a:latin typeface="Calibri"/>
                          <a:ea typeface="Calibri"/>
                          <a:cs typeface="Calibri"/>
                          <a:sym typeface="Calibri"/>
                        </a:rPr>
                        <a:t>Number of people who know the rumor</a:t>
                      </a:r>
                      <a:endParaRPr sz="2400" b="1">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0"/>
                  </a:ext>
                </a:extLst>
              </a:tr>
              <a:tr h="580625">
                <a:tc>
                  <a:txBody>
                    <a:bodyPr/>
                    <a:lstStyle/>
                    <a:p>
                      <a:pPr marL="0" lvl="0" indent="0" algn="ctr" rtl="0">
                        <a:spcBef>
                          <a:spcPts val="0"/>
                        </a:spcBef>
                        <a:spcAft>
                          <a:spcPts val="0"/>
                        </a:spcAft>
                        <a:buNone/>
                      </a:pPr>
                      <a:r>
                        <a:rPr lang="en-US" sz="1800" b="1">
                          <a:latin typeface="Calibri"/>
                          <a:ea typeface="Calibri"/>
                          <a:cs typeface="Calibri"/>
                          <a:sym typeface="Calibri"/>
                        </a:rPr>
                        <a:t>0</a:t>
                      </a:r>
                      <a:endParaRPr sz="1800" b="1">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r>
                        <a:rPr lang="en-US" sz="1800" b="1" dirty="0">
                          <a:latin typeface="Calibri"/>
                          <a:ea typeface="Calibri"/>
                          <a:cs typeface="Calibri"/>
                          <a:sym typeface="Calibri"/>
                        </a:rPr>
                        <a:t>1</a:t>
                      </a:r>
                      <a:endParaRPr sz="1800" b="1" dirty="0">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580625">
                <a:tc>
                  <a:txBody>
                    <a:bodyPr/>
                    <a:lstStyle/>
                    <a:p>
                      <a:pPr marL="0" lvl="0" indent="0" algn="ctr" rtl="0">
                        <a:spcBef>
                          <a:spcPts val="0"/>
                        </a:spcBef>
                        <a:spcAft>
                          <a:spcPts val="0"/>
                        </a:spcAft>
                        <a:buNone/>
                      </a:pPr>
                      <a:r>
                        <a:rPr lang="en-US" sz="1800" b="1">
                          <a:latin typeface="Calibri"/>
                          <a:ea typeface="Calibri"/>
                          <a:cs typeface="Calibri"/>
                          <a:sym typeface="Calibri"/>
                        </a:rPr>
                        <a:t>1</a:t>
                      </a:r>
                      <a:endParaRPr sz="1800" b="1">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endParaRPr sz="1800" b="1" dirty="0">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r h="580625">
                <a:tc>
                  <a:txBody>
                    <a:bodyPr/>
                    <a:lstStyle/>
                    <a:p>
                      <a:pPr marL="0" lvl="0" indent="0" algn="ctr" rtl="0">
                        <a:spcBef>
                          <a:spcPts val="0"/>
                        </a:spcBef>
                        <a:spcAft>
                          <a:spcPts val="0"/>
                        </a:spcAft>
                        <a:buNone/>
                      </a:pPr>
                      <a:r>
                        <a:rPr lang="en-US" sz="1800" b="1">
                          <a:latin typeface="Calibri"/>
                          <a:ea typeface="Calibri"/>
                          <a:cs typeface="Calibri"/>
                          <a:sym typeface="Calibri"/>
                        </a:rPr>
                        <a:t>2</a:t>
                      </a:r>
                      <a:endParaRPr sz="1800" b="1">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endParaRPr sz="1800" b="1" dirty="0">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3"/>
                  </a:ext>
                </a:extLst>
              </a:tr>
              <a:tr h="580625">
                <a:tc>
                  <a:txBody>
                    <a:bodyPr/>
                    <a:lstStyle/>
                    <a:p>
                      <a:pPr marL="0" lvl="0" indent="0" algn="ctr" rtl="0">
                        <a:spcBef>
                          <a:spcPts val="0"/>
                        </a:spcBef>
                        <a:spcAft>
                          <a:spcPts val="0"/>
                        </a:spcAft>
                        <a:buNone/>
                      </a:pPr>
                      <a:r>
                        <a:rPr lang="en-US" sz="1800" b="1">
                          <a:latin typeface="Calibri"/>
                          <a:ea typeface="Calibri"/>
                          <a:cs typeface="Calibri"/>
                          <a:sym typeface="Calibri"/>
                        </a:rPr>
                        <a:t>3</a:t>
                      </a:r>
                      <a:endParaRPr sz="1800" b="1">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endParaRPr sz="1800" b="1" dirty="0">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4"/>
                  </a:ext>
                </a:extLst>
              </a:tr>
              <a:tr h="580625">
                <a:tc>
                  <a:txBody>
                    <a:bodyPr/>
                    <a:lstStyle/>
                    <a:p>
                      <a:pPr marL="0" lvl="0" indent="0" algn="ctr" rtl="0">
                        <a:spcBef>
                          <a:spcPts val="0"/>
                        </a:spcBef>
                        <a:spcAft>
                          <a:spcPts val="0"/>
                        </a:spcAft>
                        <a:buNone/>
                      </a:pPr>
                      <a:r>
                        <a:rPr lang="en-US" sz="1800" b="1">
                          <a:latin typeface="Calibri"/>
                          <a:ea typeface="Calibri"/>
                          <a:cs typeface="Calibri"/>
                          <a:sym typeface="Calibri"/>
                        </a:rPr>
                        <a:t>4</a:t>
                      </a:r>
                      <a:endParaRPr sz="1800" b="1">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lvl="0" indent="0" algn="ctr" rtl="0">
                        <a:spcBef>
                          <a:spcPts val="0"/>
                        </a:spcBef>
                        <a:spcAft>
                          <a:spcPts val="0"/>
                        </a:spcAft>
                        <a:buNone/>
                      </a:pPr>
                      <a:endParaRPr sz="1800" b="1" dirty="0">
                        <a:latin typeface="Calibri"/>
                        <a:ea typeface="Calibri"/>
                        <a:cs typeface="Calibri"/>
                        <a:sym typeface="Calibri"/>
                      </a:endParaRPr>
                    </a:p>
                  </a:txBody>
                  <a:tcPr marL="91425" marR="91425" marT="91425" marB="91425">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5"/>
                  </a:ext>
                </a:extLst>
              </a:tr>
              <a:tr h="580625">
                <a:tc>
                  <a:txBody>
                    <a:bodyPr/>
                    <a:lstStyle/>
                    <a:p>
                      <a:pPr marL="0" lvl="0" indent="0" algn="ctr">
                        <a:spcBef>
                          <a:spcPts val="0"/>
                        </a:spcBef>
                        <a:spcAft>
                          <a:spcPts val="0"/>
                        </a:spcAft>
                        <a:buNone/>
                      </a:pPr>
                      <a:r>
                        <a:rPr lang="en-US" sz="1800" b="1">
                          <a:latin typeface="Calibri"/>
                          <a:ea typeface="Calibri"/>
                          <a:cs typeface="Calibri"/>
                          <a:sym typeface="Calibri"/>
                        </a:rPr>
                        <a:t>5</a:t>
                      </a:r>
                      <a:endParaRPr sz="1800" b="1">
                        <a:latin typeface="Calibri"/>
                        <a:ea typeface="Calibri"/>
                        <a:cs typeface="Calibri"/>
                        <a:sym typeface="Calibri"/>
                      </a:endParaRPr>
                    </a:p>
                  </a:txBody>
                  <a:tcPr marL="91425" marR="91425" marT="91425" marB="91425">
                    <a:lnT w="9525" cap="flat" cmpd="sng">
                      <a:solidFill>
                        <a:srgbClr val="9E9E9E"/>
                      </a:solidFill>
                      <a:prstDash val="solid"/>
                      <a:round/>
                      <a:headEnd type="none" w="sm" len="sm"/>
                      <a:tailEnd type="none" w="sm" len="sm"/>
                    </a:lnT>
                  </a:tcPr>
                </a:tc>
                <a:tc>
                  <a:txBody>
                    <a:bodyPr/>
                    <a:lstStyle/>
                    <a:p>
                      <a:pPr marL="0" lvl="0" indent="0" algn="ctr">
                        <a:spcBef>
                          <a:spcPts val="0"/>
                        </a:spcBef>
                        <a:spcAft>
                          <a:spcPts val="0"/>
                        </a:spcAft>
                        <a:buNone/>
                      </a:pPr>
                      <a:endParaRPr sz="1800" b="1" dirty="0">
                        <a:latin typeface="Calibri"/>
                        <a:ea typeface="Calibri"/>
                        <a:cs typeface="Calibri"/>
                        <a:sym typeface="Calibri"/>
                      </a:endParaRPr>
                    </a:p>
                  </a:txBody>
                  <a:tcPr marL="91425" marR="91425" marT="91425" marB="91425">
                    <a:lnT w="9525" cap="flat" cmpd="sng">
                      <a:solidFill>
                        <a:srgbClr val="9E9E9E"/>
                      </a:solidFill>
                      <a:prstDash val="solid"/>
                      <a:round/>
                      <a:headEnd type="none" w="sm" len="sm"/>
                      <a:tailEnd type="none" w="sm" len="sm"/>
                    </a:lnT>
                  </a:tcPr>
                </a:tc>
                <a:extLst>
                  <a:ext uri="{0D108BD9-81ED-4DB2-BD59-A6C34878D82A}">
                    <a16:rowId xmlns:a16="http://schemas.microsoft.com/office/drawing/2014/main" val="10006"/>
                  </a:ext>
                </a:extLst>
              </a:tr>
            </a:tbl>
          </a:graphicData>
        </a:graphic>
      </p:graphicFrame>
    </p:spTree>
  </p:cSld>
  <p:clrMapOvr>
    <a:masterClrMapping/>
  </p:clrMapOvr>
</p:sld>
</file>

<file path=ppt/theme/theme1.xml><?xml version="1.0" encoding="utf-8"?>
<a:theme xmlns:a="http://schemas.openxmlformats.org/drawingml/2006/main" name="Retrospect">
  <a:themeElements>
    <a:clrScheme name="OpeningGateways">
      <a:dk1>
        <a:srgbClr val="000000"/>
      </a:dk1>
      <a:lt1>
        <a:srgbClr val="FFFFFF"/>
      </a:lt1>
      <a:dk2>
        <a:srgbClr val="335B74"/>
      </a:dk2>
      <a:lt2>
        <a:srgbClr val="DFE3E5"/>
      </a:lt2>
      <a:accent1>
        <a:srgbClr val="1CADE4"/>
      </a:accent1>
      <a:accent2>
        <a:srgbClr val="1F499F"/>
      </a:accent2>
      <a:accent3>
        <a:srgbClr val="27CED7"/>
      </a:accent3>
      <a:accent4>
        <a:srgbClr val="42BA97"/>
      </a:accent4>
      <a:accent5>
        <a:srgbClr val="3E8853"/>
      </a:accent5>
      <a:accent6>
        <a:srgbClr val="62A39F"/>
      </a:accent6>
      <a:hlink>
        <a:srgbClr val="6EAC1C"/>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77</Words>
  <Application>Microsoft Office PowerPoint</Application>
  <PresentationFormat>On-screen Show (4:3)</PresentationFormat>
  <Paragraphs>23</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Retrospect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cp:lastModifiedBy>Marianna Bonanome</cp:lastModifiedBy>
  <cp:revision>5</cp:revision>
  <dcterms:modified xsi:type="dcterms:W3CDTF">2020-03-05T14:52:33Z</dcterms:modified>
</cp:coreProperties>
</file>