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59" r:id="rId3"/>
    <p:sldId id="303" r:id="rId4"/>
    <p:sldId id="282" r:id="rId5"/>
    <p:sldId id="304" r:id="rId6"/>
    <p:sldId id="258" r:id="rId7"/>
    <p:sldId id="290" r:id="rId8"/>
    <p:sldId id="291" r:id="rId9"/>
    <p:sldId id="292" r:id="rId10"/>
    <p:sldId id="305" r:id="rId11"/>
    <p:sldId id="28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43161D-F628-4D5B-9623-780DE4EA829E}" v="121" dt="2022-10-29T01:33:51.3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8B43161D-F628-4D5B-9623-780DE4EA829E}"/>
    <pc:docChg chg="undo custSel addSld delSld modSld sldOrd">
      <pc:chgData name="Tom Smith" userId="eac52e5223bf4258" providerId="LiveId" clId="{8B43161D-F628-4D5B-9623-780DE4EA829E}" dt="2022-10-29T01:33:51.303" v="1162"/>
      <pc:docMkLst>
        <pc:docMk/>
      </pc:docMkLst>
      <pc:sldChg chg="del">
        <pc:chgData name="Tom Smith" userId="eac52e5223bf4258" providerId="LiveId" clId="{8B43161D-F628-4D5B-9623-780DE4EA829E}" dt="2022-10-29T01:00:24.831" v="91" actId="47"/>
        <pc:sldMkLst>
          <pc:docMk/>
          <pc:sldMk cId="2892343135" sldId="256"/>
        </pc:sldMkLst>
      </pc:sldChg>
      <pc:sldChg chg="del">
        <pc:chgData name="Tom Smith" userId="eac52e5223bf4258" providerId="LiveId" clId="{8B43161D-F628-4D5B-9623-780DE4EA829E}" dt="2022-10-29T01:00:25.238" v="92" actId="47"/>
        <pc:sldMkLst>
          <pc:docMk/>
          <pc:sldMk cId="2465325840" sldId="257"/>
        </pc:sldMkLst>
      </pc:sldChg>
      <pc:sldChg chg="modSp mod">
        <pc:chgData name="Tom Smith" userId="eac52e5223bf4258" providerId="LiveId" clId="{8B43161D-F628-4D5B-9623-780DE4EA829E}" dt="2022-10-29T01:00:13.828" v="89" actId="27636"/>
        <pc:sldMkLst>
          <pc:docMk/>
          <pc:sldMk cId="3355501316" sldId="259"/>
        </pc:sldMkLst>
        <pc:spChg chg="mod">
          <ac:chgData name="Tom Smith" userId="eac52e5223bf4258" providerId="LiveId" clId="{8B43161D-F628-4D5B-9623-780DE4EA829E}" dt="2022-10-29T01:00:13.828" v="89" actId="27636"/>
          <ac:spMkLst>
            <pc:docMk/>
            <pc:sldMk cId="3355501316" sldId="259"/>
            <ac:spMk id="3" creationId="{00000000-0000-0000-0000-000000000000}"/>
          </ac:spMkLst>
        </pc:spChg>
      </pc:sldChg>
      <pc:sldChg chg="del">
        <pc:chgData name="Tom Smith" userId="eac52e5223bf4258" providerId="LiveId" clId="{8B43161D-F628-4D5B-9623-780DE4EA829E}" dt="2022-10-29T01:01:07.061" v="97" actId="47"/>
        <pc:sldMkLst>
          <pc:docMk/>
          <pc:sldMk cId="3227789363" sldId="260"/>
        </pc:sldMkLst>
      </pc:sldChg>
      <pc:sldChg chg="del">
        <pc:chgData name="Tom Smith" userId="eac52e5223bf4258" providerId="LiveId" clId="{8B43161D-F628-4D5B-9623-780DE4EA829E}" dt="2022-10-29T01:01:07.952" v="98" actId="47"/>
        <pc:sldMkLst>
          <pc:docMk/>
          <pc:sldMk cId="1037775101" sldId="261"/>
        </pc:sldMkLst>
      </pc:sldChg>
      <pc:sldChg chg="del">
        <pc:chgData name="Tom Smith" userId="eac52e5223bf4258" providerId="LiveId" clId="{8B43161D-F628-4D5B-9623-780DE4EA829E}" dt="2022-10-29T01:01:08.593" v="99" actId="47"/>
        <pc:sldMkLst>
          <pc:docMk/>
          <pc:sldMk cId="3850366235" sldId="262"/>
        </pc:sldMkLst>
      </pc:sldChg>
      <pc:sldChg chg="del">
        <pc:chgData name="Tom Smith" userId="eac52e5223bf4258" providerId="LiveId" clId="{8B43161D-F628-4D5B-9623-780DE4EA829E}" dt="2022-10-29T01:00:25.831" v="93" actId="47"/>
        <pc:sldMkLst>
          <pc:docMk/>
          <pc:sldMk cId="2615020146" sldId="263"/>
        </pc:sldMkLst>
      </pc:sldChg>
      <pc:sldChg chg="del">
        <pc:chgData name="Tom Smith" userId="eac52e5223bf4258" providerId="LiveId" clId="{8B43161D-F628-4D5B-9623-780DE4EA829E}" dt="2022-10-29T01:09:27.753" v="723" actId="47"/>
        <pc:sldMkLst>
          <pc:docMk/>
          <pc:sldMk cId="2369893689" sldId="264"/>
        </pc:sldMkLst>
      </pc:sldChg>
      <pc:sldChg chg="modSp mod">
        <pc:chgData name="Tom Smith" userId="eac52e5223bf4258" providerId="LiveId" clId="{8B43161D-F628-4D5B-9623-780DE4EA829E}" dt="2022-10-29T01:16:16.656" v="1160" actId="20577"/>
        <pc:sldMkLst>
          <pc:docMk/>
          <pc:sldMk cId="3060025234" sldId="281"/>
        </pc:sldMkLst>
        <pc:spChg chg="mod">
          <ac:chgData name="Tom Smith" userId="eac52e5223bf4258" providerId="LiveId" clId="{8B43161D-F628-4D5B-9623-780DE4EA829E}" dt="2022-10-29T01:16:16.656" v="1160" actId="20577"/>
          <ac:spMkLst>
            <pc:docMk/>
            <pc:sldMk cId="3060025234" sldId="281"/>
            <ac:spMk id="2" creationId="{00000000-0000-0000-0000-000000000000}"/>
          </ac:spMkLst>
        </pc:spChg>
        <pc:spChg chg="mod">
          <ac:chgData name="Tom Smith" userId="eac52e5223bf4258" providerId="LiveId" clId="{8B43161D-F628-4D5B-9623-780DE4EA829E}" dt="2022-10-29T01:15:43.504" v="1148" actId="20577"/>
          <ac:spMkLst>
            <pc:docMk/>
            <pc:sldMk cId="3060025234" sldId="281"/>
            <ac:spMk id="3" creationId="{00000000-0000-0000-0000-000000000000}"/>
          </ac:spMkLst>
        </pc:spChg>
        <pc:picChg chg="mod">
          <ac:chgData name="Tom Smith" userId="eac52e5223bf4258" providerId="LiveId" clId="{8B43161D-F628-4D5B-9623-780DE4EA829E}" dt="2022-10-29T01:15:54.986" v="1150" actId="14100"/>
          <ac:picMkLst>
            <pc:docMk/>
            <pc:sldMk cId="3060025234" sldId="281"/>
            <ac:picMk id="5122" creationId="{00000000-0000-0000-0000-000000000000}"/>
          </ac:picMkLst>
        </pc:picChg>
      </pc:sldChg>
      <pc:sldChg chg="modSp add del mod modAnim">
        <pc:chgData name="Tom Smith" userId="eac52e5223bf4258" providerId="LiveId" clId="{8B43161D-F628-4D5B-9623-780DE4EA829E}" dt="2022-10-29T01:33:51.303" v="1162"/>
        <pc:sldMkLst>
          <pc:docMk/>
          <pc:sldMk cId="2677169520" sldId="282"/>
        </pc:sldMkLst>
        <pc:spChg chg="mod">
          <ac:chgData name="Tom Smith" userId="eac52e5223bf4258" providerId="LiveId" clId="{8B43161D-F628-4D5B-9623-780DE4EA829E}" dt="2022-10-29T01:03:20.551" v="127" actId="20577"/>
          <ac:spMkLst>
            <pc:docMk/>
            <pc:sldMk cId="2677169520" sldId="282"/>
            <ac:spMk id="2" creationId="{3CD60BCF-441D-D507-928D-AFB9F323E97C}"/>
          </ac:spMkLst>
        </pc:spChg>
        <pc:spChg chg="mod">
          <ac:chgData name="Tom Smith" userId="eac52e5223bf4258" providerId="LiveId" clId="{8B43161D-F628-4D5B-9623-780DE4EA829E}" dt="2022-10-29T01:04:58.781" v="351" actId="20577"/>
          <ac:spMkLst>
            <pc:docMk/>
            <pc:sldMk cId="2677169520" sldId="282"/>
            <ac:spMk id="3" creationId="{F8D08054-F8C6-ADE9-DA6B-35A56503DBF0}"/>
          </ac:spMkLst>
        </pc:spChg>
      </pc:sldChg>
      <pc:sldChg chg="del">
        <pc:chgData name="Tom Smith" userId="eac52e5223bf4258" providerId="LiveId" clId="{8B43161D-F628-4D5B-9623-780DE4EA829E}" dt="2022-10-29T01:01:19.157" v="100" actId="47"/>
        <pc:sldMkLst>
          <pc:docMk/>
          <pc:sldMk cId="681569031" sldId="286"/>
        </pc:sldMkLst>
      </pc:sldChg>
      <pc:sldChg chg="del">
        <pc:chgData name="Tom Smith" userId="eac52e5223bf4258" providerId="LiveId" clId="{8B43161D-F628-4D5B-9623-780DE4EA829E}" dt="2022-10-29T01:00:35.734" v="96" actId="47"/>
        <pc:sldMkLst>
          <pc:docMk/>
          <pc:sldMk cId="550786203" sldId="287"/>
        </pc:sldMkLst>
      </pc:sldChg>
      <pc:sldChg chg="del">
        <pc:chgData name="Tom Smith" userId="eac52e5223bf4258" providerId="LiveId" clId="{8B43161D-F628-4D5B-9623-780DE4EA829E}" dt="2022-10-29T01:00:26.878" v="94" actId="47"/>
        <pc:sldMkLst>
          <pc:docMk/>
          <pc:sldMk cId="2373481073" sldId="288"/>
        </pc:sldMkLst>
      </pc:sldChg>
      <pc:sldChg chg="del">
        <pc:chgData name="Tom Smith" userId="eac52e5223bf4258" providerId="LiveId" clId="{8B43161D-F628-4D5B-9623-780DE4EA829E}" dt="2022-10-29T01:00:24.144" v="90" actId="47"/>
        <pc:sldMkLst>
          <pc:docMk/>
          <pc:sldMk cId="2511400914" sldId="289"/>
        </pc:sldMkLst>
      </pc:sldChg>
      <pc:sldChg chg="delSp modSp mod delAnim modAnim">
        <pc:chgData name="Tom Smith" userId="eac52e5223bf4258" providerId="LiveId" clId="{8B43161D-F628-4D5B-9623-780DE4EA829E}" dt="2022-10-29T01:13:11.377" v="781" actId="478"/>
        <pc:sldMkLst>
          <pc:docMk/>
          <pc:sldMk cId="630103370" sldId="292"/>
        </pc:sldMkLst>
        <pc:spChg chg="del mod">
          <ac:chgData name="Tom Smith" userId="eac52e5223bf4258" providerId="LiveId" clId="{8B43161D-F628-4D5B-9623-780DE4EA829E}" dt="2022-10-29T01:13:11.377" v="781" actId="478"/>
          <ac:spMkLst>
            <pc:docMk/>
            <pc:sldMk cId="630103370" sldId="292"/>
            <ac:spMk id="7" creationId="{A2B59FFD-099D-590C-2B8D-16CBB833AABB}"/>
          </ac:spMkLst>
        </pc:spChg>
      </pc:sldChg>
      <pc:sldChg chg="del">
        <pc:chgData name="Tom Smith" userId="eac52e5223bf4258" providerId="LiveId" clId="{8B43161D-F628-4D5B-9623-780DE4EA829E}" dt="2022-10-29T01:00:27.546" v="95" actId="47"/>
        <pc:sldMkLst>
          <pc:docMk/>
          <pc:sldMk cId="1323046544" sldId="293"/>
        </pc:sldMkLst>
      </pc:sldChg>
      <pc:sldChg chg="modSp del mod">
        <pc:chgData name="Tom Smith" userId="eac52e5223bf4258" providerId="LiveId" clId="{8B43161D-F628-4D5B-9623-780DE4EA829E}" dt="2022-10-29T01:06:37.041" v="352" actId="47"/>
        <pc:sldMkLst>
          <pc:docMk/>
          <pc:sldMk cId="1336551765" sldId="294"/>
        </pc:sldMkLst>
        <pc:spChg chg="mod">
          <ac:chgData name="Tom Smith" userId="eac52e5223bf4258" providerId="LiveId" clId="{8B43161D-F628-4D5B-9623-780DE4EA829E}" dt="2022-10-29T01:01:46.072" v="110" actId="14100"/>
          <ac:spMkLst>
            <pc:docMk/>
            <pc:sldMk cId="1336551765" sldId="294"/>
            <ac:spMk id="3" creationId="{B013D7B1-BE63-F643-9648-334445ABA88A}"/>
          </ac:spMkLst>
        </pc:spChg>
      </pc:sldChg>
      <pc:sldChg chg="del">
        <pc:chgData name="Tom Smith" userId="eac52e5223bf4258" providerId="LiveId" clId="{8B43161D-F628-4D5B-9623-780DE4EA829E}" dt="2022-10-29T01:09:31.573" v="724" actId="47"/>
        <pc:sldMkLst>
          <pc:docMk/>
          <pc:sldMk cId="2785285739" sldId="295"/>
        </pc:sldMkLst>
      </pc:sldChg>
      <pc:sldChg chg="add del setBg">
        <pc:chgData name="Tom Smith" userId="eac52e5223bf4258" providerId="LiveId" clId="{8B43161D-F628-4D5B-9623-780DE4EA829E}" dt="2022-10-29T01:02:46.862" v="113"/>
        <pc:sldMkLst>
          <pc:docMk/>
          <pc:sldMk cId="1432542653" sldId="303"/>
        </pc:sldMkLst>
      </pc:sldChg>
      <pc:sldChg chg="modSp add mod modAnim">
        <pc:chgData name="Tom Smith" userId="eac52e5223bf4258" providerId="LiveId" clId="{8B43161D-F628-4D5B-9623-780DE4EA829E}" dt="2022-10-29T01:12:54.796" v="779" actId="5793"/>
        <pc:sldMkLst>
          <pc:docMk/>
          <pc:sldMk cId="2322687459" sldId="304"/>
        </pc:sldMkLst>
        <pc:spChg chg="mod">
          <ac:chgData name="Tom Smith" userId="eac52e5223bf4258" providerId="LiveId" clId="{8B43161D-F628-4D5B-9623-780DE4EA829E}" dt="2022-10-29T01:07:04.408" v="374" actId="20577"/>
          <ac:spMkLst>
            <pc:docMk/>
            <pc:sldMk cId="2322687459" sldId="304"/>
            <ac:spMk id="2" creationId="{3CD60BCF-441D-D507-928D-AFB9F323E97C}"/>
          </ac:spMkLst>
        </pc:spChg>
        <pc:spChg chg="mod">
          <ac:chgData name="Tom Smith" userId="eac52e5223bf4258" providerId="LiveId" clId="{8B43161D-F628-4D5B-9623-780DE4EA829E}" dt="2022-10-29T01:12:54.796" v="779" actId="5793"/>
          <ac:spMkLst>
            <pc:docMk/>
            <pc:sldMk cId="2322687459" sldId="304"/>
            <ac:spMk id="3" creationId="{F8D08054-F8C6-ADE9-DA6B-35A56503DBF0}"/>
          </ac:spMkLst>
        </pc:spChg>
      </pc:sldChg>
      <pc:sldChg chg="modSp add mod ord modAnim">
        <pc:chgData name="Tom Smith" userId="eac52e5223bf4258" providerId="LiveId" clId="{8B43161D-F628-4D5B-9623-780DE4EA829E}" dt="2022-10-29T01:13:42.627" v="835" actId="20577"/>
        <pc:sldMkLst>
          <pc:docMk/>
          <pc:sldMk cId="3355809087" sldId="305"/>
        </pc:sldMkLst>
        <pc:spChg chg="mod">
          <ac:chgData name="Tom Smith" userId="eac52e5223bf4258" providerId="LiveId" clId="{8B43161D-F628-4D5B-9623-780DE4EA829E}" dt="2022-10-29T01:13:42.627" v="835" actId="20577"/>
          <ac:spMkLst>
            <pc:docMk/>
            <pc:sldMk cId="3355809087" sldId="305"/>
            <ac:spMk id="3" creationId="{F8D08054-F8C6-ADE9-DA6B-35A56503DBF0}"/>
          </ac:spMkLst>
        </pc:spChg>
      </pc:sldChg>
      <pc:sldMasterChg chg="delSldLayout">
        <pc:chgData name="Tom Smith" userId="eac52e5223bf4258" providerId="LiveId" clId="{8B43161D-F628-4D5B-9623-780DE4EA829E}" dt="2022-10-29T01:00:35.734" v="96" actId="47"/>
        <pc:sldMasterMkLst>
          <pc:docMk/>
          <pc:sldMasterMk cId="617664817" sldId="2147483660"/>
        </pc:sldMasterMkLst>
        <pc:sldLayoutChg chg="del">
          <pc:chgData name="Tom Smith" userId="eac52e5223bf4258" providerId="LiveId" clId="{8B43161D-F628-4D5B-9623-780DE4EA829E}" dt="2022-10-29T01:00:35.734" v="96" actId="47"/>
          <pc:sldLayoutMkLst>
            <pc:docMk/>
            <pc:sldMasterMk cId="617664817" sldId="2147483660"/>
            <pc:sldLayoutMk cId="770631189" sldId="214748367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10</a:t>
            </a:fld>
            <a:endParaRPr lang="en-US"/>
          </a:p>
        </p:txBody>
      </p:sp>
    </p:spTree>
    <p:extLst>
      <p:ext uri="{BB962C8B-B14F-4D97-AF65-F5344CB8AC3E}">
        <p14:creationId xmlns:p14="http://schemas.microsoft.com/office/powerpoint/2010/main" val="1026002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08B9EBBA-996F-894A-B54A-D6246ED52CEA}" type="datetimeFigureOut">
              <a:rPr lang="en-US" smtClean="0"/>
              <a:pPr/>
              <a:t>10/28/2022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770178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A1323-8D79-1946-B0D7-40001CF92E9D}" type="datetimeFigureOut">
              <a:rPr lang="en-US" smtClean="0"/>
              <a:pPr/>
              <a:t>10/28/2022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790783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8DFA1846-DA80-1C48-A609-854EA85C59AD}" type="datetimeFigureOut">
              <a:rPr lang="en-US" smtClean="0"/>
              <a:pPr/>
              <a:t>10/28/2022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07519308"/>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7302355-E14B-8545-A8F8-0FE83CC9D524}" type="datetimeFigureOut">
              <a:rPr lang="en-US" smtClean="0"/>
              <a:pPr/>
              <a:t>10/28/2022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30404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09B482E8-6E0E-1B4F-B1FD-C69DB9E858D9}" type="datetimeFigureOut">
              <a:rPr lang="en-US" smtClean="0"/>
              <a:pPr/>
              <a:t>10/28/2022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67853844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10/28/2022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0219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10/28/2022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20930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0DF5E60-9974-AC48-9591-99C2BB44B7CF}" type="datetimeFigureOut">
              <a:rPr lang="en-US" smtClean="0"/>
              <a:pPr/>
              <a:t>10/28/2022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07727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9B482E8-6E0E-1B4F-B1FD-C69DB9E858D9}" type="datetimeFigureOut">
              <a:rPr lang="en-US" smtClean="0"/>
              <a:pPr/>
              <a:t>10/28/2022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8663694"/>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10/28/2022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0881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10/28/2022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93967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09B482E8-6E0E-1B4F-B1FD-C69DB9E858D9}" type="datetimeFigureOut">
              <a:rPr lang="en-US" smtClean="0"/>
              <a:pPr/>
              <a:t>10/28/2022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176648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wl.purdue.edu/owl/research_and_citation/mla_style/mla_formatting_and_style_guide/mla_in_text_citations_the_basics.html" TargetMode="External"/><Relationship Id="rId2" Type="http://schemas.openxmlformats.org/officeDocument/2006/relationships/hyperlink" Target="https://library.citytech.cuny.edu/"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92500" lnSpcReduction="1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Review how to cite sources using MLA</a:t>
            </a:r>
          </a:p>
          <a:p>
            <a:r>
              <a:rPr lang="en-US" sz="4100" dirty="0">
                <a:cs typeface="Times New Roman" panose="02020603050405020304" pitchFamily="18" charset="0"/>
              </a:rPr>
              <a:t>Work on citations, summaries, reflections, and quotes</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199" y="1431236"/>
            <a:ext cx="9780639" cy="5303672"/>
          </a:xfrm>
        </p:spPr>
        <p:txBody>
          <a:bodyPr>
            <a:normAutofit/>
          </a:bodyPr>
          <a:lstStyle/>
          <a:p>
            <a:r>
              <a:rPr lang="en-US" dirty="0"/>
              <a:t>Continue working on the sources, as well as the introduction and conclusion.</a:t>
            </a:r>
          </a:p>
          <a:p>
            <a:r>
              <a:rPr lang="en-US" dirty="0"/>
              <a:t>We’ll work on the remaining two in class on Wednesday. Be sure to bring your laptop or tablet.</a:t>
            </a:r>
          </a:p>
          <a:p>
            <a:r>
              <a:rPr lang="en-US" dirty="0"/>
              <a:t>Want help? Come to an office hour on Tuesday and we can look over your sources together!</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97730" y="3914988"/>
            <a:ext cx="2081980" cy="2943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025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Toni Morrison | Department of African American Studies">
            <a:extLst>
              <a:ext uri="{FF2B5EF4-FFF2-40B4-BE49-F238E27FC236}">
                <a16:creationId xmlns:a16="http://schemas.microsoft.com/office/drawing/2014/main" id="{6A5A9F5D-A8BA-8B72-2CCC-616EA2F9CC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645"/>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1F99361-32C8-23B5-2F25-F70D9778CE1F}"/>
              </a:ext>
            </a:extLst>
          </p:cNvPr>
          <p:cNvSpPr>
            <a:spLocks noGrp="1"/>
          </p:cNvSpPr>
          <p:nvPr>
            <p:ph idx="1"/>
          </p:nvPr>
        </p:nvSpPr>
        <p:spPr>
          <a:xfrm>
            <a:off x="6417734" y="511278"/>
            <a:ext cx="5291663" cy="5856184"/>
          </a:xfrm>
        </p:spPr>
        <p:txBody>
          <a:bodyPr>
            <a:normAutofit/>
          </a:bodyPr>
          <a:lstStyle/>
          <a:p>
            <a:pPr marL="0" indent="0">
              <a:buNone/>
            </a:pPr>
            <a:r>
              <a:rPr lang="en-US" sz="2400" dirty="0"/>
              <a:t>“When you get these jobs you have been so brilliantly trained for, just remember that your real job is that if you are free, you need to free somebody else. If you have some power, then your job is to empower somebody else.”</a:t>
            </a:r>
          </a:p>
          <a:p>
            <a:pPr marL="0" indent="0">
              <a:buNone/>
            </a:pPr>
            <a:r>
              <a:rPr lang="en-US" sz="2400" dirty="0"/>
              <a:t>— Toni Morrison</a:t>
            </a:r>
          </a:p>
          <a:p>
            <a:pPr marL="0" indent="0">
              <a:buNone/>
            </a:pPr>
            <a:endParaRPr lang="en-US" sz="2400" dirty="0"/>
          </a:p>
          <a:p>
            <a:pPr marL="0" indent="0">
              <a:buNone/>
            </a:pPr>
            <a:r>
              <a:rPr lang="en-US" sz="2400" dirty="0"/>
              <a:t>Do you agree with this? Explain your answer.</a:t>
            </a:r>
          </a:p>
          <a:p>
            <a:pPr marL="0" indent="0">
              <a:buNone/>
            </a:pPr>
            <a:endParaRPr lang="en-US" sz="2400" dirty="0"/>
          </a:p>
          <a:p>
            <a:pPr marL="0" indent="0">
              <a:buNone/>
            </a:pPr>
            <a:r>
              <a:rPr lang="en-US" sz="2400" dirty="0"/>
              <a:t>What does this quote have to do with social justice?</a:t>
            </a:r>
          </a:p>
        </p:txBody>
      </p:sp>
    </p:spTree>
    <p:extLst>
      <p:ext uri="{BB962C8B-B14F-4D97-AF65-F5344CB8AC3E}">
        <p14:creationId xmlns:p14="http://schemas.microsoft.com/office/powerpoint/2010/main" val="1432542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a:bodyPr>
          <a:lstStyle/>
          <a:p>
            <a:r>
              <a:rPr lang="en-US" sz="5400" dirty="0"/>
              <a:t>MLA Review</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320668"/>
          </a:xfrm>
        </p:spPr>
        <p:txBody>
          <a:bodyPr>
            <a:normAutofit/>
          </a:bodyPr>
          <a:lstStyle/>
          <a:p>
            <a:pPr marL="0" indent="0">
              <a:buNone/>
            </a:pPr>
            <a:r>
              <a:rPr lang="en-US" dirty="0"/>
              <a:t>If your source comes from the databases at </a:t>
            </a:r>
            <a:r>
              <a:rPr lang="en-US" dirty="0">
                <a:hlinkClick r:id="rId2"/>
              </a:rPr>
              <a:t>City Tech Library</a:t>
            </a:r>
            <a:r>
              <a:rPr lang="en-US" dirty="0"/>
              <a:t>, usually the “citation” button will do most of the work for you.</a:t>
            </a:r>
          </a:p>
          <a:p>
            <a:pPr marL="0" indent="0">
              <a:buNone/>
            </a:pPr>
            <a:r>
              <a:rPr lang="en-US" dirty="0"/>
              <a:t>If your source isn’t from the databases, you’ll have to go to the </a:t>
            </a:r>
            <a:r>
              <a:rPr lang="en-US" dirty="0">
                <a:hlinkClick r:id="rId3"/>
              </a:rPr>
              <a:t>Purdue OWL </a:t>
            </a:r>
            <a:r>
              <a:rPr lang="en-US" dirty="0"/>
              <a:t>site. </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7169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a:bodyPr>
          <a:lstStyle/>
          <a:p>
            <a:r>
              <a:rPr lang="en-US" sz="5400" dirty="0"/>
              <a:t>First Source Citation</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320668"/>
          </a:xfrm>
        </p:spPr>
        <p:txBody>
          <a:bodyPr>
            <a:normAutofit/>
          </a:bodyPr>
          <a:lstStyle/>
          <a:p>
            <a:pPr marL="0" indent="0">
              <a:buNone/>
            </a:pPr>
            <a:r>
              <a:rPr lang="en-US" dirty="0"/>
              <a:t>For the rest of class, work on citing, summarizing, reflecting, and quoting your first source.</a:t>
            </a:r>
          </a:p>
          <a:p>
            <a:pPr marL="0" indent="0">
              <a:buNone/>
            </a:pPr>
            <a:r>
              <a:rPr lang="en-US" dirty="0"/>
              <a:t>As a reminder of what these all look like…</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2687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6" name="Picture 5">
            <a:extLst>
              <a:ext uri="{FF2B5EF4-FFF2-40B4-BE49-F238E27FC236}">
                <a16:creationId xmlns:a16="http://schemas.microsoft.com/office/drawing/2014/main" id="{588FD8EE-08A3-FA3C-2645-713884D6F97B}"/>
              </a:ext>
            </a:extLst>
          </p:cNvPr>
          <p:cNvPicPr>
            <a:picLocks noChangeAspect="1"/>
          </p:cNvPicPr>
          <p:nvPr/>
        </p:nvPicPr>
        <p:blipFill>
          <a:blip r:embed="rId2"/>
          <a:stretch>
            <a:fillRect/>
          </a:stretch>
        </p:blipFill>
        <p:spPr>
          <a:xfrm>
            <a:off x="899775" y="2076673"/>
            <a:ext cx="10677211" cy="2159586"/>
          </a:xfrm>
          <a:prstGeom prst="rect">
            <a:avLst/>
          </a:prstGeom>
        </p:spPr>
      </p:pic>
    </p:spTree>
    <p:extLst>
      <p:ext uri="{BB962C8B-B14F-4D97-AF65-F5344CB8AC3E}">
        <p14:creationId xmlns:p14="http://schemas.microsoft.com/office/powerpoint/2010/main" val="2457635268"/>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5" name="Picture 4">
            <a:extLst>
              <a:ext uri="{FF2B5EF4-FFF2-40B4-BE49-F238E27FC236}">
                <a16:creationId xmlns:a16="http://schemas.microsoft.com/office/drawing/2014/main" id="{15CF4CD7-75B2-BB4D-4C5E-B343443AEEAA}"/>
              </a:ext>
            </a:extLst>
          </p:cNvPr>
          <p:cNvPicPr>
            <a:picLocks noChangeAspect="1"/>
          </p:cNvPicPr>
          <p:nvPr/>
        </p:nvPicPr>
        <p:blipFill>
          <a:blip r:embed="rId2"/>
          <a:stretch>
            <a:fillRect/>
          </a:stretch>
        </p:blipFill>
        <p:spPr>
          <a:xfrm>
            <a:off x="1863392" y="2020403"/>
            <a:ext cx="8926728" cy="4203416"/>
          </a:xfrm>
          <a:prstGeom prst="rect">
            <a:avLst/>
          </a:prstGeom>
        </p:spPr>
      </p:pic>
    </p:spTree>
    <p:extLst>
      <p:ext uri="{BB962C8B-B14F-4D97-AF65-F5344CB8AC3E}">
        <p14:creationId xmlns:p14="http://schemas.microsoft.com/office/powerpoint/2010/main" val="36748273"/>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6" name="Picture 5">
            <a:extLst>
              <a:ext uri="{FF2B5EF4-FFF2-40B4-BE49-F238E27FC236}">
                <a16:creationId xmlns:a16="http://schemas.microsoft.com/office/drawing/2014/main" id="{28314022-C75E-94D6-0FF2-0DAE4C6A2832}"/>
              </a:ext>
            </a:extLst>
          </p:cNvPr>
          <p:cNvPicPr>
            <a:picLocks noChangeAspect="1"/>
          </p:cNvPicPr>
          <p:nvPr/>
        </p:nvPicPr>
        <p:blipFill>
          <a:blip r:embed="rId2"/>
          <a:stretch>
            <a:fillRect/>
          </a:stretch>
        </p:blipFill>
        <p:spPr>
          <a:xfrm>
            <a:off x="1947135" y="1929195"/>
            <a:ext cx="8750888" cy="4587422"/>
          </a:xfrm>
          <a:prstGeom prst="rect">
            <a:avLst/>
          </a:prstGeom>
        </p:spPr>
      </p:pic>
    </p:spTree>
    <p:extLst>
      <p:ext uri="{BB962C8B-B14F-4D97-AF65-F5344CB8AC3E}">
        <p14:creationId xmlns:p14="http://schemas.microsoft.com/office/powerpoint/2010/main" val="1112384422"/>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5" name="Picture 4">
            <a:extLst>
              <a:ext uri="{FF2B5EF4-FFF2-40B4-BE49-F238E27FC236}">
                <a16:creationId xmlns:a16="http://schemas.microsoft.com/office/drawing/2014/main" id="{3A9969F3-7D12-AB61-D575-211AFA63FDC8}"/>
              </a:ext>
            </a:extLst>
          </p:cNvPr>
          <p:cNvPicPr>
            <a:picLocks noChangeAspect="1"/>
          </p:cNvPicPr>
          <p:nvPr/>
        </p:nvPicPr>
        <p:blipFill>
          <a:blip r:embed="rId2"/>
          <a:stretch>
            <a:fillRect/>
          </a:stretch>
        </p:blipFill>
        <p:spPr>
          <a:xfrm>
            <a:off x="897255" y="2577593"/>
            <a:ext cx="10682252" cy="1929873"/>
          </a:xfrm>
          <a:prstGeom prst="rect">
            <a:avLst/>
          </a:prstGeom>
        </p:spPr>
      </p:pic>
    </p:spTree>
    <p:extLst>
      <p:ext uri="{BB962C8B-B14F-4D97-AF65-F5344CB8AC3E}">
        <p14:creationId xmlns:p14="http://schemas.microsoft.com/office/powerpoint/2010/main" val="630103370"/>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a:bodyPr>
          <a:lstStyle/>
          <a:p>
            <a:r>
              <a:rPr lang="en-US" sz="5400" dirty="0"/>
              <a:t>First Source Citation</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320668"/>
          </a:xfrm>
        </p:spPr>
        <p:txBody>
          <a:bodyPr>
            <a:normAutofit/>
          </a:bodyPr>
          <a:lstStyle/>
          <a:p>
            <a:pPr marL="0" indent="0">
              <a:buNone/>
            </a:pPr>
            <a:r>
              <a:rPr lang="en-US" dirty="0"/>
              <a:t>When you’re finished with the source, create a post titled </a:t>
            </a:r>
            <a:r>
              <a:rPr lang="en-US" b="1" dirty="0"/>
              <a:t>Full Name, First Source Citation</a:t>
            </a:r>
            <a:r>
              <a:rPr lang="en-US" dirty="0"/>
              <a:t>, and save it under the category </a:t>
            </a:r>
            <a:r>
              <a:rPr lang="en-US" b="1" dirty="0"/>
              <a:t>U2 Work</a:t>
            </a:r>
            <a:r>
              <a:rPr lang="en-US" dirty="0"/>
              <a:t>.</a:t>
            </a:r>
          </a:p>
          <a:p>
            <a:pPr marL="0" indent="0">
              <a:buNone/>
            </a:pPr>
            <a:r>
              <a:rPr lang="en-US" dirty="0"/>
              <a:t>If you finish one, start working on the next one!</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80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4164</TotalTime>
  <Words>283</Words>
  <Application>Microsoft Office PowerPoint</Application>
  <PresentationFormat>Widescreen</PresentationFormat>
  <Paragraphs>30</Paragraphs>
  <Slides>10</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Calibri Light</vt:lpstr>
      <vt:lpstr>Gill Sans MT</vt:lpstr>
      <vt:lpstr>Office Theme</vt:lpstr>
      <vt:lpstr>Parcel</vt:lpstr>
      <vt:lpstr>ENG 1101  English Composition 2 </vt:lpstr>
      <vt:lpstr>PowerPoint Presentation</vt:lpstr>
      <vt:lpstr>MLA Review</vt:lpstr>
      <vt:lpstr>First Source Citation</vt:lpstr>
      <vt:lpstr>Sample Entry</vt:lpstr>
      <vt:lpstr>Sample Entry</vt:lpstr>
      <vt:lpstr>Sample Entry</vt:lpstr>
      <vt:lpstr>Sample Entry</vt:lpstr>
      <vt:lpstr>First Source Citation</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39</cp:revision>
  <dcterms:created xsi:type="dcterms:W3CDTF">2020-01-25T02:18:25Z</dcterms:created>
  <dcterms:modified xsi:type="dcterms:W3CDTF">2022-10-29T01:33:57Z</dcterms:modified>
</cp:coreProperties>
</file>