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7" r:id="rId5"/>
    <p:sldId id="261" r:id="rId6"/>
    <p:sldId id="259" r:id="rId7"/>
    <p:sldId id="260" r:id="rId8"/>
    <p:sldId id="266" r:id="rId9"/>
    <p:sldId id="262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1" d="100"/>
          <a:sy n="101" d="100"/>
        </p:scale>
        <p:origin x="-14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12/17/2015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607" y="1449147"/>
            <a:ext cx="11423561" cy="2971051"/>
          </a:xfrm>
        </p:spPr>
        <p:txBody>
          <a:bodyPr/>
          <a:lstStyle/>
          <a:p>
            <a:pPr algn="ctr"/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MC12.18 Wireless Mouse</a:t>
            </a:r>
            <a:b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(Optical-Mechanical Mouse)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6387" y="5448273"/>
            <a:ext cx="10572000" cy="434974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By: Marko Cibic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272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Factor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000" y="1417638"/>
            <a:ext cx="10554574" cy="363651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design allows the user to feel comfortable and stress free once they begin using the mouse during long hours of work.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think we can all admit that if we had a sleek and cutting edge design of a computer mouse all our troubles and stresses would be over when it came down to working long vigorous hours on certain assignments that need to be completed.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4" name="Picture 6" descr="https://www.mtr.com.hk/eng/sustainability/sustainrpt/2005rpt/img/jobper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40" y="3608162"/>
            <a:ext cx="4794518" cy="310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931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though I came up with my idea for the project just yesterday it doesn’t mean that I wasn’t thinking of any ideas previous to this presentation. I had so many ideas run through my head that I couldn’t really focus on one. I think it must have been due to the pressure I was feeling of finals week and all the exams that are in session, I am glad I was able to finish this project on time!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364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Ergonomics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000" y="2724563"/>
            <a:ext cx="10554574" cy="3636511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little short history on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Ergonomics –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Ergonomics was studied and practiced way back when humans started designing and making things for their use, for example, the chair.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chair came along, people either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laid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down, squatted or sat cross legged. Mostly likely they didn't experience back pain and neck pain like we do now. However, the term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“Ergonomics"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coined much later on, approximately five to six decades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ago. With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industrial and office workplaces modernizing accordingly with technology, new ergonomic branches or schools of thoughts had sprung up.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five principles of ergonomics can be loosely organized into these areas.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Physical, Cognitive, &amp; Organizational Ergonomics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of people's efficiency in their working environment.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intended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provide optimum comfort and to avoid stress or injury.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65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12" y="708340"/>
            <a:ext cx="10544871" cy="1107582"/>
          </a:xfrm>
        </p:spPr>
        <p:txBody>
          <a:bodyPr/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5 Main Principles of Ergonomics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  <a:p>
            <a:r>
              <a:rPr lang="en-US" dirty="0"/>
              <a:t>Comfort</a:t>
            </a:r>
          </a:p>
          <a:p>
            <a:r>
              <a:rPr lang="en-US" dirty="0"/>
              <a:t>Ease of use</a:t>
            </a:r>
          </a:p>
          <a:p>
            <a:r>
              <a:rPr lang="en-US" dirty="0"/>
              <a:t>Productivity and performance</a:t>
            </a:r>
          </a:p>
          <a:p>
            <a:r>
              <a:rPr lang="en-US" dirty="0"/>
              <a:t>Aesthetics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961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3" y="0"/>
            <a:ext cx="11900079" cy="1417638"/>
          </a:xfrm>
        </p:spPr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Optical-Mechanical Mouse Description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5" y="1616979"/>
            <a:ext cx="10554574" cy="363651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optical-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optomechanical mouse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consists of a ball that rolls one of two wheels inside the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mouse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Each wheel contains a circle of holes or notches, allowing an LED light to shine through and be detected by a sensor.</a:t>
            </a:r>
          </a:p>
        </p:txBody>
      </p:sp>
    </p:spTree>
    <p:extLst>
      <p:ext uri="{BB962C8B-B14F-4D97-AF65-F5344CB8AC3E}">
        <p14:creationId xmlns:p14="http://schemas.microsoft.com/office/powerpoint/2010/main" val="76455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08552"/>
            <a:ext cx="10571998" cy="970450"/>
          </a:xfrm>
        </p:spPr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Plan/Focus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first I couldn’t come up with an idea to be honest with you all, the idea for my project popped into my head when I was in class finishing up some work yesterday. The way I uncovered my idea was when I began observing the computer mouse I was using while completing work on Inventor, which is a computer-aided design/manufacturing system. I had plenty of work to complete and the mouse that I was using looked to be that of an older generation and it seemed very bulky and uncomfortable for me to use so that is where I my idea/inspiration for the MC12.18 Wireless Mouse came into play. I wanted my design to implement the purpose of ergonomics which is providing optimum comfort and to avoid stress/injury for the given user. I believe that with my design I have successfully achieved the requirement for this assignment.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253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12" y="369914"/>
            <a:ext cx="10571998" cy="970450"/>
          </a:xfrm>
        </p:spPr>
        <p:txBody>
          <a:bodyPr/>
          <a:lstStyle/>
          <a:p>
            <a:r>
              <a:rPr lang="en-US" sz="5400" dirty="0" smtClean="0"/>
              <a:t>Brain Storming Ideas/Sketches</a:t>
            </a:r>
            <a:endParaRPr lang="en-US" sz="5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62671" y="685414"/>
            <a:ext cx="5284079" cy="6774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978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 Features of the MC 12.18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24464" y="126669"/>
            <a:ext cx="5314178" cy="789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87189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Parts of the MC 12.18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0000" y="1823042"/>
            <a:ext cx="10554574" cy="3636511"/>
          </a:xfrm>
        </p:spPr>
        <p:txBody>
          <a:bodyPr/>
          <a:lstStyle/>
          <a:p>
            <a:r>
              <a:rPr lang="en-US" dirty="0"/>
              <a:t>Operating an opto-mechanical mouse. moving the mouse turns the ball.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X and Y rollers grip the ball and transfer movement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Optical </a:t>
            </a:r>
            <a:r>
              <a:rPr lang="en-US" dirty="0" smtClean="0"/>
              <a:t>encoding disks </a:t>
            </a:r>
            <a:r>
              <a:rPr lang="en-US" dirty="0"/>
              <a:t>include light holes.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Infrared LEDs</a:t>
            </a:r>
            <a:r>
              <a:rPr lang="en-US" dirty="0" smtClean="0"/>
              <a:t> </a:t>
            </a:r>
            <a:r>
              <a:rPr lang="en-US" dirty="0"/>
              <a:t>shine through the disks.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Sensors gather light pulses to convert to X and Y vectors.</a:t>
            </a:r>
          </a:p>
          <a:p>
            <a:endParaRPr lang="en-US" dirty="0"/>
          </a:p>
        </p:txBody>
      </p:sp>
      <p:pic>
        <p:nvPicPr>
          <p:cNvPr id="3076" name="Picture 4" descr="Mouse mechanism diagram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195" y="2984857"/>
            <a:ext cx="4841429" cy="387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598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 / CAM Layout of MC 12.18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6" y="1884033"/>
            <a:ext cx="4159714" cy="2091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546" y="1890139"/>
            <a:ext cx="3822618" cy="20885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384" y="3978713"/>
            <a:ext cx="4436539" cy="2561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336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203</TotalTime>
  <Words>600</Words>
  <Application>Microsoft Office PowerPoint</Application>
  <PresentationFormat>Custom</PresentationFormat>
  <Paragraphs>31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Quotable</vt:lpstr>
      <vt:lpstr>MC12.18 Wireless Mouse (Optical-Mechanical Mouse)</vt:lpstr>
      <vt:lpstr>Ergonomics</vt:lpstr>
      <vt:lpstr>The 5 Main Principles of Ergonomics </vt:lpstr>
      <vt:lpstr>Optical-Mechanical Mouse Description</vt:lpstr>
      <vt:lpstr>Plan/Focus</vt:lpstr>
      <vt:lpstr>Brain Storming Ideas/Sketches</vt:lpstr>
      <vt:lpstr>Visual Features of the MC 12.18</vt:lpstr>
      <vt:lpstr>Internal Parts of the MC 12.18</vt:lpstr>
      <vt:lpstr>CAD / CAM Layout of MC 12.18</vt:lpstr>
      <vt:lpstr>Human Factor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svetlana cibic</dc:creator>
  <cp:lastModifiedBy>Labs</cp:lastModifiedBy>
  <cp:revision>13</cp:revision>
  <dcterms:created xsi:type="dcterms:W3CDTF">2015-12-17T05:26:08Z</dcterms:created>
  <dcterms:modified xsi:type="dcterms:W3CDTF">2015-12-17T19:27:11Z</dcterms:modified>
</cp:coreProperties>
</file>