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8288000" cy="27432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293065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586130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879196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172261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146532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1758391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205145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2344522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5BD"/>
    <a:srgbClr val="3B3D82"/>
    <a:srgbClr val="3B3D95"/>
    <a:srgbClr val="B67500"/>
    <a:srgbClr val="B42B10"/>
    <a:srgbClr val="CC33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4" autoAdjust="0"/>
    <p:restoredTop sz="94660"/>
  </p:normalViewPr>
  <p:slideViewPr>
    <p:cSldViewPr>
      <p:cViewPr>
        <p:scale>
          <a:sx n="39" d="100"/>
          <a:sy n="39" d="100"/>
        </p:scale>
        <p:origin x="2184" y="-1698"/>
      </p:cViewPr>
      <p:guideLst>
        <p:guide orient="horz" pos="86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67392-6E1C-4078-806E-F2F2972BA18D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75B45-7EE5-4150-80DC-A4C63E0C1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298" y="8521803"/>
            <a:ext cx="15545405" cy="58793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352" y="15544186"/>
            <a:ext cx="12801298" cy="7011629"/>
          </a:xfrm>
        </p:spPr>
        <p:txBody>
          <a:bodyPr/>
          <a:lstStyle>
            <a:lvl1pPr marL="0" indent="0" algn="ctr">
              <a:buNone/>
              <a:defRPr/>
            </a:lvl1pPr>
            <a:lvl2pPr marL="293065" indent="0" algn="ctr">
              <a:buNone/>
              <a:defRPr/>
            </a:lvl2pPr>
            <a:lvl3pPr marL="586130" indent="0" algn="ctr">
              <a:buNone/>
              <a:defRPr/>
            </a:lvl3pPr>
            <a:lvl4pPr marL="879196" indent="0" algn="ctr">
              <a:buNone/>
              <a:defRPr/>
            </a:lvl4pPr>
            <a:lvl5pPr marL="1172261" indent="0" algn="ctr">
              <a:buNone/>
              <a:defRPr/>
            </a:lvl5pPr>
            <a:lvl6pPr marL="1465326" indent="0" algn="ctr">
              <a:buNone/>
              <a:defRPr/>
            </a:lvl6pPr>
            <a:lvl7pPr marL="1758391" indent="0" algn="ctr">
              <a:buNone/>
              <a:defRPr/>
            </a:lvl7pPr>
            <a:lvl8pPr marL="2051456" indent="0" algn="ctr">
              <a:buNone/>
              <a:defRPr/>
            </a:lvl8pPr>
            <a:lvl9pPr marL="234452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7CEC-A31A-44FE-98EB-77DB8027D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712A-B63B-49BA-9062-36F8ADCDE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30352" y="2438094"/>
            <a:ext cx="3886351" cy="21945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298" y="2438094"/>
            <a:ext cx="11586482" cy="21945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CEA4-19EE-44A7-A9FE-39824E381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1EB48-236C-477F-8F2C-39ACC086A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7627396"/>
            <a:ext cx="15544648" cy="5449222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11626646"/>
            <a:ext cx="15544648" cy="6000750"/>
          </a:xfrm>
        </p:spPr>
        <p:txBody>
          <a:bodyPr anchor="b"/>
          <a:lstStyle>
            <a:lvl1pPr marL="0" indent="0">
              <a:buNone/>
              <a:defRPr sz="1300"/>
            </a:lvl1pPr>
            <a:lvl2pPr marL="293065" indent="0">
              <a:buNone/>
              <a:defRPr sz="1200"/>
            </a:lvl2pPr>
            <a:lvl3pPr marL="586130" indent="0">
              <a:buNone/>
              <a:defRPr sz="1000"/>
            </a:lvl3pPr>
            <a:lvl4pPr marL="879196" indent="0">
              <a:buNone/>
              <a:defRPr sz="900"/>
            </a:lvl4pPr>
            <a:lvl5pPr marL="1172261" indent="0">
              <a:buNone/>
              <a:defRPr sz="900"/>
            </a:lvl5pPr>
            <a:lvl6pPr marL="1465326" indent="0">
              <a:buNone/>
              <a:defRPr sz="900"/>
            </a:lvl6pPr>
            <a:lvl7pPr marL="1758391" indent="0">
              <a:buNone/>
              <a:defRPr sz="900"/>
            </a:lvl7pPr>
            <a:lvl8pPr marL="2051456" indent="0">
              <a:buNone/>
              <a:defRPr sz="900"/>
            </a:lvl8pPr>
            <a:lvl9pPr marL="234452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74F51-D0D3-4B48-B2A1-02CFAEE0A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298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80286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03C4-A72A-4085-8D61-57395161C2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8448"/>
            <a:ext cx="16458595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703" y="6140554"/>
            <a:ext cx="8080375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703" y="8700013"/>
            <a:ext cx="8080375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89900" y="6140554"/>
            <a:ext cx="8083398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89900" y="8700013"/>
            <a:ext cx="8083398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DEC22-6EBF-4EF4-A306-151FC30A9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ED1F8-B7B2-4CDC-AD12-DD354C1DC8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9A52E-FA6F-4BD1-937A-B4B17B477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2304"/>
            <a:ext cx="6016625" cy="464881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9798" y="1092303"/>
            <a:ext cx="10223500" cy="2341306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703" y="5741118"/>
            <a:ext cx="6016625" cy="18764250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C86B-56E3-4E71-B2F1-9FAC9CF6F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727" y="19202094"/>
            <a:ext cx="10972649" cy="226756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727" y="2450384"/>
            <a:ext cx="10972649" cy="16459814"/>
          </a:xfrm>
        </p:spPr>
        <p:txBody>
          <a:bodyPr/>
          <a:lstStyle>
            <a:lvl1pPr marL="0" indent="0">
              <a:buNone/>
              <a:defRPr sz="2100"/>
            </a:lvl1pPr>
            <a:lvl2pPr marL="293065" indent="0">
              <a:buNone/>
              <a:defRPr sz="1800"/>
            </a:lvl2pPr>
            <a:lvl3pPr marL="586130" indent="0">
              <a:buNone/>
              <a:defRPr sz="1500"/>
            </a:lvl3pPr>
            <a:lvl4pPr marL="879196" indent="0">
              <a:buNone/>
              <a:defRPr sz="1300"/>
            </a:lvl4pPr>
            <a:lvl5pPr marL="1172261" indent="0">
              <a:buNone/>
              <a:defRPr sz="1300"/>
            </a:lvl5pPr>
            <a:lvl6pPr marL="1465326" indent="0">
              <a:buNone/>
              <a:defRPr sz="1300"/>
            </a:lvl6pPr>
            <a:lvl7pPr marL="1758391" indent="0">
              <a:buNone/>
              <a:defRPr sz="1300"/>
            </a:lvl7pPr>
            <a:lvl8pPr marL="2051456" indent="0">
              <a:buNone/>
              <a:defRPr sz="1300"/>
            </a:lvl8pPr>
            <a:lvl9pPr marL="2344522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727" y="21469658"/>
            <a:ext cx="10972649" cy="3218528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F820C-B8A4-4675-859F-037A85DEF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298" y="2438094"/>
            <a:ext cx="1554540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298" y="7924187"/>
            <a:ext cx="15545405" cy="1645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298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defTabSz="2445263">
              <a:defRPr sz="37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703" y="24993908"/>
            <a:ext cx="5790595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ctr" defTabSz="2445263">
              <a:defRPr sz="37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06702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r" defTabSz="2445263">
              <a:defRPr sz="3700"/>
            </a:lvl1pPr>
          </a:lstStyle>
          <a:p>
            <a:fld id="{A26B2162-77ED-49DB-83E4-15F39E9932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2pPr>
      <a:lvl3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3pPr>
      <a:lvl4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4pPr>
      <a:lvl5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5pPr>
      <a:lvl6pPr marL="293065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6pPr>
      <a:lvl7pPr marL="586130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7pPr>
      <a:lvl8pPr marL="879196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8pPr>
      <a:lvl9pPr marL="1172261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9pPr>
    </p:titleStyle>
    <p:bodyStyle>
      <a:lvl1pPr marL="916847" indent="-916847" algn="l" defTabSz="2445263" rtl="0" fontAlgn="base">
        <a:spcBef>
          <a:spcPct val="20000"/>
        </a:spcBef>
        <a:spcAft>
          <a:spcPct val="0"/>
        </a:spcAft>
        <a:buChar char="•"/>
        <a:defRPr sz="8500">
          <a:solidFill>
            <a:schemeClr val="tx1"/>
          </a:solidFill>
          <a:latin typeface="+mn-lt"/>
          <a:ea typeface="+mn-ea"/>
          <a:cs typeface="+mn-cs"/>
        </a:defRPr>
      </a:lvl1pPr>
      <a:lvl2pPr marL="1986331" indent="-764209" algn="l" defTabSz="2445263" rtl="0" fontAlgn="base">
        <a:spcBef>
          <a:spcPct val="20000"/>
        </a:spcBef>
        <a:spcAft>
          <a:spcPct val="0"/>
        </a:spcAft>
        <a:buChar char="–"/>
        <a:defRPr sz="7500">
          <a:solidFill>
            <a:schemeClr val="tx1"/>
          </a:solidFill>
          <a:latin typeface="+mn-lt"/>
        </a:defRPr>
      </a:lvl2pPr>
      <a:lvl3pPr marL="3055816" indent="-610553" algn="l" defTabSz="2445263" rtl="0" fontAlgn="base">
        <a:spcBef>
          <a:spcPct val="20000"/>
        </a:spcBef>
        <a:spcAft>
          <a:spcPct val="0"/>
        </a:spcAft>
        <a:buChar char="•"/>
        <a:defRPr sz="6400">
          <a:solidFill>
            <a:schemeClr val="tx1"/>
          </a:solidFill>
          <a:latin typeface="+mn-lt"/>
        </a:defRPr>
      </a:lvl3pPr>
      <a:lvl4pPr marL="4278956" indent="-611570" algn="l" defTabSz="2445263" rtl="0" fontAlgn="base">
        <a:spcBef>
          <a:spcPct val="20000"/>
        </a:spcBef>
        <a:spcAft>
          <a:spcPct val="0"/>
        </a:spcAft>
        <a:buChar char="–"/>
        <a:defRPr sz="5300">
          <a:solidFill>
            <a:schemeClr val="tx1"/>
          </a:solidFill>
          <a:latin typeface="+mn-lt"/>
        </a:defRPr>
      </a:lvl4pPr>
      <a:lvl5pPr marL="550107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5pPr>
      <a:lvl6pPr marL="5794143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6pPr>
      <a:lvl7pPr marL="608720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7pPr>
      <a:lvl8pPr marL="6380274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8pPr>
      <a:lvl9pPr marL="6673339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3065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613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919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226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532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839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5145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4522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661771" y="2895600"/>
            <a:ext cx="1737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58613" tIns="29307" rIns="58613" bIns="29307"/>
          <a:lstStyle/>
          <a:p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15925800" y="376000"/>
            <a:ext cx="1981200" cy="1873809"/>
            <a:chOff x="16341581" y="381000"/>
            <a:chExt cx="1752600" cy="1751497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2"/>
            <a:srcRect l="56064" t="-6626" r="3065" b="4367"/>
            <a:stretch/>
          </p:blipFill>
          <p:spPr>
            <a:xfrm>
              <a:off x="16459200" y="381000"/>
              <a:ext cx="1431400" cy="99060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2"/>
            <a:srcRect t="1" r="42645" b="1815"/>
            <a:stretch/>
          </p:blipFill>
          <p:spPr>
            <a:xfrm>
              <a:off x="16341581" y="1333530"/>
              <a:ext cx="1752600" cy="798967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1922363" y="337900"/>
            <a:ext cx="1415682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CHEF ROBOT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Student: </a:t>
            </a:r>
            <a:r>
              <a:rPr lang="en-US" sz="3200" dirty="0" smtClean="0"/>
              <a:t>Musa</a:t>
            </a:r>
            <a:r>
              <a:rPr lang="en-US" sz="3200" dirty="0" smtClean="0"/>
              <a:t>, Khan, </a:t>
            </a:r>
            <a:r>
              <a:rPr lang="en-US" sz="3200" dirty="0" smtClean="0"/>
              <a:t>Advisor: Prof. Masato R. Nakamura,</a:t>
            </a:r>
            <a:br>
              <a:rPr lang="en-US" sz="3200" dirty="0" smtClean="0"/>
            </a:br>
            <a:r>
              <a:rPr lang="en-US" sz="2400" dirty="0" smtClean="0"/>
              <a:t>Department of Mechanical Engineering Technology and Industrial Design Technology</a:t>
            </a:r>
            <a:br>
              <a:rPr lang="en-US" sz="2400" dirty="0" smtClean="0"/>
            </a:br>
            <a:r>
              <a:rPr lang="en-US" sz="2400" dirty="0" smtClean="0"/>
              <a:t>New York City College of Technology (City Tech), City University of New York (CUNY), Brooklyn, NY</a:t>
            </a:r>
            <a:endParaRPr lang="en-US" sz="2400" dirty="0"/>
          </a:p>
        </p:txBody>
      </p:sp>
      <p:pic>
        <p:nvPicPr>
          <p:cNvPr id="8" name="Picture 2" descr="Image result for cun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70" y="194188"/>
            <a:ext cx="1566189" cy="6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citytech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2" y="987306"/>
            <a:ext cx="1544357" cy="154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903838"/>
            <a:ext cx="18288000" cy="68317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9735590"/>
            <a:ext cx="9144000" cy="49220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7822" y="9727352"/>
            <a:ext cx="9143999" cy="49302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4000" y="14598729"/>
            <a:ext cx="9144000" cy="73157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21717000"/>
            <a:ext cx="18287999" cy="571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4598729"/>
            <a:ext cx="9137822" cy="711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2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1919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Times New Roman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Labs</cp:lastModifiedBy>
  <cp:revision>175</cp:revision>
  <dcterms:created xsi:type="dcterms:W3CDTF">2013-04-29T09:16:52Z</dcterms:created>
  <dcterms:modified xsi:type="dcterms:W3CDTF">2018-05-24T23:16:28Z</dcterms:modified>
</cp:coreProperties>
</file>