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media/image1.jpeg" ContentType="image/jpeg"/>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Lst>
  <p:sldSz cx="9144000" cy="51435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lvl1pPr>
    <a:lvl2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lvl2pPr>
    <a:lvl3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lvl3pPr>
    <a:lvl4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lvl4pPr>
    <a:lvl5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lvl5pPr>
    <a:lvl6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lvl6pPr>
    <a:lvl7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lvl7pPr>
    <a:lvl8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lvl8pPr>
    <a:lvl9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FFFFFF"/>
        </a:fontRef>
        <a:srgbClr val="FFFFFF"/>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rgbClr val="CAD5E7"/>
          </a:solidFill>
        </a:fill>
      </a:tcStyle>
    </a:wholeTbl>
    <a:band2H>
      <a:tcTxStyle b="def" i="def"/>
      <a:tcStyle>
        <a:tcBdr/>
        <a:fill>
          <a:solidFill>
            <a:srgbClr val="E6EBF4"/>
          </a:solidFill>
        </a:fill>
      </a:tcStyle>
    </a:band2H>
    <a:firstCol>
      <a:tcTxStyle b="on" i="off">
        <a:fontRef idx="min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chemeClr val="accent1"/>
          </a:solidFill>
        </a:fill>
      </a:tcStyle>
    </a:firstCol>
    <a:lastRow>
      <a:tcTxStyle b="on" i="off">
        <a:fontRef idx="min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381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chemeClr val="accent1"/>
          </a:solidFill>
        </a:fill>
      </a:tcStyle>
    </a:lastRow>
    <a:firstRow>
      <a:tcTxStyle b="on" i="off">
        <a:fontRef idx="min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381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chemeClr val="accent1"/>
          </a:solidFill>
        </a:fill>
      </a:tcStyle>
    </a:firstRow>
  </a:tblStyle>
  <a:tblStyle styleId="{C7B018BB-80A7-4F77-B60F-C8B233D01FF8}" styleName="">
    <a:tblBg/>
    <a:wholeTbl>
      <a:tcTxStyle b="off" i="off">
        <a:fontRef idx="minor">
          <a:srgbClr val="FFFFFF"/>
        </a:fontRef>
        <a:srgbClr val="FFFFFF"/>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rgbClr val="CADCD9"/>
          </a:solidFill>
        </a:fill>
      </a:tcStyle>
    </a:wholeTbl>
    <a:band2H>
      <a:tcTxStyle b="def" i="def"/>
      <a:tcStyle>
        <a:tcBdr/>
        <a:fill>
          <a:solidFill>
            <a:srgbClr val="E6EEED"/>
          </a:solidFill>
        </a:fill>
      </a:tcStyle>
    </a:band2H>
    <a:firstCol>
      <a:tcTxStyle b="on" i="off">
        <a:fontRef idx="min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chemeClr val="accent3"/>
          </a:solidFill>
        </a:fill>
      </a:tcStyle>
    </a:firstCol>
    <a:lastRow>
      <a:tcTxStyle b="on" i="off">
        <a:fontRef idx="min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381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chemeClr val="accent3"/>
          </a:solidFill>
        </a:fill>
      </a:tcStyle>
    </a:lastRow>
    <a:firstRow>
      <a:tcTxStyle b="on" i="off">
        <a:fontRef idx="min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381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chemeClr val="accent3"/>
          </a:solidFill>
        </a:fill>
      </a:tcStyle>
    </a:firstRow>
  </a:tblStyle>
  <a:tblStyle styleId="{EEE7283C-3CF3-47DC-8721-378D4A62B228}" styleName="">
    <a:tblBg/>
    <a:wholeTbl>
      <a:tcTxStyle b="off" i="off">
        <a:fontRef idx="minor">
          <a:srgbClr val="FFFFFF"/>
        </a:fontRef>
        <a:srgbClr val="FFFFFF"/>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rgbClr val="FFF7CC"/>
          </a:solidFill>
        </a:fill>
      </a:tcStyle>
    </a:wholeTbl>
    <a:band2H>
      <a:tcTxStyle b="def" i="def"/>
      <a:tcStyle>
        <a:tcBdr/>
        <a:fill>
          <a:solidFill>
            <a:srgbClr val="FFFBE7"/>
          </a:solidFill>
        </a:fill>
      </a:tcStyle>
    </a:band2H>
    <a:firstCol>
      <a:tcTxStyle b="on" i="off">
        <a:fontRef idx="min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chemeClr val="accent6"/>
          </a:solidFill>
        </a:fill>
      </a:tcStyle>
    </a:firstCol>
    <a:lastRow>
      <a:tcTxStyle b="on" i="off">
        <a:fontRef idx="min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381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chemeClr val="accent6"/>
          </a:solidFill>
        </a:fill>
      </a:tcStyle>
    </a:lastRow>
    <a:firstRow>
      <a:tcTxStyle b="on" i="off">
        <a:fontRef idx="min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381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chemeClr val="accent6"/>
          </a:solidFill>
        </a:fill>
      </a:tcStyle>
    </a:firstRow>
  </a:tblStyle>
  <a:tblStyle styleId="{CF821DB8-F4EB-4A41-A1BA-3FCAFE7338EE}" styleName="">
    <a:tblBg/>
    <a:wholeTbl>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b="def" i="def"/>
      <a:tcStyle>
        <a:tcBdr/>
        <a:fill>
          <a:solidFill>
            <a:srgbClr val="00517C"/>
          </a:solidFill>
        </a:fill>
      </a:tcStyle>
    </a:band2H>
    <a:firstCol>
      <a:tcTxStyle b="on" i="off">
        <a:fontRef idx="minor">
          <a:srgbClr val="00517C"/>
        </a:fontRef>
        <a:srgbClr val="00517C"/>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FFFFFF"/>
        </a:fontRef>
        <a:srgbClr val="FFFFFF"/>
      </a:tcTxStyle>
      <a:tcStyle>
        <a:tcBdr>
          <a:left>
            <a:ln w="12700" cap="flat">
              <a:noFill/>
              <a:miter lim="400000"/>
            </a:ln>
          </a:left>
          <a:right>
            <a:ln w="12700" cap="flat">
              <a:noFill/>
              <a:miter lim="400000"/>
            </a:ln>
          </a:right>
          <a:top>
            <a:ln w="50800" cap="flat">
              <a:solidFill>
                <a:srgbClr val="FFFFFF"/>
              </a:solidFill>
              <a:prstDash val="solid"/>
              <a:round/>
            </a:ln>
          </a:top>
          <a:bottom>
            <a:ln w="25400" cap="flat">
              <a:solidFill>
                <a:srgbClr val="FFFFFF"/>
              </a:solidFill>
              <a:prstDash val="solid"/>
              <a:round/>
            </a:ln>
          </a:bottom>
          <a:insideH>
            <a:ln w="12700" cap="flat">
              <a:noFill/>
              <a:miter lim="400000"/>
            </a:ln>
          </a:insideH>
          <a:insideV>
            <a:ln w="12700" cap="flat">
              <a:noFill/>
              <a:miter lim="400000"/>
            </a:ln>
          </a:insideV>
        </a:tcBdr>
        <a:fill>
          <a:solidFill>
            <a:srgbClr val="00517C"/>
          </a:solidFill>
        </a:fill>
      </a:tcStyle>
    </a:lastRow>
    <a:firstRow>
      <a:tcTxStyle b="on" i="off">
        <a:fontRef idx="minor">
          <a:srgbClr val="00517C"/>
        </a:fontRef>
        <a:srgbClr val="00517C"/>
      </a:tcTxStyle>
      <a:tcStyle>
        <a:tcBdr>
          <a:left>
            <a:ln w="12700" cap="flat">
              <a:noFill/>
              <a:miter lim="400000"/>
            </a:ln>
          </a:left>
          <a:right>
            <a:ln w="12700" cap="flat">
              <a:noFill/>
              <a:miter lim="400000"/>
            </a:ln>
          </a:right>
          <a:top>
            <a:ln w="25400" cap="flat">
              <a:solidFill>
                <a:srgbClr val="FFFFFF"/>
              </a:solidFill>
              <a:prstDash val="solid"/>
              <a:round/>
            </a:ln>
          </a:top>
          <a:bottom>
            <a:ln w="25400" cap="flat">
              <a:solidFill>
                <a:srgbClr val="FFFFFF"/>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FFFFFF"/>
        </a:fontRef>
        <a:srgbClr val="FFFFFF"/>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rgbClr val="FFFFFF"/>
          </a:solidFill>
        </a:fill>
      </a:tcStyle>
    </a:wholeTbl>
    <a:band2H>
      <a:tcTxStyle b="def" i="def"/>
      <a:tcStyle>
        <a:tcBdr/>
        <a:fill>
          <a:solidFill>
            <a:srgbClr val="FFFFFF"/>
          </a:solidFill>
        </a:fill>
      </a:tcStyle>
    </a:band2H>
    <a:firstCol>
      <a:tcTxStyle b="on" i="off">
        <a:fontRef idx="min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rgbClr val="FFFFFF"/>
          </a:solidFill>
        </a:fill>
      </a:tcStyle>
    </a:firstCol>
    <a:lastRow>
      <a:tcTxStyle b="on" i="off">
        <a:fontRef idx="min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381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rgbClr val="FFFFFF"/>
          </a:solidFill>
        </a:fill>
      </a:tcStyle>
    </a:lastRow>
    <a:firstRow>
      <a:tcTxStyle b="on" i="off">
        <a:fontRef idx="min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381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rgbClr val="FFFFFF"/>
          </a:solidFill>
        </a:fill>
      </a:tcStyle>
    </a:firstRow>
  </a:tblStyle>
  <a:tblStyle styleId="{2708684C-4D16-4618-839F-0558EEFCDFE6}" styleName="">
    <a:tblBg/>
    <a:wholeTbl>
      <a:tcTxStyle b="off"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FFFFF">
              <a:alpha val="20000"/>
            </a:srgbClr>
          </a:solidFill>
        </a:fill>
      </a:tcStyle>
    </a:wholeTbl>
    <a:band2H>
      <a:tcTxStyle b="def" i="def"/>
      <a:tcStyle>
        <a:tcBdr/>
        <a:fill>
          <a:solidFill>
            <a:srgbClr val="FFFFFF"/>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FFFFF">
              <a:alpha val="20000"/>
            </a:srgbClr>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508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no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254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40" Type="http://schemas.openxmlformats.org/officeDocument/2006/relationships/slide" Target="slides/slide33.xml"/><Relationship Id="rId41" Type="http://schemas.openxmlformats.org/officeDocument/2006/relationships/slide" Target="slides/slide34.xml"/><Relationship Id="rId42" Type="http://schemas.openxmlformats.org/officeDocument/2006/relationships/slide" Target="slides/slide35.xml"/><Relationship Id="rId43" Type="http://schemas.openxmlformats.org/officeDocument/2006/relationships/slide" Target="slides/slide36.xml"/><Relationship Id="rId44" Type="http://schemas.openxmlformats.org/officeDocument/2006/relationships/slide" Target="slides/slide37.xml"/><Relationship Id="rId45" Type="http://schemas.openxmlformats.org/officeDocument/2006/relationships/slide" Target="slides/slide38.xml"/><Relationship Id="rId46" Type="http://schemas.openxmlformats.org/officeDocument/2006/relationships/slide" Target="slides/slide39.xml"/><Relationship Id="rId47" Type="http://schemas.openxmlformats.org/officeDocument/2006/relationships/slide" Target="slides/slide40.xml"/><Relationship Id="rId48" Type="http://schemas.openxmlformats.org/officeDocument/2006/relationships/slide" Target="slides/slide41.xml"/><Relationship Id="rId49" Type="http://schemas.openxmlformats.org/officeDocument/2006/relationships/slide" Target="slides/slide42.xml"/><Relationship Id="rId50" Type="http://schemas.openxmlformats.org/officeDocument/2006/relationships/slide" Target="slides/slide43.xml"/><Relationship Id="rId51" Type="http://schemas.openxmlformats.org/officeDocument/2006/relationships/slide" Target="slides/slide44.xml"/><Relationship Id="rId52" Type="http://schemas.openxmlformats.org/officeDocument/2006/relationships/slide" Target="slides/slide45.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220" name="Shape 220"/>
          <p:cNvSpPr/>
          <p:nvPr>
            <p:ph type="sldImg"/>
          </p:nvPr>
        </p:nvSpPr>
        <p:spPr>
          <a:xfrm>
            <a:off x="1143000" y="685800"/>
            <a:ext cx="4572000" cy="3429000"/>
          </a:xfrm>
          <a:prstGeom prst="rect">
            <a:avLst/>
          </a:prstGeom>
        </p:spPr>
        <p:txBody>
          <a:bodyPr/>
          <a:lstStyle/>
          <a:p>
            <a:pPr/>
          </a:p>
        </p:txBody>
      </p:sp>
      <p:sp>
        <p:nvSpPr>
          <p:cNvPr id="221" name="Shape 221"/>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latinLnBrk="0">
      <a:defRPr sz="1400">
        <a:latin typeface="+mn-lt"/>
        <a:ea typeface="+mn-ea"/>
        <a:cs typeface="+mn-cs"/>
        <a:sym typeface="Arial"/>
      </a:defRPr>
    </a:lvl1pPr>
    <a:lvl2pPr indent="228600" latinLnBrk="0">
      <a:defRPr sz="1400">
        <a:latin typeface="+mn-lt"/>
        <a:ea typeface="+mn-ea"/>
        <a:cs typeface="+mn-cs"/>
        <a:sym typeface="Arial"/>
      </a:defRPr>
    </a:lvl2pPr>
    <a:lvl3pPr indent="457200" latinLnBrk="0">
      <a:defRPr sz="1400">
        <a:latin typeface="+mn-lt"/>
        <a:ea typeface="+mn-ea"/>
        <a:cs typeface="+mn-cs"/>
        <a:sym typeface="Arial"/>
      </a:defRPr>
    </a:lvl3pPr>
    <a:lvl4pPr indent="685800" latinLnBrk="0">
      <a:defRPr sz="1400">
        <a:latin typeface="+mn-lt"/>
        <a:ea typeface="+mn-ea"/>
        <a:cs typeface="+mn-cs"/>
        <a:sym typeface="Arial"/>
      </a:defRPr>
    </a:lvl4pPr>
    <a:lvl5pPr indent="914400" latinLnBrk="0">
      <a:defRPr sz="1400">
        <a:latin typeface="+mn-lt"/>
        <a:ea typeface="+mn-ea"/>
        <a:cs typeface="+mn-cs"/>
        <a:sym typeface="Arial"/>
      </a:defRPr>
    </a:lvl5pPr>
    <a:lvl6pPr indent="1143000" latinLnBrk="0">
      <a:defRPr sz="1400">
        <a:latin typeface="+mn-lt"/>
        <a:ea typeface="+mn-ea"/>
        <a:cs typeface="+mn-cs"/>
        <a:sym typeface="Arial"/>
      </a:defRPr>
    </a:lvl6pPr>
    <a:lvl7pPr indent="1371600" latinLnBrk="0">
      <a:defRPr sz="1400">
        <a:latin typeface="+mn-lt"/>
        <a:ea typeface="+mn-ea"/>
        <a:cs typeface="+mn-cs"/>
        <a:sym typeface="Arial"/>
      </a:defRPr>
    </a:lvl7pPr>
    <a:lvl8pPr indent="1600200" latinLnBrk="0">
      <a:defRPr sz="1400">
        <a:latin typeface="+mn-lt"/>
        <a:ea typeface="+mn-ea"/>
        <a:cs typeface="+mn-cs"/>
        <a:sym typeface="Arial"/>
      </a:defRPr>
    </a:lvl8pPr>
    <a:lvl9pPr indent="1828800" latinLnBrk="0">
      <a:defRPr sz="1400">
        <a:latin typeface="+mn-lt"/>
        <a:ea typeface="+mn-ea"/>
        <a:cs typeface="+mn-cs"/>
        <a:sym typeface="Arial"/>
      </a:defRPr>
    </a:lvl9pPr>
  </p:notesStyle>
</p:notesMaster>
</file>

<file path=ppt/notesSlides/_rels/notesSlide1.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Relationships>

</file>

<file path=ppt/notesSlides/_rels/notesSlide2.xml.rels><?xml version="1.0" encoding="UTF-8"?>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Relationships>

</file>

<file path=ppt/notesSlides/_rels/notesSlide3.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Relationships>

</file>

<file path=ppt/notesSlides/_rels/notesSlide4.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Relationships>

</file>

<file path=ppt/notesSlides/_rels/notesSlide5.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Relationship Id="rId3" Type="http://schemas.openxmlformats.org/officeDocument/2006/relationships/hyperlink" Target="http://www.citytech.cuny.edu/academics/academic-departments.aspx" TargetMode="External"/></Relationships>

</file>

<file path=ppt/notesSlides/_rels/notesSlide6.xml.rels><?xml version="1.0" encoding="UTF-8"?>
<Relationships xmlns="http://schemas.openxmlformats.org/package/2006/relationships"><Relationship Id="rId1" Type="http://schemas.openxmlformats.org/officeDocument/2006/relationships/slide" Target="../slides/slide37.xml"/><Relationship Id="rId2" Type="http://schemas.openxmlformats.org/officeDocument/2006/relationships/notesMaster" Target="../notesMasters/notesMaster1.xml"/></Relationships>

</file>

<file path=ppt/notesSlides/_rels/notesSlide7.xml.rels><?xml version="1.0" encoding="UTF-8"?>
<Relationships xmlns="http://schemas.openxmlformats.org/package/2006/relationships"><Relationship Id="rId1" Type="http://schemas.openxmlformats.org/officeDocument/2006/relationships/slide" Target="../slides/slide39.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1" name="Shape 241"/>
          <p:cNvSpPr/>
          <p:nvPr>
            <p:ph type="sldImg"/>
          </p:nvPr>
        </p:nvSpPr>
        <p:spPr>
          <a:prstGeom prst="rect">
            <a:avLst/>
          </a:prstGeom>
        </p:spPr>
        <p:txBody>
          <a:bodyPr/>
          <a:lstStyle/>
          <a:p>
            <a:pPr/>
          </a:p>
        </p:txBody>
      </p:sp>
      <p:sp>
        <p:nvSpPr>
          <p:cNvPr id="242" name="Shape 242"/>
          <p:cNvSpPr/>
          <p:nvPr>
            <p:ph type="body" sz="quarter" idx="1"/>
          </p:nvPr>
        </p:nvSpPr>
        <p:spPr>
          <a:prstGeom prst="rect">
            <a:avLst/>
          </a:prstGeom>
        </p:spPr>
        <p:txBody>
          <a:bodyPr/>
          <a:lstStyle/>
          <a:p>
            <a:pPr>
              <a:defRPr sz="1100"/>
            </a:pPr>
            <a:r>
              <a:t>4 minutes</a:t>
            </a:r>
          </a:p>
          <a:p>
            <a:pPr>
              <a:defRPr sz="1100"/>
            </a:pPr>
          </a:p>
          <a:p>
            <a:pPr>
              <a:defRPr sz="1100"/>
            </a:pPr>
            <a:r>
              <a:t>Explain the foundation of the organizaiton and where each student fits into the organization.  Ask there they fit into the organizaion.</a:t>
            </a:r>
          </a:p>
          <a:p>
            <a:pPr>
              <a:defRPr sz="1100"/>
            </a:pPr>
          </a:p>
          <a:p>
            <a:pPr>
              <a:defRPr sz="1100"/>
            </a:pPr>
            <a:r>
              <a:t>It is exciting to announce that the college now offers New for fall 2021, Minors!</a:t>
            </a:r>
          </a:p>
          <a:p>
            <a:pPr>
              <a:defRPr sz="1100"/>
            </a:pPr>
          </a:p>
          <a:p>
            <a:pPr>
              <a:defRPr sz="1100"/>
            </a:pPr>
            <a:r>
              <a:t>I asked this question using polls so that we can use the information in discussion during the session</a:t>
            </a:r>
          </a:p>
          <a:p>
            <a:pPr>
              <a:defRPr sz="1100"/>
            </a:pPr>
          </a:p>
          <a:p>
            <a:pPr marL="457200" indent="-298450">
              <a:buClr>
                <a:srgbClr val="000000"/>
              </a:buClr>
              <a:buSzPts val="1100"/>
              <a:buFont typeface="Arial"/>
              <a:buChar char="●"/>
              <a:defRPr sz="1100"/>
            </a:pPr>
            <a:r>
              <a:t>1.How confident are you that you chose the right major? (Single Choice)*</a:t>
            </a:r>
          </a:p>
          <a:p>
            <a:pPr marL="457200" indent="-298450">
              <a:buClr>
                <a:srgbClr val="000000"/>
              </a:buClr>
              <a:buSzPts val="1100"/>
              <a:buFont typeface="Arial"/>
              <a:buChar char="•"/>
              <a:defRPr sz="1100"/>
            </a:pPr>
            <a:r>
              <a:t>I am Not Confident</a:t>
            </a:r>
          </a:p>
          <a:p>
            <a:pPr marL="457200" indent="-298450">
              <a:buClr>
                <a:srgbClr val="000000"/>
              </a:buClr>
              <a:buSzPts val="1100"/>
              <a:buFont typeface="Arial"/>
              <a:buChar char="●"/>
              <a:defRPr sz="1100"/>
            </a:pPr>
            <a:r>
              <a:t>I am Somewhat Confident</a:t>
            </a:r>
          </a:p>
          <a:p>
            <a:pPr marL="457200" indent="-298450">
              <a:buClr>
                <a:srgbClr val="000000"/>
              </a:buClr>
              <a:buSzPts val="1100"/>
              <a:buFont typeface="Arial"/>
              <a:buChar char="●"/>
              <a:defRPr sz="1100"/>
            </a:pPr>
            <a:r>
              <a:t>Neutral</a:t>
            </a:r>
          </a:p>
          <a:p>
            <a:pPr marL="457200" indent="-298450">
              <a:buClr>
                <a:srgbClr val="000000"/>
              </a:buClr>
              <a:buSzPts val="1100"/>
              <a:buFont typeface="Arial"/>
              <a:buChar char="●"/>
              <a:defRPr sz="1100"/>
            </a:pPr>
            <a:r>
              <a:t>I am Confident</a:t>
            </a:r>
          </a:p>
          <a:p>
            <a:pPr marL="457200" indent="-298450">
              <a:buClr>
                <a:srgbClr val="000000"/>
              </a:buClr>
              <a:buSzPts val="1100"/>
              <a:buFont typeface="Arial"/>
              <a:buChar char="●"/>
              <a:defRPr sz="1100"/>
            </a:pPr>
            <a:r>
              <a:t>I am Very Confident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8" name="Shape 248"/>
          <p:cNvSpPr/>
          <p:nvPr>
            <p:ph type="sldImg"/>
          </p:nvPr>
        </p:nvSpPr>
        <p:spPr>
          <a:prstGeom prst="rect">
            <a:avLst/>
          </a:prstGeom>
        </p:spPr>
        <p:txBody>
          <a:bodyPr/>
          <a:lstStyle/>
          <a:p>
            <a:pPr/>
          </a:p>
        </p:txBody>
      </p:sp>
      <p:sp>
        <p:nvSpPr>
          <p:cNvPr id="249" name="Shape 249"/>
          <p:cNvSpPr/>
          <p:nvPr>
            <p:ph type="body" sz="quarter" idx="1"/>
          </p:nvPr>
        </p:nvSpPr>
        <p:spPr>
          <a:prstGeom prst="rect">
            <a:avLst/>
          </a:prstGeom>
        </p:spPr>
        <p:txBody>
          <a:bodyPr/>
          <a:lstStyle/>
          <a:p>
            <a:pPr>
              <a:defRPr sz="1100"/>
            </a:pPr>
            <a:r>
              <a:t>2 minutes to introduce</a:t>
            </a:r>
          </a:p>
          <a:p>
            <a:pPr>
              <a:defRPr sz="1100"/>
            </a:pPr>
            <a:r>
              <a:t>10 minutes for contributing and discussion</a:t>
            </a:r>
          </a:p>
          <a:p>
            <a:pPr>
              <a:defRPr sz="1100"/>
            </a:pPr>
            <a:r>
              <a:t>Create a JamBoard or other collaborative tool. If using a google tool, make sure the people with the link have editing access (not just viewing access). </a:t>
            </a:r>
          </a:p>
          <a:p>
            <a:pPr>
              <a:defRPr sz="1100"/>
            </a:pPr>
            <a:r>
              <a:t>Encourage creativity and varity in expression. Doing so will allow students to tap into the format they feel most comfortable with. </a:t>
            </a:r>
          </a:p>
          <a:p>
            <a:pPr>
              <a:defRPr sz="1100"/>
            </a:pPr>
            <a:r>
              <a:t>Add your own contribution so that students can learn more about your </a:t>
            </a:r>
          </a:p>
          <a:p>
            <a:pPr>
              <a:defRPr sz="1100"/>
            </a:pPr>
            <a:r>
              <a:t>Discuss this activity with your PM for additional ideas and a deeper expression of themselves. </a:t>
            </a:r>
          </a:p>
          <a:p>
            <a:pPr>
              <a:defRPr sz="1100"/>
            </a:pPr>
            <a:r>
              <a:t>As the images appear, make comments.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2" name="Shape 252"/>
          <p:cNvSpPr/>
          <p:nvPr>
            <p:ph type="sldImg"/>
          </p:nvPr>
        </p:nvSpPr>
        <p:spPr>
          <a:prstGeom prst="rect">
            <a:avLst/>
          </a:prstGeom>
        </p:spPr>
        <p:txBody>
          <a:bodyPr/>
          <a:lstStyle/>
          <a:p>
            <a:pPr/>
          </a:p>
        </p:txBody>
      </p:sp>
      <p:sp>
        <p:nvSpPr>
          <p:cNvPr id="253" name="Shape 253"/>
          <p:cNvSpPr/>
          <p:nvPr>
            <p:ph type="body" sz="quarter" idx="1"/>
          </p:nvPr>
        </p:nvSpPr>
        <p:spPr>
          <a:prstGeom prst="rect">
            <a:avLst/>
          </a:prstGeom>
        </p:spPr>
        <p:txBody>
          <a:bodyPr/>
          <a:lstStyle/>
          <a:p>
            <a:pPr>
              <a:defRPr sz="1100"/>
            </a:pPr>
            <a:r>
              <a:t>This slide brings in important vocabulary. Initially it is the difference between advisement and registration. Next it will be examples of questions that are related to both registration (the act of enrollment, something students do on their own, PM will guide them through the process), academic advisement is the act of discussing ones path to graduation, which includes advice on which classes to register for, but is more. Students work with an Academic Advisor who is a full time faculty member in their department. Academic Advisors should be able to </a:t>
            </a:r>
          </a:p>
          <a:p>
            <a:pPr marL="171450" indent="-171450">
              <a:buClr>
                <a:srgbClr val="000000"/>
              </a:buClr>
              <a:buSzPts val="1100"/>
              <a:buFont typeface="Arial"/>
              <a:buChar char="●"/>
              <a:defRPr sz="1100"/>
            </a:pPr>
            <a:r>
              <a:t>Discuss prerequisites</a:t>
            </a:r>
          </a:p>
          <a:p>
            <a:pPr marL="171450" indent="-171450">
              <a:buClr>
                <a:srgbClr val="000000"/>
              </a:buClr>
              <a:buSzPts val="1100"/>
              <a:buFont typeface="Arial"/>
              <a:buChar char="●"/>
              <a:defRPr sz="1100"/>
            </a:pPr>
            <a:r>
              <a:t>Which clubs are available and how to join</a:t>
            </a:r>
          </a:p>
          <a:p>
            <a:pPr marL="171450" indent="-171450">
              <a:buClr>
                <a:srgbClr val="000000"/>
              </a:buClr>
              <a:buSzPts val="1100"/>
              <a:buFont typeface="Arial"/>
              <a:buChar char="●"/>
              <a:defRPr sz="1100"/>
            </a:pPr>
            <a:r>
              <a:t>Guide a student who is struggling or who is excelling </a:t>
            </a:r>
          </a:p>
          <a:p>
            <a:pPr marL="171450" indent="-171450">
              <a:buClr>
                <a:srgbClr val="000000"/>
              </a:buClr>
              <a:buSzPts val="1100"/>
              <a:buFont typeface="Arial"/>
              <a:buChar char="●"/>
              <a:defRPr sz="1100"/>
            </a:pPr>
            <a:r>
              <a:t>Offer career advice</a:t>
            </a:r>
          </a:p>
          <a:p>
            <a:pPr marL="171450" indent="-171450">
              <a:buClr>
                <a:srgbClr val="000000"/>
              </a:buClr>
              <a:buSzPts val="1100"/>
              <a:buFont typeface="Arial"/>
              <a:buChar char="●"/>
              <a:defRPr sz="1100"/>
            </a:pPr>
            <a:r>
              <a:t>Discuss programs available to students.</a:t>
            </a:r>
          </a:p>
          <a:p>
            <a:pPr marL="101600" indent="-31750">
              <a:defRPr sz="1100"/>
            </a:pPr>
          </a:p>
          <a:p>
            <a:pPr>
              <a:defRPr sz="1100"/>
            </a:pPr>
            <a:r>
              <a:t>Advisors will NOT talk about financial aid issues</a:t>
            </a:r>
          </a:p>
          <a:p>
            <a:pPr>
              <a:defRPr sz="1100"/>
            </a:pPr>
          </a:p>
          <a:p>
            <a:pPr>
              <a:defRPr sz="1100"/>
            </a:pPr>
            <a:r>
              <a:t>Some students have additional advisors if they are in SEEK or ASAP programs.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7" name="Shape 257"/>
          <p:cNvSpPr/>
          <p:nvPr>
            <p:ph type="sldImg"/>
          </p:nvPr>
        </p:nvSpPr>
        <p:spPr>
          <a:prstGeom prst="rect">
            <a:avLst/>
          </a:prstGeom>
        </p:spPr>
        <p:txBody>
          <a:bodyPr/>
          <a:lstStyle/>
          <a:p>
            <a:pPr/>
          </a:p>
        </p:txBody>
      </p:sp>
      <p:sp>
        <p:nvSpPr>
          <p:cNvPr id="258" name="Shape 258"/>
          <p:cNvSpPr/>
          <p:nvPr>
            <p:ph type="body" sz="quarter" idx="1"/>
          </p:nvPr>
        </p:nvSpPr>
        <p:spPr>
          <a:prstGeom prst="rect">
            <a:avLst/>
          </a:prstGeom>
        </p:spPr>
        <p:txBody>
          <a:bodyPr/>
          <a:lstStyle/>
          <a:p>
            <a:pPr>
              <a:defRPr sz="1100"/>
            </a:pPr>
            <a:r>
              <a:t>Peer Mentors helped develop this list of questions.</a:t>
            </a:r>
          </a:p>
          <a:p>
            <a:pPr>
              <a:defRPr sz="1100"/>
            </a:pPr>
            <a:r>
              <a:t>To engage students, ask if they think these questions are more academic advisement or registration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2" name="Shape 262"/>
          <p:cNvSpPr/>
          <p:nvPr>
            <p:ph type="sldImg"/>
          </p:nvPr>
        </p:nvSpPr>
        <p:spPr>
          <a:prstGeom prst="rect">
            <a:avLst/>
          </a:prstGeom>
        </p:spPr>
        <p:txBody>
          <a:bodyPr/>
          <a:lstStyle/>
          <a:p>
            <a:pPr/>
          </a:p>
        </p:txBody>
      </p:sp>
      <p:sp>
        <p:nvSpPr>
          <p:cNvPr id="263" name="Shape 263"/>
          <p:cNvSpPr/>
          <p:nvPr>
            <p:ph type="body" sz="quarter" idx="1"/>
          </p:nvPr>
        </p:nvSpPr>
        <p:spPr>
          <a:prstGeom prst="rect">
            <a:avLst/>
          </a:prstGeom>
        </p:spPr>
        <p:txBody>
          <a:bodyPr/>
          <a:lstStyle/>
          <a:p>
            <a:pPr marL="171450" indent="-171450">
              <a:lnSpc>
                <a:spcPct val="150000"/>
              </a:lnSpc>
              <a:buClr>
                <a:srgbClr val="000000"/>
              </a:buClr>
              <a:buSzPts val="1100"/>
              <a:buFont typeface="Arial"/>
              <a:buChar char="●"/>
              <a:defRPr sz="1100"/>
            </a:pPr>
            <a:r>
              <a:t>Sample Course of Study on your </a:t>
            </a:r>
            <a:r>
              <a:rPr u="sng">
                <a:solidFill>
                  <a:schemeClr val="accent5"/>
                </a:solidFill>
                <a:uFill>
                  <a:solidFill>
                    <a:schemeClr val="accent5"/>
                  </a:solidFill>
                </a:uFill>
                <a:hlinkClick r:id="rId3" invalidUrl="" action="" tgtFrame="" tooltip="" history="1" highlightClick="0" endSnd="0"/>
              </a:rPr>
              <a:t>Department Site</a:t>
            </a:r>
            <a:endParaRPr u="sng"/>
          </a:p>
          <a:p>
            <a:pPr lvl="1" marL="628650" indent="-171450">
              <a:lnSpc>
                <a:spcPct val="150000"/>
              </a:lnSpc>
              <a:buClr>
                <a:srgbClr val="000000"/>
              </a:buClr>
              <a:buSzPts val="1100"/>
              <a:buFont typeface="Arial"/>
              <a:buChar char="○"/>
              <a:defRPr sz="1100"/>
            </a:pPr>
            <a:r>
              <a:t>Each department offers a sample course of study. This is exactly what it says, a sample. Students should use the sample as a guide but should consider their own specific plan towards graduation</a:t>
            </a:r>
          </a:p>
          <a:p>
            <a:pPr lvl="1" marL="628650" indent="-171450">
              <a:lnSpc>
                <a:spcPct val="150000"/>
              </a:lnSpc>
              <a:buClr>
                <a:srgbClr val="000000"/>
              </a:buClr>
              <a:buSzPts val="1100"/>
              <a:buFont typeface="Arial"/>
              <a:buChar char="○"/>
              <a:defRPr sz="1100"/>
            </a:pPr>
            <a:r>
              <a:t>For instance, some students will be enrolled in MAT1272CO but their sample states the first course as  MAT1375. An example: https://www.citytech.cuny.edu/computer-engineering/computer-engineering-btech.aspx </a:t>
            </a:r>
          </a:p>
          <a:p>
            <a:pPr marL="171450" indent="-171450">
              <a:lnSpc>
                <a:spcPct val="150000"/>
              </a:lnSpc>
              <a:buClr>
                <a:srgbClr val="000000"/>
              </a:buClr>
              <a:buSzPts val="1100"/>
              <a:buFont typeface="Arial"/>
              <a:buChar char="●"/>
              <a:defRPr sz="1100"/>
            </a:pPr>
            <a:r>
              <a:t>Course Descriptions are found with in the department the course if offered</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36" name="Shape 336"/>
          <p:cNvSpPr/>
          <p:nvPr>
            <p:ph type="sldImg"/>
          </p:nvPr>
        </p:nvSpPr>
        <p:spPr>
          <a:prstGeom prst="rect">
            <a:avLst/>
          </a:prstGeom>
        </p:spPr>
        <p:txBody>
          <a:bodyPr/>
          <a:lstStyle/>
          <a:p>
            <a:pPr/>
          </a:p>
        </p:txBody>
      </p:sp>
      <p:sp>
        <p:nvSpPr>
          <p:cNvPr id="337" name="Shape 337"/>
          <p:cNvSpPr/>
          <p:nvPr>
            <p:ph type="body" sz="quarter" idx="1"/>
          </p:nvPr>
        </p:nvSpPr>
        <p:spPr>
          <a:prstGeom prst="rect">
            <a:avLst/>
          </a:prstGeom>
        </p:spPr>
        <p:txBody>
          <a:bodyPr/>
          <a:lstStyle/>
          <a:p>
            <a:pPr>
              <a:defRPr sz="1100"/>
            </a:pPr>
          </a:p>
          <a:p>
            <a:pPr>
              <a:defRPr sz="1100"/>
            </a:pPr>
            <a:r>
              <a:t>4 minutes</a:t>
            </a:r>
          </a:p>
          <a:p>
            <a:pPr>
              <a:defRPr sz="1100"/>
            </a:pPr>
            <a:r>
              <a:t>Share this link with students: https://www.citytech.cuny.edu/advisement/virtual-advisors.aspx </a:t>
            </a:r>
          </a:p>
          <a:p>
            <a:pPr>
              <a:defRPr sz="1100"/>
            </a:pPr>
            <a:r>
              <a:t>They will need to know the department/degree</a:t>
            </a:r>
          </a:p>
          <a:p>
            <a:pPr>
              <a:defRPr sz="1100"/>
            </a:pPr>
            <a:r>
              <a:t>It leads to the Academic Advising page and all departments will have something posted. Note, there is no consistency in the listing of the department’s information.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44" name="Shape 344"/>
          <p:cNvSpPr/>
          <p:nvPr>
            <p:ph type="sldImg"/>
          </p:nvPr>
        </p:nvSpPr>
        <p:spPr>
          <a:prstGeom prst="rect">
            <a:avLst/>
          </a:prstGeom>
        </p:spPr>
        <p:txBody>
          <a:bodyPr/>
          <a:lstStyle/>
          <a:p>
            <a:pPr/>
          </a:p>
        </p:txBody>
      </p:sp>
      <p:sp>
        <p:nvSpPr>
          <p:cNvPr id="345" name="Shape 345"/>
          <p:cNvSpPr/>
          <p:nvPr>
            <p:ph type="body" sz="quarter" idx="1"/>
          </p:nvPr>
        </p:nvSpPr>
        <p:spPr>
          <a:prstGeom prst="rect">
            <a:avLst/>
          </a:prstGeom>
        </p:spPr>
        <p:txBody>
          <a:bodyPr/>
          <a:lstStyle/>
          <a:p>
            <a:pPr>
              <a:defRPr sz="1100"/>
            </a:pPr>
            <a:r>
              <a:t>I asked the PMs to talk about this slide</a:t>
            </a:r>
          </a:p>
          <a:p>
            <a:pPr>
              <a:defRPr sz="1100"/>
            </a:pPr>
          </a:p>
          <a:p>
            <a:pPr>
              <a:defRPr sz="1100"/>
            </a:pPr>
            <a:r>
              <a:t>Remind students to use the city tech email address. </a:t>
            </a:r>
          </a:p>
        </p:txBody>
      </p:sp>
    </p:spTree>
  </p:cSld>
  <p:clrMapOvr>
    <a:masterClrMapping/>
  </p:clrMapOvr>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ITLE">
    <p:spTree>
      <p:nvGrpSpPr>
        <p:cNvPr id="1" name=""/>
        <p:cNvGrpSpPr/>
        <p:nvPr/>
      </p:nvGrpSpPr>
      <p:grpSpPr>
        <a:xfrm>
          <a:off x="0" y="0"/>
          <a:ext cx="0" cy="0"/>
          <a:chOff x="0" y="0"/>
          <a:chExt cx="0" cy="0"/>
        </a:xfrm>
      </p:grpSpPr>
      <p:sp>
        <p:nvSpPr>
          <p:cNvPr id="11" name="Google Shape;10;p2"/>
          <p:cNvSpPr/>
          <p:nvPr/>
        </p:nvSpPr>
        <p:spPr>
          <a:xfrm>
            <a:off x="1524800" y="672605"/>
            <a:ext cx="1081626" cy="11249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8575">
            <a:solidFill>
              <a:schemeClr val="accent5"/>
            </a:solidFill>
            <a:miter lim="8000"/>
          </a:ln>
        </p:spPr>
        <p:txBody>
          <a:bodyPr lIns="0" tIns="0" rIns="0" bIns="0"/>
          <a:lstStyle/>
          <a:p>
            <a:pPr>
              <a:defRPr>
                <a:solidFill>
                  <a:srgbClr val="000000"/>
                </a:solidFill>
              </a:defRPr>
            </a:pPr>
          </a:p>
        </p:txBody>
      </p:sp>
      <p:sp>
        <p:nvSpPr>
          <p:cNvPr id="12" name="Google Shape;11;p2"/>
          <p:cNvSpPr/>
          <p:nvPr/>
        </p:nvSpPr>
        <p:spPr>
          <a:xfrm rot="10800000">
            <a:off x="6537562" y="3342925"/>
            <a:ext cx="1081626" cy="11249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8575">
            <a:solidFill>
              <a:schemeClr val="accent5"/>
            </a:solidFill>
            <a:miter lim="8000"/>
          </a:ln>
        </p:spPr>
        <p:txBody>
          <a:bodyPr lIns="0" tIns="0" rIns="0" bIns="0"/>
          <a:lstStyle/>
          <a:p>
            <a:pPr>
              <a:defRPr>
                <a:solidFill>
                  <a:srgbClr val="000000"/>
                </a:solidFill>
              </a:defRPr>
            </a:pPr>
          </a:p>
        </p:txBody>
      </p:sp>
      <p:sp>
        <p:nvSpPr>
          <p:cNvPr id="13" name="Google Shape;12;p2"/>
          <p:cNvSpPr/>
          <p:nvPr/>
        </p:nvSpPr>
        <p:spPr>
          <a:xfrm>
            <a:off x="4359602" y="2817464"/>
            <a:ext cx="424801" cy="1"/>
          </a:xfrm>
          <a:prstGeom prst="line">
            <a:avLst/>
          </a:prstGeom>
          <a:ln w="38100">
            <a:solidFill>
              <a:schemeClr val="accent4"/>
            </a:solidFill>
          </a:ln>
        </p:spPr>
        <p:txBody>
          <a:bodyPr lIns="0" tIns="0" rIns="0" bIns="0"/>
          <a:lstStyle/>
          <a:p>
            <a:pPr/>
          </a:p>
        </p:txBody>
      </p:sp>
      <p:sp>
        <p:nvSpPr>
          <p:cNvPr id="14" name="Title Text"/>
          <p:cNvSpPr txBox="1"/>
          <p:nvPr>
            <p:ph type="title"/>
          </p:nvPr>
        </p:nvSpPr>
        <p:spPr>
          <a:xfrm>
            <a:off x="1680302" y="1188925"/>
            <a:ext cx="5783401" cy="1457401"/>
          </a:xfrm>
          <a:prstGeom prst="rect">
            <a:avLst/>
          </a:prstGeom>
        </p:spPr>
        <p:txBody>
          <a:bodyPr/>
          <a:lstStyle>
            <a:lvl1pPr algn="ctr">
              <a:defRPr sz="4000"/>
            </a:lvl1pPr>
          </a:lstStyle>
          <a:p>
            <a:pPr/>
            <a:r>
              <a:t>Title Text</a:t>
            </a:r>
          </a:p>
        </p:txBody>
      </p:sp>
      <p:sp>
        <p:nvSpPr>
          <p:cNvPr id="15" name="Body Level One…"/>
          <p:cNvSpPr txBox="1"/>
          <p:nvPr>
            <p:ph type="body" sz="quarter" idx="1"/>
          </p:nvPr>
        </p:nvSpPr>
        <p:spPr>
          <a:xfrm>
            <a:off x="1680302" y="3049449"/>
            <a:ext cx="5783401" cy="909001"/>
          </a:xfrm>
          <a:prstGeom prst="rect">
            <a:avLst/>
          </a:prstGeom>
        </p:spPr>
        <p:txBody>
          <a:bodyPr/>
          <a:lstStyle>
            <a:lvl1pPr marL="342900" indent="-228600" algn="ctr">
              <a:lnSpc>
                <a:spcPct val="100000"/>
              </a:lnSpc>
              <a:buClrTx/>
              <a:buSzTx/>
              <a:buFontTx/>
              <a:buNone/>
              <a:defRPr sz="2400">
                <a:solidFill>
                  <a:schemeClr val="accent5"/>
                </a:solidFill>
                <a:latin typeface="Roboto Slab"/>
                <a:ea typeface="Roboto Slab"/>
                <a:cs typeface="Roboto Slab"/>
                <a:sym typeface="Roboto Slab"/>
              </a:defRPr>
            </a:lvl1pPr>
            <a:lvl2pPr marL="342900" indent="254000" algn="ctr">
              <a:lnSpc>
                <a:spcPct val="100000"/>
              </a:lnSpc>
              <a:buClrTx/>
              <a:buSzTx/>
              <a:buFontTx/>
              <a:buNone/>
              <a:defRPr sz="2400">
                <a:solidFill>
                  <a:schemeClr val="accent5"/>
                </a:solidFill>
                <a:latin typeface="Roboto Slab"/>
                <a:ea typeface="Roboto Slab"/>
                <a:cs typeface="Roboto Slab"/>
                <a:sym typeface="Roboto Slab"/>
              </a:defRPr>
            </a:lvl2pPr>
            <a:lvl3pPr marL="342900" indent="711200" algn="ctr">
              <a:lnSpc>
                <a:spcPct val="100000"/>
              </a:lnSpc>
              <a:buClrTx/>
              <a:buSzTx/>
              <a:buFontTx/>
              <a:buNone/>
              <a:defRPr sz="2400">
                <a:solidFill>
                  <a:schemeClr val="accent5"/>
                </a:solidFill>
                <a:latin typeface="Roboto Slab"/>
                <a:ea typeface="Roboto Slab"/>
                <a:cs typeface="Roboto Slab"/>
                <a:sym typeface="Roboto Slab"/>
              </a:defRPr>
            </a:lvl3pPr>
            <a:lvl4pPr marL="342900" indent="1168400" algn="ctr">
              <a:lnSpc>
                <a:spcPct val="100000"/>
              </a:lnSpc>
              <a:buClrTx/>
              <a:buSzTx/>
              <a:buFontTx/>
              <a:buNone/>
              <a:defRPr sz="2400">
                <a:solidFill>
                  <a:schemeClr val="accent5"/>
                </a:solidFill>
                <a:latin typeface="Roboto Slab"/>
                <a:ea typeface="Roboto Slab"/>
                <a:cs typeface="Roboto Slab"/>
                <a:sym typeface="Roboto Slab"/>
              </a:defRPr>
            </a:lvl4pPr>
            <a:lvl5pPr marL="342900" indent="1625600" algn="ctr">
              <a:lnSpc>
                <a:spcPct val="100000"/>
              </a:lnSpc>
              <a:buClrTx/>
              <a:buSzTx/>
              <a:buFontTx/>
              <a:buNone/>
              <a:defRPr sz="2400">
                <a:solidFill>
                  <a:schemeClr val="accent5"/>
                </a:solidFill>
                <a:latin typeface="Roboto Slab"/>
                <a:ea typeface="Roboto Slab"/>
                <a:cs typeface="Roboto Slab"/>
                <a:sym typeface="Roboto Slab"/>
              </a:defRPr>
            </a:lvl5pPr>
          </a:lstStyle>
          <a:p>
            <a:pPr/>
            <a:r>
              <a:t>Body Level One</a:t>
            </a:r>
          </a:p>
          <a:p>
            <a:pPr lvl="1"/>
            <a:r>
              <a:t>Body Level Two</a:t>
            </a:r>
          </a:p>
          <a:p>
            <a:pPr lvl="2"/>
            <a:r>
              <a:t>Body Level Three</a:t>
            </a:r>
          </a:p>
          <a:p>
            <a:pPr lvl="3"/>
            <a:r>
              <a:t>Body Level Four</a:t>
            </a:r>
          </a:p>
          <a:p>
            <a:pPr lvl="4"/>
            <a:r>
              <a:t>Body Level Five</a:t>
            </a:r>
          </a:p>
        </p:txBody>
      </p:sp>
      <p:sp>
        <p:nvSpPr>
          <p:cNvPr id="1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ONE_COLUMN_TEXT">
    <p:spTree>
      <p:nvGrpSpPr>
        <p:cNvPr id="1" name=""/>
        <p:cNvGrpSpPr/>
        <p:nvPr/>
      </p:nvGrpSpPr>
      <p:grpSpPr>
        <a:xfrm>
          <a:off x="0" y="0"/>
          <a:ext cx="0" cy="0"/>
          <a:chOff x="0" y="0"/>
          <a:chExt cx="0" cy="0"/>
        </a:xfrm>
      </p:grpSpPr>
      <p:sp>
        <p:nvSpPr>
          <p:cNvPr id="98" name="Google Shape;52;p11"/>
          <p:cNvSpPr/>
          <p:nvPr/>
        </p:nvSpPr>
        <p:spPr>
          <a:xfrm>
            <a:off x="489218" y="1412276"/>
            <a:ext cx="331501" cy="1"/>
          </a:xfrm>
          <a:prstGeom prst="line">
            <a:avLst/>
          </a:prstGeom>
          <a:ln w="38100">
            <a:solidFill>
              <a:schemeClr val="accent4"/>
            </a:solidFill>
          </a:ln>
        </p:spPr>
        <p:txBody>
          <a:bodyPr lIns="0" tIns="0" rIns="0" bIns="0"/>
          <a:lstStyle/>
          <a:p>
            <a:pPr/>
          </a:p>
        </p:txBody>
      </p:sp>
      <p:sp>
        <p:nvSpPr>
          <p:cNvPr id="99" name="Title Text"/>
          <p:cNvSpPr txBox="1"/>
          <p:nvPr>
            <p:ph type="title"/>
          </p:nvPr>
        </p:nvSpPr>
        <p:spPr>
          <a:xfrm>
            <a:off x="387899" y="555600"/>
            <a:ext cx="2808001" cy="755700"/>
          </a:xfrm>
          <a:prstGeom prst="rect">
            <a:avLst/>
          </a:prstGeom>
        </p:spPr>
        <p:txBody>
          <a:bodyPr/>
          <a:lstStyle>
            <a:lvl1pPr>
              <a:defRPr sz="2400"/>
            </a:lvl1pPr>
          </a:lstStyle>
          <a:p>
            <a:pPr/>
            <a:r>
              <a:t>Title Text</a:t>
            </a:r>
          </a:p>
        </p:txBody>
      </p:sp>
      <p:sp>
        <p:nvSpPr>
          <p:cNvPr id="100" name="Body Level One…"/>
          <p:cNvSpPr txBox="1"/>
          <p:nvPr>
            <p:ph type="body" sz="quarter" idx="1"/>
          </p:nvPr>
        </p:nvSpPr>
        <p:spPr>
          <a:xfrm>
            <a:off x="387899" y="1594024"/>
            <a:ext cx="2808001" cy="2681101"/>
          </a:xfrm>
          <a:prstGeom prst="rect">
            <a:avLst/>
          </a:prstGeom>
        </p:spPr>
        <p:txBody>
          <a:bodyPr/>
          <a:lstStyle>
            <a:lvl1pPr indent="-304800">
              <a:buSzPts val="1200"/>
              <a:defRPr sz="1200"/>
            </a:lvl1pPr>
            <a:lvl2pPr marL="914400" indent="-304800">
              <a:buSzPts val="1200"/>
              <a:defRPr sz="1200"/>
            </a:lvl2pPr>
            <a:lvl3pPr marL="1371600" indent="-304800">
              <a:buSzPts val="1200"/>
              <a:defRPr sz="1200"/>
            </a:lvl3pPr>
            <a:lvl4pPr marL="1828800" indent="-304800">
              <a:buSzPts val="1200"/>
              <a:defRPr sz="1200"/>
            </a:lvl4pPr>
            <a:lvl5pPr marL="2286000" indent="-304800">
              <a:buSzPts val="1200"/>
              <a:defRPr sz="1200"/>
            </a:lvl5pPr>
          </a:lstStyle>
          <a:p>
            <a:pPr/>
            <a:r>
              <a:t>Body Level One</a:t>
            </a:r>
          </a:p>
          <a:p>
            <a:pPr lvl="1"/>
            <a:r>
              <a:t>Body Level Two</a:t>
            </a:r>
          </a:p>
          <a:p>
            <a:pPr lvl="2"/>
            <a:r>
              <a:t>Body Level Three</a:t>
            </a:r>
          </a:p>
          <a:p>
            <a:pPr lvl="3"/>
            <a:r>
              <a:t>Body Level Four</a:t>
            </a:r>
          </a:p>
          <a:p>
            <a:pPr lvl="4"/>
            <a:r>
              <a:t>Body Level Five</a:t>
            </a:r>
          </a:p>
        </p:txBody>
      </p:sp>
      <p:sp>
        <p:nvSpPr>
          <p:cNvPr id="10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APTION_ONLY">
    <p:spTree>
      <p:nvGrpSpPr>
        <p:cNvPr id="1" name=""/>
        <p:cNvGrpSpPr/>
        <p:nvPr/>
      </p:nvGrpSpPr>
      <p:grpSpPr>
        <a:xfrm>
          <a:off x="0" y="0"/>
          <a:ext cx="0" cy="0"/>
          <a:chOff x="0" y="0"/>
          <a:chExt cx="0" cy="0"/>
        </a:xfrm>
      </p:grpSpPr>
      <p:sp>
        <p:nvSpPr>
          <p:cNvPr id="108" name="Body Level One…"/>
          <p:cNvSpPr txBox="1"/>
          <p:nvPr>
            <p:ph type="body" sz="quarter" idx="1"/>
          </p:nvPr>
        </p:nvSpPr>
        <p:spPr>
          <a:xfrm>
            <a:off x="319499" y="4233724"/>
            <a:ext cx="5998802" cy="598801"/>
          </a:xfrm>
          <a:prstGeom prst="rect">
            <a:avLst/>
          </a:prstGeom>
        </p:spPr>
        <p:txBody>
          <a:bodyPr anchor="ctr"/>
          <a:lstStyle>
            <a:lvl1pPr marL="228600" indent="0">
              <a:lnSpc>
                <a:spcPct val="100000"/>
              </a:lnSpc>
              <a:buClrTx/>
              <a:buSzTx/>
              <a:buFontTx/>
              <a:buNone/>
              <a:defRPr>
                <a:latin typeface="Roboto Slab"/>
                <a:ea typeface="Roboto Slab"/>
                <a:cs typeface="Roboto Slab"/>
                <a:sym typeface="Roboto Slab"/>
              </a:defRPr>
            </a:lvl1pPr>
            <a:lvl2pPr>
              <a:lnSpc>
                <a:spcPct val="100000"/>
              </a:lnSpc>
              <a:buClrTx/>
              <a:buFontTx/>
              <a:defRPr>
                <a:latin typeface="Roboto Slab"/>
                <a:ea typeface="Roboto Slab"/>
                <a:cs typeface="Roboto Slab"/>
                <a:sym typeface="Roboto Slab"/>
              </a:defRPr>
            </a:lvl2pPr>
            <a:lvl3pPr>
              <a:lnSpc>
                <a:spcPct val="100000"/>
              </a:lnSpc>
              <a:buClrTx/>
              <a:buFontTx/>
              <a:defRPr>
                <a:latin typeface="Roboto Slab"/>
                <a:ea typeface="Roboto Slab"/>
                <a:cs typeface="Roboto Slab"/>
                <a:sym typeface="Roboto Slab"/>
              </a:defRPr>
            </a:lvl3pPr>
            <a:lvl4pPr>
              <a:lnSpc>
                <a:spcPct val="100000"/>
              </a:lnSpc>
              <a:buClrTx/>
              <a:buFontTx/>
              <a:defRPr>
                <a:latin typeface="Roboto Slab"/>
                <a:ea typeface="Roboto Slab"/>
                <a:cs typeface="Roboto Slab"/>
                <a:sym typeface="Roboto Slab"/>
              </a:defRPr>
            </a:lvl4pPr>
            <a:lvl5pPr>
              <a:lnSpc>
                <a:spcPct val="100000"/>
              </a:lnSpc>
              <a:buClrTx/>
              <a:buFontTx/>
              <a:defRPr>
                <a:latin typeface="Roboto Slab"/>
                <a:ea typeface="Roboto Slab"/>
                <a:cs typeface="Roboto Slab"/>
                <a:sym typeface="Roboto Slab"/>
              </a:defRPr>
            </a:lvl5pPr>
          </a:lstStyle>
          <a:p>
            <a:pPr/>
            <a:r>
              <a:t>Body Level One</a:t>
            </a:r>
          </a:p>
          <a:p>
            <a:pPr lvl="1"/>
            <a:r>
              <a:t>Body Level Two</a:t>
            </a:r>
          </a:p>
          <a:p>
            <a:pPr lvl="2"/>
            <a:r>
              <a:t>Body Level Three</a:t>
            </a:r>
          </a:p>
          <a:p>
            <a:pPr lvl="3"/>
            <a:r>
              <a:t>Body Level Four</a:t>
            </a:r>
          </a:p>
          <a:p>
            <a:pPr lvl="4"/>
            <a:r>
              <a:t>Body Level Five</a:t>
            </a:r>
          </a:p>
        </p:txBody>
      </p:sp>
      <p:sp>
        <p:nvSpPr>
          <p:cNvPr id="10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p:spTree>
      <p:nvGrpSpPr>
        <p:cNvPr id="1" name=""/>
        <p:cNvGrpSpPr/>
        <p:nvPr/>
      </p:nvGrpSpPr>
      <p:grpSpPr>
        <a:xfrm>
          <a:off x="0" y="0"/>
          <a:ext cx="0" cy="0"/>
          <a:chOff x="0" y="0"/>
          <a:chExt cx="0" cy="0"/>
        </a:xfrm>
      </p:grpSpPr>
      <p:sp>
        <p:nvSpPr>
          <p:cNvPr id="116" name="Google Shape;64;p14"/>
          <p:cNvSpPr/>
          <p:nvPr/>
        </p:nvSpPr>
        <p:spPr>
          <a:xfrm>
            <a:off x="1524800" y="672605"/>
            <a:ext cx="1081626" cy="11249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8575">
            <a:solidFill>
              <a:schemeClr val="accent5"/>
            </a:solidFill>
            <a:miter lim="8000"/>
          </a:ln>
        </p:spPr>
        <p:txBody>
          <a:bodyPr lIns="0" tIns="0" rIns="0" bIns="0"/>
          <a:lstStyle/>
          <a:p>
            <a:pPr>
              <a:defRPr>
                <a:solidFill>
                  <a:srgbClr val="000000"/>
                </a:solidFill>
              </a:defRPr>
            </a:pPr>
          </a:p>
        </p:txBody>
      </p:sp>
      <p:sp>
        <p:nvSpPr>
          <p:cNvPr id="117" name="Google Shape;65;p14"/>
          <p:cNvSpPr/>
          <p:nvPr/>
        </p:nvSpPr>
        <p:spPr>
          <a:xfrm rot="10800000">
            <a:off x="6537562" y="3342925"/>
            <a:ext cx="1081626" cy="11249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8575">
            <a:solidFill>
              <a:schemeClr val="accent5"/>
            </a:solidFill>
            <a:miter lim="8000"/>
          </a:ln>
        </p:spPr>
        <p:txBody>
          <a:bodyPr lIns="0" tIns="0" rIns="0" bIns="0"/>
          <a:lstStyle/>
          <a:p>
            <a:pPr>
              <a:defRPr>
                <a:solidFill>
                  <a:srgbClr val="000000"/>
                </a:solidFill>
              </a:defRPr>
            </a:pPr>
          </a:p>
        </p:txBody>
      </p:sp>
      <p:sp>
        <p:nvSpPr>
          <p:cNvPr id="118" name="Google Shape;66;p14"/>
          <p:cNvSpPr/>
          <p:nvPr/>
        </p:nvSpPr>
        <p:spPr>
          <a:xfrm>
            <a:off x="4359602" y="2817464"/>
            <a:ext cx="424801" cy="1"/>
          </a:xfrm>
          <a:prstGeom prst="line">
            <a:avLst/>
          </a:prstGeom>
          <a:ln w="38100">
            <a:solidFill>
              <a:schemeClr val="accent4"/>
            </a:solidFill>
          </a:ln>
        </p:spPr>
        <p:txBody>
          <a:bodyPr lIns="0" tIns="0" rIns="0" bIns="0"/>
          <a:lstStyle/>
          <a:p>
            <a:pPr/>
          </a:p>
        </p:txBody>
      </p:sp>
      <p:sp>
        <p:nvSpPr>
          <p:cNvPr id="119" name="Title Text"/>
          <p:cNvSpPr txBox="1"/>
          <p:nvPr>
            <p:ph type="title"/>
          </p:nvPr>
        </p:nvSpPr>
        <p:spPr>
          <a:xfrm>
            <a:off x="1680302" y="1188925"/>
            <a:ext cx="5783401" cy="1457401"/>
          </a:xfrm>
          <a:prstGeom prst="rect">
            <a:avLst/>
          </a:prstGeom>
        </p:spPr>
        <p:txBody>
          <a:bodyPr/>
          <a:lstStyle>
            <a:lvl1pPr algn="ctr">
              <a:defRPr sz="4000"/>
            </a:lvl1pPr>
          </a:lstStyle>
          <a:p>
            <a:pPr/>
            <a:r>
              <a:t>Title Text</a:t>
            </a:r>
          </a:p>
        </p:txBody>
      </p:sp>
      <p:sp>
        <p:nvSpPr>
          <p:cNvPr id="120" name="Body Level One…"/>
          <p:cNvSpPr txBox="1"/>
          <p:nvPr>
            <p:ph type="body" sz="quarter" idx="1"/>
          </p:nvPr>
        </p:nvSpPr>
        <p:spPr>
          <a:xfrm>
            <a:off x="1680302" y="3049449"/>
            <a:ext cx="5783401" cy="909001"/>
          </a:xfrm>
          <a:prstGeom prst="rect">
            <a:avLst/>
          </a:prstGeom>
        </p:spPr>
        <p:txBody>
          <a:bodyPr/>
          <a:lstStyle>
            <a:lvl1pPr marL="342900" indent="-228600" algn="ctr">
              <a:lnSpc>
                <a:spcPct val="100000"/>
              </a:lnSpc>
              <a:buClrTx/>
              <a:buSzTx/>
              <a:buFontTx/>
              <a:buNone/>
              <a:defRPr sz="2400">
                <a:solidFill>
                  <a:schemeClr val="accent5"/>
                </a:solidFill>
                <a:latin typeface="Roboto Slab"/>
                <a:ea typeface="Roboto Slab"/>
                <a:cs typeface="Roboto Slab"/>
                <a:sym typeface="Roboto Slab"/>
              </a:defRPr>
            </a:lvl1pPr>
            <a:lvl2pPr marL="342900" indent="254000" algn="ctr">
              <a:lnSpc>
                <a:spcPct val="100000"/>
              </a:lnSpc>
              <a:buClrTx/>
              <a:buSzTx/>
              <a:buFontTx/>
              <a:buNone/>
              <a:defRPr sz="2400">
                <a:solidFill>
                  <a:schemeClr val="accent5"/>
                </a:solidFill>
                <a:latin typeface="Roboto Slab"/>
                <a:ea typeface="Roboto Slab"/>
                <a:cs typeface="Roboto Slab"/>
                <a:sym typeface="Roboto Slab"/>
              </a:defRPr>
            </a:lvl2pPr>
            <a:lvl3pPr marL="342900" indent="711200" algn="ctr">
              <a:lnSpc>
                <a:spcPct val="100000"/>
              </a:lnSpc>
              <a:buClrTx/>
              <a:buSzTx/>
              <a:buFontTx/>
              <a:buNone/>
              <a:defRPr sz="2400">
                <a:solidFill>
                  <a:schemeClr val="accent5"/>
                </a:solidFill>
                <a:latin typeface="Roboto Slab"/>
                <a:ea typeface="Roboto Slab"/>
                <a:cs typeface="Roboto Slab"/>
                <a:sym typeface="Roboto Slab"/>
              </a:defRPr>
            </a:lvl3pPr>
            <a:lvl4pPr marL="342900" indent="1168400" algn="ctr">
              <a:lnSpc>
                <a:spcPct val="100000"/>
              </a:lnSpc>
              <a:buClrTx/>
              <a:buSzTx/>
              <a:buFontTx/>
              <a:buNone/>
              <a:defRPr sz="2400">
                <a:solidFill>
                  <a:schemeClr val="accent5"/>
                </a:solidFill>
                <a:latin typeface="Roboto Slab"/>
                <a:ea typeface="Roboto Slab"/>
                <a:cs typeface="Roboto Slab"/>
                <a:sym typeface="Roboto Slab"/>
              </a:defRPr>
            </a:lvl4pPr>
            <a:lvl5pPr marL="342900" indent="1625600" algn="ctr">
              <a:lnSpc>
                <a:spcPct val="100000"/>
              </a:lnSpc>
              <a:buClrTx/>
              <a:buSzTx/>
              <a:buFontTx/>
              <a:buNone/>
              <a:defRPr sz="2400">
                <a:solidFill>
                  <a:schemeClr val="accent5"/>
                </a:solidFill>
                <a:latin typeface="Roboto Slab"/>
                <a:ea typeface="Roboto Slab"/>
                <a:cs typeface="Roboto Slab"/>
                <a:sym typeface="Roboto Slab"/>
              </a:defRPr>
            </a:lvl5pPr>
          </a:lstStyle>
          <a:p>
            <a:pPr/>
            <a:r>
              <a:t>Body Level One</a:t>
            </a:r>
          </a:p>
          <a:p>
            <a:pPr lvl="1"/>
            <a:r>
              <a:t>Body Level Two</a:t>
            </a:r>
          </a:p>
          <a:p>
            <a:pPr lvl="2"/>
            <a:r>
              <a:t>Body Level Three</a:t>
            </a:r>
          </a:p>
          <a:p>
            <a:pPr lvl="3"/>
            <a:r>
              <a:t>Body Level Four</a:t>
            </a:r>
          </a:p>
          <a:p>
            <a:pPr lvl="4"/>
            <a:r>
              <a:t>Body Level Five</a:t>
            </a:r>
          </a:p>
        </p:txBody>
      </p:sp>
      <p:sp>
        <p:nvSpPr>
          <p:cNvPr id="12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_HEADER">
    <p:spTree>
      <p:nvGrpSpPr>
        <p:cNvPr id="1" name=""/>
        <p:cNvGrpSpPr/>
        <p:nvPr/>
      </p:nvGrpSpPr>
      <p:grpSpPr>
        <a:xfrm>
          <a:off x="0" y="0"/>
          <a:ext cx="0" cy="0"/>
          <a:chOff x="0" y="0"/>
          <a:chExt cx="0" cy="0"/>
        </a:xfrm>
      </p:grpSpPr>
      <p:sp>
        <p:nvSpPr>
          <p:cNvPr id="128" name="Google Shape;71;p15"/>
          <p:cNvSpPr/>
          <p:nvPr/>
        </p:nvSpPr>
        <p:spPr>
          <a:xfrm>
            <a:off x="4359602" y="2817464"/>
            <a:ext cx="424801" cy="1"/>
          </a:xfrm>
          <a:prstGeom prst="line">
            <a:avLst/>
          </a:prstGeom>
          <a:ln w="38100">
            <a:solidFill>
              <a:schemeClr val="accent4"/>
            </a:solidFill>
          </a:ln>
        </p:spPr>
        <p:txBody>
          <a:bodyPr lIns="0" tIns="0" rIns="0" bIns="0"/>
          <a:lstStyle/>
          <a:p>
            <a:pPr/>
          </a:p>
        </p:txBody>
      </p:sp>
      <p:sp>
        <p:nvSpPr>
          <p:cNvPr id="129" name="Title Text"/>
          <p:cNvSpPr txBox="1"/>
          <p:nvPr>
            <p:ph type="title"/>
          </p:nvPr>
        </p:nvSpPr>
        <p:spPr>
          <a:xfrm>
            <a:off x="480750" y="1764950"/>
            <a:ext cx="8222100" cy="907501"/>
          </a:xfrm>
          <a:prstGeom prst="rect">
            <a:avLst/>
          </a:prstGeom>
        </p:spPr>
        <p:txBody>
          <a:bodyPr/>
          <a:lstStyle>
            <a:lvl1pPr algn="ctr">
              <a:defRPr sz="4800"/>
            </a:lvl1pPr>
          </a:lstStyle>
          <a:p>
            <a:pPr/>
            <a:r>
              <a:t>Title Text</a:t>
            </a:r>
          </a:p>
        </p:txBody>
      </p:sp>
      <p:sp>
        <p:nvSpPr>
          <p:cNvPr id="13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_AND_BODY">
    <p:spTree>
      <p:nvGrpSpPr>
        <p:cNvPr id="1" name=""/>
        <p:cNvGrpSpPr/>
        <p:nvPr/>
      </p:nvGrpSpPr>
      <p:grpSpPr>
        <a:xfrm>
          <a:off x="0" y="0"/>
          <a:ext cx="0" cy="0"/>
          <a:chOff x="0" y="0"/>
          <a:chExt cx="0" cy="0"/>
        </a:xfrm>
      </p:grpSpPr>
      <p:sp>
        <p:nvSpPr>
          <p:cNvPr id="137" name="Google Shape;75;p16"/>
          <p:cNvSpPr/>
          <p:nvPr/>
        </p:nvSpPr>
        <p:spPr>
          <a:xfrm>
            <a:off x="492563" y="1260284"/>
            <a:ext cx="424801" cy="1"/>
          </a:xfrm>
          <a:prstGeom prst="line">
            <a:avLst/>
          </a:prstGeom>
          <a:ln w="38100">
            <a:solidFill>
              <a:schemeClr val="accent4"/>
            </a:solidFill>
          </a:ln>
        </p:spPr>
        <p:txBody>
          <a:bodyPr lIns="0" tIns="0" rIns="0" bIns="0"/>
          <a:lstStyle/>
          <a:p>
            <a:pPr/>
          </a:p>
        </p:txBody>
      </p:sp>
      <p:sp>
        <p:nvSpPr>
          <p:cNvPr id="138" name="Title Text"/>
          <p:cNvSpPr txBox="1"/>
          <p:nvPr>
            <p:ph type="title"/>
          </p:nvPr>
        </p:nvSpPr>
        <p:spPr>
          <a:xfrm>
            <a:off x="387899" y="458024"/>
            <a:ext cx="8368202" cy="686101"/>
          </a:xfrm>
          <a:prstGeom prst="rect">
            <a:avLst/>
          </a:prstGeom>
        </p:spPr>
        <p:txBody>
          <a:bodyPr/>
          <a:lstStyle/>
          <a:p>
            <a:pPr/>
            <a:r>
              <a:t>Title Text</a:t>
            </a:r>
          </a:p>
        </p:txBody>
      </p:sp>
      <p:sp>
        <p:nvSpPr>
          <p:cNvPr id="139" name="Body Level One…"/>
          <p:cNvSpPr txBox="1"/>
          <p:nvPr>
            <p:ph type="body" idx="1"/>
          </p:nvPr>
        </p:nvSpPr>
        <p:spPr>
          <a:xfrm>
            <a:off x="387899" y="1489823"/>
            <a:ext cx="8368202" cy="3078902"/>
          </a:xfrm>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14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_AND_TWO_COLUMNS">
    <p:spTree>
      <p:nvGrpSpPr>
        <p:cNvPr id="1" name=""/>
        <p:cNvGrpSpPr/>
        <p:nvPr/>
      </p:nvGrpSpPr>
      <p:grpSpPr>
        <a:xfrm>
          <a:off x="0" y="0"/>
          <a:ext cx="0" cy="0"/>
          <a:chOff x="0" y="0"/>
          <a:chExt cx="0" cy="0"/>
        </a:xfrm>
      </p:grpSpPr>
      <p:sp>
        <p:nvSpPr>
          <p:cNvPr id="147" name="Google Shape;80;p17"/>
          <p:cNvSpPr/>
          <p:nvPr/>
        </p:nvSpPr>
        <p:spPr>
          <a:xfrm>
            <a:off x="492563" y="1260284"/>
            <a:ext cx="424801" cy="1"/>
          </a:xfrm>
          <a:prstGeom prst="line">
            <a:avLst/>
          </a:prstGeom>
          <a:ln w="38100">
            <a:solidFill>
              <a:schemeClr val="accent4"/>
            </a:solidFill>
          </a:ln>
        </p:spPr>
        <p:txBody>
          <a:bodyPr lIns="0" tIns="0" rIns="0" bIns="0"/>
          <a:lstStyle/>
          <a:p>
            <a:pPr/>
          </a:p>
        </p:txBody>
      </p:sp>
      <p:sp>
        <p:nvSpPr>
          <p:cNvPr id="148" name="Title Text"/>
          <p:cNvSpPr txBox="1"/>
          <p:nvPr>
            <p:ph type="title"/>
          </p:nvPr>
        </p:nvSpPr>
        <p:spPr>
          <a:xfrm>
            <a:off x="387899" y="458024"/>
            <a:ext cx="8368202" cy="686101"/>
          </a:xfrm>
          <a:prstGeom prst="rect">
            <a:avLst/>
          </a:prstGeom>
        </p:spPr>
        <p:txBody>
          <a:bodyPr/>
          <a:lstStyle/>
          <a:p>
            <a:pPr/>
            <a:r>
              <a:t>Title Text</a:t>
            </a:r>
          </a:p>
        </p:txBody>
      </p:sp>
      <p:sp>
        <p:nvSpPr>
          <p:cNvPr id="149" name="Body Level One…"/>
          <p:cNvSpPr txBox="1"/>
          <p:nvPr>
            <p:ph type="body" sz="half" idx="1"/>
          </p:nvPr>
        </p:nvSpPr>
        <p:spPr>
          <a:xfrm>
            <a:off x="387899" y="1489824"/>
            <a:ext cx="3999902" cy="3078902"/>
          </a:xfrm>
          <a:prstGeom prst="rect">
            <a:avLst/>
          </a:prstGeom>
        </p:spPr>
        <p:txBody>
          <a:bodyPr/>
          <a:lstStyle>
            <a:lvl1pPr indent="-317500">
              <a:buSzPts val="1400"/>
              <a:defRPr sz="1400"/>
            </a:lvl1pPr>
            <a:lvl2pPr marL="965200" indent="-355600">
              <a:buSzPts val="1400"/>
              <a:defRPr sz="1400"/>
            </a:lvl2pPr>
            <a:lvl3pPr marL="1422400" indent="-355600">
              <a:buSzPts val="1400"/>
              <a:defRPr sz="1400"/>
            </a:lvl3pPr>
            <a:lvl4pPr marL="1879600" indent="-355600">
              <a:buSzPts val="1400"/>
              <a:defRPr sz="1400"/>
            </a:lvl4pPr>
            <a:lvl5pPr marL="2336800" indent="-355600">
              <a:buSzPts val="1400"/>
              <a:defRPr sz="1400"/>
            </a:lvl5pPr>
          </a:lstStyle>
          <a:p>
            <a:pPr/>
            <a:r>
              <a:t>Body Level One</a:t>
            </a:r>
          </a:p>
          <a:p>
            <a:pPr lvl="1"/>
            <a:r>
              <a:t>Body Level Two</a:t>
            </a:r>
          </a:p>
          <a:p>
            <a:pPr lvl="2"/>
            <a:r>
              <a:t>Body Level Three</a:t>
            </a:r>
          </a:p>
          <a:p>
            <a:pPr lvl="3"/>
            <a:r>
              <a:t>Body Level Four</a:t>
            </a:r>
          </a:p>
          <a:p>
            <a:pPr lvl="4"/>
            <a:r>
              <a:t>Body Level Five</a:t>
            </a:r>
          </a:p>
        </p:txBody>
      </p:sp>
      <p:sp>
        <p:nvSpPr>
          <p:cNvPr id="150" name="Google Shape;83;p17"/>
          <p:cNvSpPr txBox="1"/>
          <p:nvPr>
            <p:ph type="body" sz="half" idx="21"/>
          </p:nvPr>
        </p:nvSpPr>
        <p:spPr>
          <a:xfrm>
            <a:off x="4756199" y="1489824"/>
            <a:ext cx="3999902" cy="3078901"/>
          </a:xfrm>
          <a:prstGeom prst="rect">
            <a:avLst/>
          </a:prstGeom>
        </p:spPr>
        <p:txBody>
          <a:bodyPr/>
          <a:lstStyle/>
          <a:p>
            <a:pPr indent="-317500">
              <a:buSzPts val="1400"/>
              <a:defRPr sz="1400"/>
            </a:pPr>
          </a:p>
        </p:txBody>
      </p:sp>
      <p:sp>
        <p:nvSpPr>
          <p:cNvPr id="15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_ONLY">
    <p:spTree>
      <p:nvGrpSpPr>
        <p:cNvPr id="1" name=""/>
        <p:cNvGrpSpPr/>
        <p:nvPr/>
      </p:nvGrpSpPr>
      <p:grpSpPr>
        <a:xfrm>
          <a:off x="0" y="0"/>
          <a:ext cx="0" cy="0"/>
          <a:chOff x="0" y="0"/>
          <a:chExt cx="0" cy="0"/>
        </a:xfrm>
      </p:grpSpPr>
      <p:sp>
        <p:nvSpPr>
          <p:cNvPr id="158" name="Title Text"/>
          <p:cNvSpPr txBox="1"/>
          <p:nvPr>
            <p:ph type="title"/>
          </p:nvPr>
        </p:nvSpPr>
        <p:spPr>
          <a:xfrm>
            <a:off x="387899" y="458024"/>
            <a:ext cx="8368202" cy="686101"/>
          </a:xfrm>
          <a:prstGeom prst="rect">
            <a:avLst/>
          </a:prstGeom>
        </p:spPr>
        <p:txBody>
          <a:bodyPr/>
          <a:lstStyle/>
          <a:p>
            <a:pPr/>
            <a:r>
              <a:t>Title Text</a:t>
            </a:r>
          </a:p>
        </p:txBody>
      </p:sp>
      <p:sp>
        <p:nvSpPr>
          <p:cNvPr id="15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ONE_COLUMN_TEXT">
    <p:spTree>
      <p:nvGrpSpPr>
        <p:cNvPr id="1" name=""/>
        <p:cNvGrpSpPr/>
        <p:nvPr/>
      </p:nvGrpSpPr>
      <p:grpSpPr>
        <a:xfrm>
          <a:off x="0" y="0"/>
          <a:ext cx="0" cy="0"/>
          <a:chOff x="0" y="0"/>
          <a:chExt cx="0" cy="0"/>
        </a:xfrm>
      </p:grpSpPr>
      <p:sp>
        <p:nvSpPr>
          <p:cNvPr id="166" name="Google Shape;89;p19"/>
          <p:cNvSpPr/>
          <p:nvPr/>
        </p:nvSpPr>
        <p:spPr>
          <a:xfrm>
            <a:off x="489218" y="1412276"/>
            <a:ext cx="331501" cy="1"/>
          </a:xfrm>
          <a:prstGeom prst="line">
            <a:avLst/>
          </a:prstGeom>
          <a:ln w="38100">
            <a:solidFill>
              <a:schemeClr val="accent4"/>
            </a:solidFill>
          </a:ln>
        </p:spPr>
        <p:txBody>
          <a:bodyPr lIns="0" tIns="0" rIns="0" bIns="0"/>
          <a:lstStyle/>
          <a:p>
            <a:pPr/>
          </a:p>
        </p:txBody>
      </p:sp>
      <p:sp>
        <p:nvSpPr>
          <p:cNvPr id="167" name="Title Text"/>
          <p:cNvSpPr txBox="1"/>
          <p:nvPr>
            <p:ph type="title"/>
          </p:nvPr>
        </p:nvSpPr>
        <p:spPr>
          <a:xfrm>
            <a:off x="387899" y="555600"/>
            <a:ext cx="2808001" cy="755700"/>
          </a:xfrm>
          <a:prstGeom prst="rect">
            <a:avLst/>
          </a:prstGeom>
        </p:spPr>
        <p:txBody>
          <a:bodyPr/>
          <a:lstStyle>
            <a:lvl1pPr>
              <a:defRPr sz="2400"/>
            </a:lvl1pPr>
          </a:lstStyle>
          <a:p>
            <a:pPr/>
            <a:r>
              <a:t>Title Text</a:t>
            </a:r>
          </a:p>
        </p:txBody>
      </p:sp>
      <p:sp>
        <p:nvSpPr>
          <p:cNvPr id="168" name="Body Level One…"/>
          <p:cNvSpPr txBox="1"/>
          <p:nvPr>
            <p:ph type="body" sz="quarter" idx="1"/>
          </p:nvPr>
        </p:nvSpPr>
        <p:spPr>
          <a:xfrm>
            <a:off x="387899" y="1594024"/>
            <a:ext cx="2808001" cy="2681101"/>
          </a:xfrm>
          <a:prstGeom prst="rect">
            <a:avLst/>
          </a:prstGeom>
        </p:spPr>
        <p:txBody>
          <a:bodyPr/>
          <a:lstStyle>
            <a:lvl1pPr indent="-304800">
              <a:buSzPts val="1200"/>
              <a:defRPr sz="1200"/>
            </a:lvl1pPr>
            <a:lvl2pPr marL="914400" indent="-304800">
              <a:buSzPts val="1200"/>
              <a:defRPr sz="1200"/>
            </a:lvl2pPr>
            <a:lvl3pPr marL="1371600" indent="-304800">
              <a:buSzPts val="1200"/>
              <a:defRPr sz="1200"/>
            </a:lvl3pPr>
            <a:lvl4pPr marL="1828800" indent="-304800">
              <a:buSzPts val="1200"/>
              <a:defRPr sz="1200"/>
            </a:lvl4pPr>
            <a:lvl5pPr marL="2286000" indent="-304800">
              <a:buSzPts val="1200"/>
              <a:defRPr sz="1200"/>
            </a:lvl5pPr>
          </a:lstStyle>
          <a:p>
            <a:pPr/>
            <a:r>
              <a:t>Body Level One</a:t>
            </a:r>
          </a:p>
          <a:p>
            <a:pPr lvl="1"/>
            <a:r>
              <a:t>Body Level Two</a:t>
            </a:r>
          </a:p>
          <a:p>
            <a:pPr lvl="2"/>
            <a:r>
              <a:t>Body Level Three</a:t>
            </a:r>
          </a:p>
          <a:p>
            <a:pPr lvl="3"/>
            <a:r>
              <a:t>Body Level Four</a:t>
            </a:r>
          </a:p>
          <a:p>
            <a:pPr lvl="4"/>
            <a:r>
              <a:t>Body Level Five</a:t>
            </a:r>
          </a:p>
        </p:txBody>
      </p:sp>
      <p:sp>
        <p:nvSpPr>
          <p:cNvPr id="16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MAIN_POINT">
    <p:spTree>
      <p:nvGrpSpPr>
        <p:cNvPr id="1" name=""/>
        <p:cNvGrpSpPr/>
        <p:nvPr/>
      </p:nvGrpSpPr>
      <p:grpSpPr>
        <a:xfrm>
          <a:off x="0" y="0"/>
          <a:ext cx="0" cy="0"/>
          <a:chOff x="0" y="0"/>
          <a:chExt cx="0" cy="0"/>
        </a:xfrm>
      </p:grpSpPr>
      <p:sp>
        <p:nvSpPr>
          <p:cNvPr id="176" name="Title Text"/>
          <p:cNvSpPr txBox="1"/>
          <p:nvPr>
            <p:ph type="title"/>
          </p:nvPr>
        </p:nvSpPr>
        <p:spPr>
          <a:xfrm>
            <a:off x="490250" y="526349"/>
            <a:ext cx="5618701" cy="4090801"/>
          </a:xfrm>
          <a:prstGeom prst="rect">
            <a:avLst/>
          </a:prstGeom>
        </p:spPr>
        <p:txBody>
          <a:bodyPr anchor="ctr"/>
          <a:lstStyle>
            <a:lvl1pPr>
              <a:defRPr sz="4800"/>
            </a:lvl1pPr>
          </a:lstStyle>
          <a:p>
            <a:pPr/>
            <a:r>
              <a:t>Title Text</a:t>
            </a:r>
          </a:p>
        </p:txBody>
      </p:sp>
      <p:sp>
        <p:nvSpPr>
          <p:cNvPr id="17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_TITLE_AND_DESCRIPTION">
    <p:spTree>
      <p:nvGrpSpPr>
        <p:cNvPr id="1" name=""/>
        <p:cNvGrpSpPr/>
        <p:nvPr/>
      </p:nvGrpSpPr>
      <p:grpSpPr>
        <a:xfrm>
          <a:off x="0" y="0"/>
          <a:ext cx="0" cy="0"/>
          <a:chOff x="0" y="0"/>
          <a:chExt cx="0" cy="0"/>
        </a:xfrm>
      </p:grpSpPr>
      <p:sp>
        <p:nvSpPr>
          <p:cNvPr id="184" name="Google Shape;97;p21"/>
          <p:cNvSpPr/>
          <p:nvPr/>
        </p:nvSpPr>
        <p:spPr>
          <a:xfrm>
            <a:off x="4572000" y="-75"/>
            <a:ext cx="4572000" cy="5143501"/>
          </a:xfrm>
          <a:prstGeom prst="rect">
            <a:avLst/>
          </a:prstGeom>
          <a:solidFill>
            <a:srgbClr val="004065"/>
          </a:solidFill>
          <a:ln w="12700">
            <a:miter lim="400000"/>
          </a:ln>
        </p:spPr>
        <p:txBody>
          <a:bodyPr lIns="0" tIns="0" rIns="0" bIns="0" anchor="ctr"/>
          <a:lstStyle/>
          <a:p>
            <a:pPr>
              <a:defRPr>
                <a:solidFill>
                  <a:srgbClr val="000000"/>
                </a:solidFill>
              </a:defRPr>
            </a:pPr>
          </a:p>
        </p:txBody>
      </p:sp>
      <p:sp>
        <p:nvSpPr>
          <p:cNvPr id="185" name="Google Shape;98;p21"/>
          <p:cNvSpPr/>
          <p:nvPr/>
        </p:nvSpPr>
        <p:spPr>
          <a:xfrm>
            <a:off x="5029675" y="4495503"/>
            <a:ext cx="540901" cy="1"/>
          </a:xfrm>
          <a:prstGeom prst="line">
            <a:avLst/>
          </a:prstGeom>
          <a:ln w="38100">
            <a:solidFill>
              <a:schemeClr val="accent5"/>
            </a:solidFill>
          </a:ln>
        </p:spPr>
        <p:txBody>
          <a:bodyPr lIns="0" tIns="0" rIns="0" bIns="0"/>
          <a:lstStyle/>
          <a:p>
            <a:pPr/>
          </a:p>
        </p:txBody>
      </p:sp>
      <p:sp>
        <p:nvSpPr>
          <p:cNvPr id="186" name="Title Text"/>
          <p:cNvSpPr txBox="1"/>
          <p:nvPr>
            <p:ph type="title"/>
          </p:nvPr>
        </p:nvSpPr>
        <p:spPr>
          <a:xfrm>
            <a:off x="265500" y="1209075"/>
            <a:ext cx="4045200" cy="1506301"/>
          </a:xfrm>
          <a:prstGeom prst="rect">
            <a:avLst/>
          </a:prstGeom>
        </p:spPr>
        <p:txBody>
          <a:bodyPr/>
          <a:lstStyle>
            <a:lvl1pPr algn="ctr">
              <a:defRPr sz="3800"/>
            </a:lvl1pPr>
          </a:lstStyle>
          <a:p>
            <a:pPr/>
            <a:r>
              <a:t>Title Text</a:t>
            </a:r>
          </a:p>
        </p:txBody>
      </p:sp>
      <p:sp>
        <p:nvSpPr>
          <p:cNvPr id="187" name="Body Level One…"/>
          <p:cNvSpPr txBox="1"/>
          <p:nvPr>
            <p:ph type="body" sz="quarter" idx="1"/>
          </p:nvPr>
        </p:nvSpPr>
        <p:spPr>
          <a:xfrm>
            <a:off x="265500" y="2769000"/>
            <a:ext cx="4045200" cy="1345501"/>
          </a:xfrm>
          <a:prstGeom prst="rect">
            <a:avLst/>
          </a:prstGeom>
        </p:spPr>
        <p:txBody>
          <a:bodyPr/>
          <a:lstStyle>
            <a:lvl1pPr marL="342900" indent="-228600" algn="ctr">
              <a:lnSpc>
                <a:spcPct val="100000"/>
              </a:lnSpc>
              <a:buClrTx/>
              <a:buSzTx/>
              <a:buFontTx/>
              <a:buNone/>
              <a:defRPr sz="2100">
                <a:solidFill>
                  <a:schemeClr val="accent5"/>
                </a:solidFill>
              </a:defRPr>
            </a:lvl1pPr>
            <a:lvl2pPr marL="342900" indent="254000" algn="ctr">
              <a:lnSpc>
                <a:spcPct val="100000"/>
              </a:lnSpc>
              <a:buClrTx/>
              <a:buSzTx/>
              <a:buFontTx/>
              <a:buNone/>
              <a:defRPr sz="2100">
                <a:solidFill>
                  <a:schemeClr val="accent5"/>
                </a:solidFill>
              </a:defRPr>
            </a:lvl2pPr>
            <a:lvl3pPr marL="342900" indent="711200" algn="ctr">
              <a:lnSpc>
                <a:spcPct val="100000"/>
              </a:lnSpc>
              <a:buClrTx/>
              <a:buSzTx/>
              <a:buFontTx/>
              <a:buNone/>
              <a:defRPr sz="2100">
                <a:solidFill>
                  <a:schemeClr val="accent5"/>
                </a:solidFill>
              </a:defRPr>
            </a:lvl3pPr>
            <a:lvl4pPr marL="342900" indent="1168400" algn="ctr">
              <a:lnSpc>
                <a:spcPct val="100000"/>
              </a:lnSpc>
              <a:buClrTx/>
              <a:buSzTx/>
              <a:buFontTx/>
              <a:buNone/>
              <a:defRPr sz="2100">
                <a:solidFill>
                  <a:schemeClr val="accent5"/>
                </a:solidFill>
              </a:defRPr>
            </a:lvl4pPr>
            <a:lvl5pPr marL="342900" indent="1625600" algn="ctr">
              <a:lnSpc>
                <a:spcPct val="100000"/>
              </a:lnSpc>
              <a:buClrTx/>
              <a:buSzTx/>
              <a:buFontTx/>
              <a:buNone/>
              <a:defRPr sz="2100">
                <a:solidFill>
                  <a:schemeClr val="accent5"/>
                </a:solidFill>
              </a:defRPr>
            </a:lvl5pPr>
          </a:lstStyle>
          <a:p>
            <a:pPr/>
            <a:r>
              <a:t>Body Level One</a:t>
            </a:r>
          </a:p>
          <a:p>
            <a:pPr lvl="1"/>
            <a:r>
              <a:t>Body Level Two</a:t>
            </a:r>
          </a:p>
          <a:p>
            <a:pPr lvl="2"/>
            <a:r>
              <a:t>Body Level Three</a:t>
            </a:r>
          </a:p>
          <a:p>
            <a:pPr lvl="3"/>
            <a:r>
              <a:t>Body Level Four</a:t>
            </a:r>
          </a:p>
          <a:p>
            <a:pPr lvl="4"/>
            <a:r>
              <a:t>Body Level Five</a:t>
            </a:r>
          </a:p>
        </p:txBody>
      </p:sp>
      <p:sp>
        <p:nvSpPr>
          <p:cNvPr id="188" name="Google Shape;101;p21"/>
          <p:cNvSpPr txBox="1"/>
          <p:nvPr>
            <p:ph type="body" sz="half" idx="21"/>
          </p:nvPr>
        </p:nvSpPr>
        <p:spPr>
          <a:xfrm>
            <a:off x="4939500" y="724199"/>
            <a:ext cx="3837000" cy="3695101"/>
          </a:xfrm>
          <a:prstGeom prst="rect">
            <a:avLst/>
          </a:prstGeom>
        </p:spPr>
        <p:txBody>
          <a:bodyPr anchor="ctr"/>
          <a:lstStyle/>
          <a:p>
            <a:pPr/>
          </a:p>
        </p:txBody>
      </p:sp>
      <p:sp>
        <p:nvSpPr>
          <p:cNvPr id="18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2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APTION_ONLY">
    <p:spTree>
      <p:nvGrpSpPr>
        <p:cNvPr id="1" name=""/>
        <p:cNvGrpSpPr/>
        <p:nvPr/>
      </p:nvGrpSpPr>
      <p:grpSpPr>
        <a:xfrm>
          <a:off x="0" y="0"/>
          <a:ext cx="0" cy="0"/>
          <a:chOff x="0" y="0"/>
          <a:chExt cx="0" cy="0"/>
        </a:xfrm>
      </p:grpSpPr>
      <p:sp>
        <p:nvSpPr>
          <p:cNvPr id="196" name="Body Level One…"/>
          <p:cNvSpPr txBox="1"/>
          <p:nvPr>
            <p:ph type="body" sz="quarter" idx="1"/>
          </p:nvPr>
        </p:nvSpPr>
        <p:spPr>
          <a:xfrm>
            <a:off x="319499" y="4233724"/>
            <a:ext cx="5998802" cy="598801"/>
          </a:xfrm>
          <a:prstGeom prst="rect">
            <a:avLst/>
          </a:prstGeom>
        </p:spPr>
        <p:txBody>
          <a:bodyPr anchor="ctr"/>
          <a:lstStyle>
            <a:lvl1pPr marL="228600" indent="0">
              <a:lnSpc>
                <a:spcPct val="100000"/>
              </a:lnSpc>
              <a:buClrTx/>
              <a:buSzTx/>
              <a:buFontTx/>
              <a:buNone/>
              <a:defRPr>
                <a:latin typeface="Roboto Slab"/>
                <a:ea typeface="Roboto Slab"/>
                <a:cs typeface="Roboto Slab"/>
                <a:sym typeface="Roboto Slab"/>
              </a:defRPr>
            </a:lvl1pPr>
            <a:lvl2pPr>
              <a:lnSpc>
                <a:spcPct val="100000"/>
              </a:lnSpc>
              <a:buClrTx/>
              <a:buFontTx/>
              <a:defRPr>
                <a:latin typeface="Roboto Slab"/>
                <a:ea typeface="Roboto Slab"/>
                <a:cs typeface="Roboto Slab"/>
                <a:sym typeface="Roboto Slab"/>
              </a:defRPr>
            </a:lvl2pPr>
            <a:lvl3pPr>
              <a:lnSpc>
                <a:spcPct val="100000"/>
              </a:lnSpc>
              <a:buClrTx/>
              <a:buFontTx/>
              <a:defRPr>
                <a:latin typeface="Roboto Slab"/>
                <a:ea typeface="Roboto Slab"/>
                <a:cs typeface="Roboto Slab"/>
                <a:sym typeface="Roboto Slab"/>
              </a:defRPr>
            </a:lvl3pPr>
            <a:lvl4pPr>
              <a:lnSpc>
                <a:spcPct val="100000"/>
              </a:lnSpc>
              <a:buClrTx/>
              <a:buFontTx/>
              <a:defRPr>
                <a:latin typeface="Roboto Slab"/>
                <a:ea typeface="Roboto Slab"/>
                <a:cs typeface="Roboto Slab"/>
                <a:sym typeface="Roboto Slab"/>
              </a:defRPr>
            </a:lvl4pPr>
            <a:lvl5pPr>
              <a:lnSpc>
                <a:spcPct val="100000"/>
              </a:lnSpc>
              <a:buClrTx/>
              <a:buFontTx/>
              <a:defRPr>
                <a:latin typeface="Roboto Slab"/>
                <a:ea typeface="Roboto Slab"/>
                <a:cs typeface="Roboto Slab"/>
                <a:sym typeface="Roboto Slab"/>
              </a:defRPr>
            </a:lvl5pPr>
          </a:lstStyle>
          <a:p>
            <a:pPr/>
            <a:r>
              <a:t>Body Level One</a:t>
            </a:r>
          </a:p>
          <a:p>
            <a:pPr lvl="1"/>
            <a:r>
              <a:t>Body Level Two</a:t>
            </a:r>
          </a:p>
          <a:p>
            <a:pPr lvl="2"/>
            <a:r>
              <a:t>Body Level Three</a:t>
            </a:r>
          </a:p>
          <a:p>
            <a:pPr lvl="3"/>
            <a:r>
              <a:t>Body Level Four</a:t>
            </a:r>
          </a:p>
          <a:p>
            <a:pPr lvl="4"/>
            <a:r>
              <a:t>Body Level Five</a:t>
            </a:r>
          </a:p>
        </p:txBody>
      </p:sp>
      <p:sp>
        <p:nvSpPr>
          <p:cNvPr id="19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IG_NUMBER">
    <p:spTree>
      <p:nvGrpSpPr>
        <p:cNvPr id="1" name=""/>
        <p:cNvGrpSpPr/>
        <p:nvPr/>
      </p:nvGrpSpPr>
      <p:grpSpPr>
        <a:xfrm>
          <a:off x="0" y="0"/>
          <a:ext cx="0" cy="0"/>
          <a:chOff x="0" y="0"/>
          <a:chExt cx="0" cy="0"/>
        </a:xfrm>
      </p:grpSpPr>
      <p:sp>
        <p:nvSpPr>
          <p:cNvPr id="204" name="Google Shape;107;p23"/>
          <p:cNvSpPr/>
          <p:nvPr/>
        </p:nvSpPr>
        <p:spPr>
          <a:xfrm>
            <a:off x="149" y="5076825"/>
            <a:ext cx="9143702" cy="66600"/>
          </a:xfrm>
          <a:prstGeom prst="rect">
            <a:avLst/>
          </a:prstGeom>
          <a:solidFill>
            <a:schemeClr val="accent4"/>
          </a:solidFill>
          <a:ln w="12700">
            <a:miter lim="400000"/>
          </a:ln>
        </p:spPr>
        <p:txBody>
          <a:bodyPr lIns="0" tIns="0" rIns="0" bIns="0" anchor="ctr"/>
          <a:lstStyle/>
          <a:p>
            <a:pPr>
              <a:defRPr>
                <a:solidFill>
                  <a:srgbClr val="000000"/>
                </a:solidFill>
              </a:defRPr>
            </a:pPr>
          </a:p>
        </p:txBody>
      </p:sp>
      <p:sp>
        <p:nvSpPr>
          <p:cNvPr id="205" name="xx%"/>
          <p:cNvSpPr txBox="1"/>
          <p:nvPr>
            <p:ph type="title" hasCustomPrompt="1"/>
          </p:nvPr>
        </p:nvSpPr>
        <p:spPr>
          <a:xfrm>
            <a:off x="387899" y="1152450"/>
            <a:ext cx="8368202" cy="1538400"/>
          </a:xfrm>
          <a:prstGeom prst="rect">
            <a:avLst/>
          </a:prstGeom>
        </p:spPr>
        <p:txBody>
          <a:bodyPr anchor="ctr"/>
          <a:lstStyle>
            <a:lvl1pPr algn="ctr">
              <a:defRPr sz="13000">
                <a:solidFill>
                  <a:schemeClr val="accent5"/>
                </a:solidFill>
              </a:defRPr>
            </a:lvl1pPr>
          </a:lstStyle>
          <a:p>
            <a:pPr/>
            <a:r>
              <a:t>xx%</a:t>
            </a:r>
          </a:p>
        </p:txBody>
      </p:sp>
      <p:sp>
        <p:nvSpPr>
          <p:cNvPr id="206" name="Body Level One…"/>
          <p:cNvSpPr txBox="1"/>
          <p:nvPr>
            <p:ph type="body" sz="quarter" idx="1"/>
          </p:nvPr>
        </p:nvSpPr>
        <p:spPr>
          <a:xfrm>
            <a:off x="387899" y="2919450"/>
            <a:ext cx="8368202" cy="1071601"/>
          </a:xfrm>
          <a:prstGeom prst="rect">
            <a:avLst/>
          </a:prstGeom>
        </p:spPr>
        <p:txBody>
          <a:bodyPr/>
          <a:lstStyle>
            <a:lvl1pPr algn="ctr"/>
            <a:lvl2pPr algn="ctr"/>
            <a:lvl3pPr algn="ctr"/>
            <a:lvl4pPr algn="ctr"/>
            <a:lvl5pPr algn="ctr"/>
          </a:lstStyle>
          <a:p>
            <a:pPr/>
            <a:r>
              <a:t>Body Level One</a:t>
            </a:r>
          </a:p>
          <a:p>
            <a:pPr lvl="1"/>
            <a:r>
              <a:t>Body Level Two</a:t>
            </a:r>
          </a:p>
          <a:p>
            <a:pPr lvl="2"/>
            <a:r>
              <a:t>Body Level Three</a:t>
            </a:r>
          </a:p>
          <a:p>
            <a:pPr lvl="3"/>
            <a:r>
              <a:t>Body Level Four</a:t>
            </a:r>
          </a:p>
          <a:p>
            <a:pPr lvl="4"/>
            <a:r>
              <a:t>Body Level Five</a:t>
            </a:r>
          </a:p>
        </p:txBody>
      </p:sp>
      <p:sp>
        <p:nvSpPr>
          <p:cNvPr id="20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21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_ONLY">
    <p:spTree>
      <p:nvGrpSpPr>
        <p:cNvPr id="1" name=""/>
        <p:cNvGrpSpPr/>
        <p:nvPr/>
      </p:nvGrpSpPr>
      <p:grpSpPr>
        <a:xfrm>
          <a:off x="0" y="0"/>
          <a:ext cx="0" cy="0"/>
          <a:chOff x="0" y="0"/>
          <a:chExt cx="0" cy="0"/>
        </a:xfrm>
      </p:grpSpPr>
      <p:sp>
        <p:nvSpPr>
          <p:cNvPr id="30" name="Title Text"/>
          <p:cNvSpPr txBox="1"/>
          <p:nvPr>
            <p:ph type="title"/>
          </p:nvPr>
        </p:nvSpPr>
        <p:spPr>
          <a:xfrm>
            <a:off x="387899" y="458024"/>
            <a:ext cx="8368202" cy="686101"/>
          </a:xfrm>
          <a:prstGeom prst="rect">
            <a:avLst/>
          </a:prstGeom>
        </p:spPr>
        <p:txBody>
          <a:bodyPr/>
          <a:lstStyle/>
          <a:p>
            <a:pPr/>
            <a:r>
              <a:t>Title Text</a:t>
            </a:r>
          </a:p>
        </p:txBody>
      </p:sp>
      <p:sp>
        <p:nvSpPr>
          <p:cNvPr id="3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MAIN_POINT">
    <p:spTree>
      <p:nvGrpSpPr>
        <p:cNvPr id="1" name=""/>
        <p:cNvGrpSpPr/>
        <p:nvPr/>
      </p:nvGrpSpPr>
      <p:grpSpPr>
        <a:xfrm>
          <a:off x="0" y="0"/>
          <a:ext cx="0" cy="0"/>
          <a:chOff x="0" y="0"/>
          <a:chExt cx="0" cy="0"/>
        </a:xfrm>
      </p:grpSpPr>
      <p:sp>
        <p:nvSpPr>
          <p:cNvPr id="38" name="Title Text"/>
          <p:cNvSpPr txBox="1"/>
          <p:nvPr>
            <p:ph type="title"/>
          </p:nvPr>
        </p:nvSpPr>
        <p:spPr>
          <a:xfrm>
            <a:off x="490250" y="526349"/>
            <a:ext cx="5618701" cy="4090801"/>
          </a:xfrm>
          <a:prstGeom prst="rect">
            <a:avLst/>
          </a:prstGeom>
        </p:spPr>
        <p:txBody>
          <a:bodyPr anchor="ctr"/>
          <a:lstStyle>
            <a:lvl1pPr>
              <a:defRPr sz="4800"/>
            </a:lvl1pPr>
          </a:lstStyle>
          <a:p>
            <a:pPr/>
            <a:r>
              <a:t>Title Text</a:t>
            </a:r>
          </a:p>
        </p:txBody>
      </p:sp>
      <p:sp>
        <p:nvSpPr>
          <p:cNvPr id="3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_TITLE_AND_DESCRIPTION">
    <p:spTree>
      <p:nvGrpSpPr>
        <p:cNvPr id="1" name=""/>
        <p:cNvGrpSpPr/>
        <p:nvPr/>
      </p:nvGrpSpPr>
      <p:grpSpPr>
        <a:xfrm>
          <a:off x="0" y="0"/>
          <a:ext cx="0" cy="0"/>
          <a:chOff x="0" y="0"/>
          <a:chExt cx="0" cy="0"/>
        </a:xfrm>
      </p:grpSpPr>
      <p:sp>
        <p:nvSpPr>
          <p:cNvPr id="46" name="Google Shape;25;p6"/>
          <p:cNvSpPr/>
          <p:nvPr/>
        </p:nvSpPr>
        <p:spPr>
          <a:xfrm>
            <a:off x="4572000" y="-75"/>
            <a:ext cx="4572000" cy="5143501"/>
          </a:xfrm>
          <a:prstGeom prst="rect">
            <a:avLst/>
          </a:prstGeom>
          <a:solidFill>
            <a:srgbClr val="004065"/>
          </a:solidFill>
          <a:ln w="12700">
            <a:miter lim="400000"/>
          </a:ln>
        </p:spPr>
        <p:txBody>
          <a:bodyPr lIns="0" tIns="0" rIns="0" bIns="0" anchor="ctr"/>
          <a:lstStyle/>
          <a:p>
            <a:pPr>
              <a:defRPr>
                <a:solidFill>
                  <a:srgbClr val="000000"/>
                </a:solidFill>
              </a:defRPr>
            </a:pPr>
          </a:p>
        </p:txBody>
      </p:sp>
      <p:sp>
        <p:nvSpPr>
          <p:cNvPr id="47" name="Google Shape;26;p6"/>
          <p:cNvSpPr/>
          <p:nvPr/>
        </p:nvSpPr>
        <p:spPr>
          <a:xfrm>
            <a:off x="5029675" y="4495503"/>
            <a:ext cx="540901" cy="1"/>
          </a:xfrm>
          <a:prstGeom prst="line">
            <a:avLst/>
          </a:prstGeom>
          <a:ln w="38100">
            <a:solidFill>
              <a:schemeClr val="accent5"/>
            </a:solidFill>
          </a:ln>
        </p:spPr>
        <p:txBody>
          <a:bodyPr lIns="0" tIns="0" rIns="0" bIns="0"/>
          <a:lstStyle/>
          <a:p>
            <a:pPr/>
          </a:p>
        </p:txBody>
      </p:sp>
      <p:sp>
        <p:nvSpPr>
          <p:cNvPr id="48" name="Title Text"/>
          <p:cNvSpPr txBox="1"/>
          <p:nvPr>
            <p:ph type="title"/>
          </p:nvPr>
        </p:nvSpPr>
        <p:spPr>
          <a:xfrm>
            <a:off x="265500" y="1209075"/>
            <a:ext cx="4045200" cy="1506301"/>
          </a:xfrm>
          <a:prstGeom prst="rect">
            <a:avLst/>
          </a:prstGeom>
        </p:spPr>
        <p:txBody>
          <a:bodyPr/>
          <a:lstStyle>
            <a:lvl1pPr algn="ctr">
              <a:defRPr sz="3800"/>
            </a:lvl1pPr>
          </a:lstStyle>
          <a:p>
            <a:pPr/>
            <a:r>
              <a:t>Title Text</a:t>
            </a:r>
          </a:p>
        </p:txBody>
      </p:sp>
      <p:sp>
        <p:nvSpPr>
          <p:cNvPr id="49" name="Body Level One…"/>
          <p:cNvSpPr txBox="1"/>
          <p:nvPr>
            <p:ph type="body" sz="quarter" idx="1"/>
          </p:nvPr>
        </p:nvSpPr>
        <p:spPr>
          <a:xfrm>
            <a:off x="265500" y="2769000"/>
            <a:ext cx="4045200" cy="1345501"/>
          </a:xfrm>
          <a:prstGeom prst="rect">
            <a:avLst/>
          </a:prstGeom>
        </p:spPr>
        <p:txBody>
          <a:bodyPr/>
          <a:lstStyle>
            <a:lvl1pPr marL="342900" indent="-228600" algn="ctr">
              <a:lnSpc>
                <a:spcPct val="100000"/>
              </a:lnSpc>
              <a:buClrTx/>
              <a:buSzTx/>
              <a:buFontTx/>
              <a:buNone/>
              <a:defRPr sz="2100">
                <a:solidFill>
                  <a:schemeClr val="accent5"/>
                </a:solidFill>
              </a:defRPr>
            </a:lvl1pPr>
            <a:lvl2pPr marL="342900" indent="254000" algn="ctr">
              <a:lnSpc>
                <a:spcPct val="100000"/>
              </a:lnSpc>
              <a:buClrTx/>
              <a:buSzTx/>
              <a:buFontTx/>
              <a:buNone/>
              <a:defRPr sz="2100">
                <a:solidFill>
                  <a:schemeClr val="accent5"/>
                </a:solidFill>
              </a:defRPr>
            </a:lvl2pPr>
            <a:lvl3pPr marL="342900" indent="711200" algn="ctr">
              <a:lnSpc>
                <a:spcPct val="100000"/>
              </a:lnSpc>
              <a:buClrTx/>
              <a:buSzTx/>
              <a:buFontTx/>
              <a:buNone/>
              <a:defRPr sz="2100">
                <a:solidFill>
                  <a:schemeClr val="accent5"/>
                </a:solidFill>
              </a:defRPr>
            </a:lvl3pPr>
            <a:lvl4pPr marL="342900" indent="1168400" algn="ctr">
              <a:lnSpc>
                <a:spcPct val="100000"/>
              </a:lnSpc>
              <a:buClrTx/>
              <a:buSzTx/>
              <a:buFontTx/>
              <a:buNone/>
              <a:defRPr sz="2100">
                <a:solidFill>
                  <a:schemeClr val="accent5"/>
                </a:solidFill>
              </a:defRPr>
            </a:lvl4pPr>
            <a:lvl5pPr marL="342900" indent="1625600" algn="ctr">
              <a:lnSpc>
                <a:spcPct val="100000"/>
              </a:lnSpc>
              <a:buClrTx/>
              <a:buSzTx/>
              <a:buFontTx/>
              <a:buNone/>
              <a:defRPr sz="2100">
                <a:solidFill>
                  <a:schemeClr val="accent5"/>
                </a:solidFill>
              </a:defRPr>
            </a:lvl5pPr>
          </a:lstStyle>
          <a:p>
            <a:pPr/>
            <a:r>
              <a:t>Body Level One</a:t>
            </a:r>
          </a:p>
          <a:p>
            <a:pPr lvl="1"/>
            <a:r>
              <a:t>Body Level Two</a:t>
            </a:r>
          </a:p>
          <a:p>
            <a:pPr lvl="2"/>
            <a:r>
              <a:t>Body Level Three</a:t>
            </a:r>
          </a:p>
          <a:p>
            <a:pPr lvl="3"/>
            <a:r>
              <a:t>Body Level Four</a:t>
            </a:r>
          </a:p>
          <a:p>
            <a:pPr lvl="4"/>
            <a:r>
              <a:t>Body Level Five</a:t>
            </a:r>
          </a:p>
        </p:txBody>
      </p:sp>
      <p:sp>
        <p:nvSpPr>
          <p:cNvPr id="50" name="Google Shape;29;p6"/>
          <p:cNvSpPr txBox="1"/>
          <p:nvPr>
            <p:ph type="body" sz="half" idx="21"/>
          </p:nvPr>
        </p:nvSpPr>
        <p:spPr>
          <a:xfrm>
            <a:off x="4939500" y="724199"/>
            <a:ext cx="3837000" cy="3695101"/>
          </a:xfrm>
          <a:prstGeom prst="rect">
            <a:avLst/>
          </a:prstGeom>
        </p:spPr>
        <p:txBody>
          <a:bodyPr anchor="ctr"/>
          <a:lstStyle/>
          <a:p>
            <a:pPr/>
          </a:p>
        </p:txBody>
      </p:sp>
      <p:sp>
        <p:nvSpPr>
          <p:cNvPr id="5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IG_NUMBER">
    <p:spTree>
      <p:nvGrpSpPr>
        <p:cNvPr id="1" name=""/>
        <p:cNvGrpSpPr/>
        <p:nvPr/>
      </p:nvGrpSpPr>
      <p:grpSpPr>
        <a:xfrm>
          <a:off x="0" y="0"/>
          <a:ext cx="0" cy="0"/>
          <a:chOff x="0" y="0"/>
          <a:chExt cx="0" cy="0"/>
        </a:xfrm>
      </p:grpSpPr>
      <p:sp>
        <p:nvSpPr>
          <p:cNvPr id="58" name="Google Shape;32;p7"/>
          <p:cNvSpPr/>
          <p:nvPr/>
        </p:nvSpPr>
        <p:spPr>
          <a:xfrm>
            <a:off x="149" y="5076825"/>
            <a:ext cx="9143702" cy="66600"/>
          </a:xfrm>
          <a:prstGeom prst="rect">
            <a:avLst/>
          </a:prstGeom>
          <a:solidFill>
            <a:schemeClr val="accent4"/>
          </a:solidFill>
          <a:ln w="12700">
            <a:miter lim="400000"/>
          </a:ln>
        </p:spPr>
        <p:txBody>
          <a:bodyPr lIns="0" tIns="0" rIns="0" bIns="0" anchor="ctr"/>
          <a:lstStyle/>
          <a:p>
            <a:pPr>
              <a:defRPr>
                <a:solidFill>
                  <a:srgbClr val="000000"/>
                </a:solidFill>
              </a:defRPr>
            </a:pPr>
          </a:p>
        </p:txBody>
      </p:sp>
      <p:sp>
        <p:nvSpPr>
          <p:cNvPr id="59" name="xx%"/>
          <p:cNvSpPr txBox="1"/>
          <p:nvPr>
            <p:ph type="title" hasCustomPrompt="1"/>
          </p:nvPr>
        </p:nvSpPr>
        <p:spPr>
          <a:xfrm>
            <a:off x="387899" y="1152450"/>
            <a:ext cx="8368202" cy="1538400"/>
          </a:xfrm>
          <a:prstGeom prst="rect">
            <a:avLst/>
          </a:prstGeom>
        </p:spPr>
        <p:txBody>
          <a:bodyPr anchor="ctr"/>
          <a:lstStyle>
            <a:lvl1pPr algn="ctr">
              <a:defRPr sz="13000">
                <a:solidFill>
                  <a:schemeClr val="accent5"/>
                </a:solidFill>
              </a:defRPr>
            </a:lvl1pPr>
          </a:lstStyle>
          <a:p>
            <a:pPr/>
            <a:r>
              <a:t>xx%</a:t>
            </a:r>
          </a:p>
        </p:txBody>
      </p:sp>
      <p:sp>
        <p:nvSpPr>
          <p:cNvPr id="60" name="Body Level One…"/>
          <p:cNvSpPr txBox="1"/>
          <p:nvPr>
            <p:ph type="body" sz="quarter" idx="1"/>
          </p:nvPr>
        </p:nvSpPr>
        <p:spPr>
          <a:xfrm>
            <a:off x="387899" y="2919450"/>
            <a:ext cx="8368202" cy="1071601"/>
          </a:xfrm>
          <a:prstGeom prst="rect">
            <a:avLst/>
          </a:prstGeom>
        </p:spPr>
        <p:txBody>
          <a:bodyPr/>
          <a:lstStyle>
            <a:lvl1pPr algn="ctr"/>
            <a:lvl2pPr algn="ctr"/>
            <a:lvl3pPr algn="ctr"/>
            <a:lvl4pPr algn="ctr"/>
            <a:lvl5pPr algn="ctr"/>
          </a:lstStyle>
          <a:p>
            <a:pPr/>
            <a:r>
              <a:t>Body Level One</a:t>
            </a:r>
          </a:p>
          <a:p>
            <a:pPr lvl="1"/>
            <a:r>
              <a:t>Body Level Two</a:t>
            </a:r>
          </a:p>
          <a:p>
            <a:pPr lvl="2"/>
            <a:r>
              <a:t>Body Level Three</a:t>
            </a:r>
          </a:p>
          <a:p>
            <a:pPr lvl="3"/>
            <a:r>
              <a:t>Body Level Four</a:t>
            </a:r>
          </a:p>
          <a:p>
            <a:pPr lvl="4"/>
            <a:r>
              <a:t>Body Level Five</a:t>
            </a:r>
          </a:p>
        </p:txBody>
      </p:sp>
      <p:sp>
        <p:nvSpPr>
          <p:cNvPr id="6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_AND_TWO_COLUMNS">
    <p:spTree>
      <p:nvGrpSpPr>
        <p:cNvPr id="1" name=""/>
        <p:cNvGrpSpPr/>
        <p:nvPr/>
      </p:nvGrpSpPr>
      <p:grpSpPr>
        <a:xfrm>
          <a:off x="0" y="0"/>
          <a:ext cx="0" cy="0"/>
          <a:chOff x="0" y="0"/>
          <a:chExt cx="0" cy="0"/>
        </a:xfrm>
      </p:grpSpPr>
      <p:sp>
        <p:nvSpPr>
          <p:cNvPr id="68" name="Google Shape;37;p8"/>
          <p:cNvSpPr/>
          <p:nvPr/>
        </p:nvSpPr>
        <p:spPr>
          <a:xfrm>
            <a:off x="492563" y="1260284"/>
            <a:ext cx="424801" cy="1"/>
          </a:xfrm>
          <a:prstGeom prst="line">
            <a:avLst/>
          </a:prstGeom>
          <a:ln w="38100">
            <a:solidFill>
              <a:schemeClr val="accent4"/>
            </a:solidFill>
          </a:ln>
        </p:spPr>
        <p:txBody>
          <a:bodyPr lIns="0" tIns="0" rIns="0" bIns="0"/>
          <a:lstStyle/>
          <a:p>
            <a:pPr/>
          </a:p>
        </p:txBody>
      </p:sp>
      <p:sp>
        <p:nvSpPr>
          <p:cNvPr id="69" name="Title Text"/>
          <p:cNvSpPr txBox="1"/>
          <p:nvPr>
            <p:ph type="title"/>
          </p:nvPr>
        </p:nvSpPr>
        <p:spPr>
          <a:xfrm>
            <a:off x="387899" y="458024"/>
            <a:ext cx="8368202" cy="686101"/>
          </a:xfrm>
          <a:prstGeom prst="rect">
            <a:avLst/>
          </a:prstGeom>
        </p:spPr>
        <p:txBody>
          <a:bodyPr/>
          <a:lstStyle/>
          <a:p>
            <a:pPr/>
            <a:r>
              <a:t>Title Text</a:t>
            </a:r>
          </a:p>
        </p:txBody>
      </p:sp>
      <p:sp>
        <p:nvSpPr>
          <p:cNvPr id="70" name="Body Level One…"/>
          <p:cNvSpPr txBox="1"/>
          <p:nvPr>
            <p:ph type="body" sz="half" idx="1"/>
          </p:nvPr>
        </p:nvSpPr>
        <p:spPr>
          <a:xfrm>
            <a:off x="387899" y="1489824"/>
            <a:ext cx="3999902" cy="3078902"/>
          </a:xfrm>
          <a:prstGeom prst="rect">
            <a:avLst/>
          </a:prstGeom>
        </p:spPr>
        <p:txBody>
          <a:bodyPr/>
          <a:lstStyle>
            <a:lvl1pPr indent="-317500">
              <a:buSzPts val="1400"/>
              <a:defRPr sz="1400"/>
            </a:lvl1pPr>
            <a:lvl2pPr marL="965200" indent="-355600">
              <a:buSzPts val="1400"/>
              <a:defRPr sz="1400"/>
            </a:lvl2pPr>
            <a:lvl3pPr marL="1422400" indent="-355600">
              <a:buSzPts val="1400"/>
              <a:defRPr sz="1400"/>
            </a:lvl3pPr>
            <a:lvl4pPr marL="1879600" indent="-355600">
              <a:buSzPts val="1400"/>
              <a:defRPr sz="1400"/>
            </a:lvl4pPr>
            <a:lvl5pPr marL="2336800" indent="-355600">
              <a:buSzPts val="1400"/>
              <a:defRPr sz="1400"/>
            </a:lvl5pPr>
          </a:lstStyle>
          <a:p>
            <a:pPr/>
            <a:r>
              <a:t>Body Level One</a:t>
            </a:r>
          </a:p>
          <a:p>
            <a:pPr lvl="1"/>
            <a:r>
              <a:t>Body Level Two</a:t>
            </a:r>
          </a:p>
          <a:p>
            <a:pPr lvl="2"/>
            <a:r>
              <a:t>Body Level Three</a:t>
            </a:r>
          </a:p>
          <a:p>
            <a:pPr lvl="3"/>
            <a:r>
              <a:t>Body Level Four</a:t>
            </a:r>
          </a:p>
          <a:p>
            <a:pPr lvl="4"/>
            <a:r>
              <a:t>Body Level Five</a:t>
            </a:r>
          </a:p>
        </p:txBody>
      </p:sp>
      <p:sp>
        <p:nvSpPr>
          <p:cNvPr id="71" name="Google Shape;40;p8"/>
          <p:cNvSpPr txBox="1"/>
          <p:nvPr>
            <p:ph type="body" sz="half" idx="21"/>
          </p:nvPr>
        </p:nvSpPr>
        <p:spPr>
          <a:xfrm>
            <a:off x="4756199" y="1489824"/>
            <a:ext cx="3999902" cy="3078901"/>
          </a:xfrm>
          <a:prstGeom prst="rect">
            <a:avLst/>
          </a:prstGeom>
        </p:spPr>
        <p:txBody>
          <a:bodyPr/>
          <a:lstStyle/>
          <a:p>
            <a:pPr indent="-317500">
              <a:buSzPts val="1400"/>
              <a:defRPr sz="1400"/>
            </a:pPr>
          </a:p>
        </p:txBody>
      </p:sp>
      <p:sp>
        <p:nvSpPr>
          <p:cNvPr id="7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_AND_BODY">
    <p:spTree>
      <p:nvGrpSpPr>
        <p:cNvPr id="1" name=""/>
        <p:cNvGrpSpPr/>
        <p:nvPr/>
      </p:nvGrpSpPr>
      <p:grpSpPr>
        <a:xfrm>
          <a:off x="0" y="0"/>
          <a:ext cx="0" cy="0"/>
          <a:chOff x="0" y="0"/>
          <a:chExt cx="0" cy="0"/>
        </a:xfrm>
      </p:grpSpPr>
      <p:sp>
        <p:nvSpPr>
          <p:cNvPr id="79" name="Google Shape;43;p9"/>
          <p:cNvSpPr/>
          <p:nvPr/>
        </p:nvSpPr>
        <p:spPr>
          <a:xfrm>
            <a:off x="492563" y="1260284"/>
            <a:ext cx="424801" cy="1"/>
          </a:xfrm>
          <a:prstGeom prst="line">
            <a:avLst/>
          </a:prstGeom>
          <a:ln w="38100">
            <a:solidFill>
              <a:schemeClr val="accent4"/>
            </a:solidFill>
          </a:ln>
        </p:spPr>
        <p:txBody>
          <a:bodyPr lIns="0" tIns="0" rIns="0" bIns="0"/>
          <a:lstStyle/>
          <a:p>
            <a:pPr/>
          </a:p>
        </p:txBody>
      </p:sp>
      <p:sp>
        <p:nvSpPr>
          <p:cNvPr id="80" name="Title Text"/>
          <p:cNvSpPr txBox="1"/>
          <p:nvPr>
            <p:ph type="title"/>
          </p:nvPr>
        </p:nvSpPr>
        <p:spPr>
          <a:xfrm>
            <a:off x="387899" y="458024"/>
            <a:ext cx="8368202" cy="686101"/>
          </a:xfrm>
          <a:prstGeom prst="rect">
            <a:avLst/>
          </a:prstGeom>
        </p:spPr>
        <p:txBody>
          <a:bodyPr/>
          <a:lstStyle/>
          <a:p>
            <a:pPr/>
            <a:r>
              <a:t>Title Text</a:t>
            </a:r>
          </a:p>
        </p:txBody>
      </p:sp>
      <p:sp>
        <p:nvSpPr>
          <p:cNvPr id="81" name="Body Level One…"/>
          <p:cNvSpPr txBox="1"/>
          <p:nvPr>
            <p:ph type="body" idx="1"/>
          </p:nvPr>
        </p:nvSpPr>
        <p:spPr>
          <a:xfrm>
            <a:off x="387899" y="1489823"/>
            <a:ext cx="8368202" cy="3078902"/>
          </a:xfrm>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8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_HEADER">
    <p:spTree>
      <p:nvGrpSpPr>
        <p:cNvPr id="1" name=""/>
        <p:cNvGrpSpPr/>
        <p:nvPr/>
      </p:nvGrpSpPr>
      <p:grpSpPr>
        <a:xfrm>
          <a:off x="0" y="0"/>
          <a:ext cx="0" cy="0"/>
          <a:chOff x="0" y="0"/>
          <a:chExt cx="0" cy="0"/>
        </a:xfrm>
      </p:grpSpPr>
      <p:sp>
        <p:nvSpPr>
          <p:cNvPr id="89" name="Google Shape;48;p10"/>
          <p:cNvSpPr/>
          <p:nvPr/>
        </p:nvSpPr>
        <p:spPr>
          <a:xfrm>
            <a:off x="4359602" y="2817464"/>
            <a:ext cx="424801" cy="1"/>
          </a:xfrm>
          <a:prstGeom prst="line">
            <a:avLst/>
          </a:prstGeom>
          <a:ln w="38100">
            <a:solidFill>
              <a:schemeClr val="accent4"/>
            </a:solidFill>
          </a:ln>
        </p:spPr>
        <p:txBody>
          <a:bodyPr lIns="0" tIns="0" rIns="0" bIns="0"/>
          <a:lstStyle/>
          <a:p>
            <a:pPr/>
          </a:p>
        </p:txBody>
      </p:sp>
      <p:sp>
        <p:nvSpPr>
          <p:cNvPr id="90" name="Title Text"/>
          <p:cNvSpPr txBox="1"/>
          <p:nvPr>
            <p:ph type="title"/>
          </p:nvPr>
        </p:nvSpPr>
        <p:spPr>
          <a:xfrm>
            <a:off x="480750" y="1764950"/>
            <a:ext cx="8222100" cy="907501"/>
          </a:xfrm>
          <a:prstGeom prst="rect">
            <a:avLst/>
          </a:prstGeom>
        </p:spPr>
        <p:txBody>
          <a:bodyPr/>
          <a:lstStyle>
            <a:lvl1pPr algn="ctr">
              <a:defRPr sz="4800"/>
            </a:lvl1pPr>
          </a:lstStyle>
          <a:p>
            <a:pPr/>
            <a:r>
              <a:t>Title Text</a:t>
            </a:r>
          </a:p>
        </p:txBody>
      </p:sp>
      <p:sp>
        <p:nvSpPr>
          <p:cNvPr id="9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 Id="rId17" Type="http://schemas.openxmlformats.org/officeDocument/2006/relationships/slideLayout" Target="../slideLayouts/slideLayout16.xml"/><Relationship Id="rId18" Type="http://schemas.openxmlformats.org/officeDocument/2006/relationships/slideLayout" Target="../slideLayouts/slideLayout17.xml"/><Relationship Id="rId19" Type="http://schemas.openxmlformats.org/officeDocument/2006/relationships/slideLayout" Target="../slideLayouts/slideLayout18.xml"/><Relationship Id="rId20" Type="http://schemas.openxmlformats.org/officeDocument/2006/relationships/slideLayout" Target="../slideLayouts/slideLayout19.xml"/><Relationship Id="rId21" Type="http://schemas.openxmlformats.org/officeDocument/2006/relationships/slideLayout" Target="../slideLayouts/slideLayout20.xml"/><Relationship Id="rId22" Type="http://schemas.openxmlformats.org/officeDocument/2006/relationships/slideLayout" Target="../slideLayouts/slideLayout21.xml"/><Relationship Id="rId23"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00517C"/>
        </a:solidFill>
      </p:bgPr>
    </p:bg>
    <p:spTree>
      <p:nvGrpSpPr>
        <p:cNvPr id="1" name=""/>
        <p:cNvGrpSpPr/>
        <p:nvPr/>
      </p:nvGrpSpPr>
      <p:grpSpPr>
        <a:xfrm>
          <a:off x="0" y="0"/>
          <a:ext cx="0" cy="0"/>
          <a:chOff x="0" y="0"/>
          <a:chExt cx="0" cy="0"/>
        </a:xfrm>
      </p:grpSpPr>
      <p:sp>
        <p:nvSpPr>
          <p:cNvPr id="2" name="Title Text"/>
          <p:cNvSpPr txBox="1"/>
          <p:nvPr>
            <p:ph type="title"/>
          </p:nvPr>
        </p:nvSpPr>
        <p:spPr>
          <a:xfrm>
            <a:off x="457200" y="0"/>
            <a:ext cx="8229600" cy="1063229"/>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chor="b">
            <a:normAutofit fontScale="100000" lnSpcReduction="0"/>
          </a:bodyPr>
          <a:lstStyle/>
          <a:p>
            <a:pPr/>
            <a:r>
              <a:t>Title Text</a:t>
            </a:r>
          </a:p>
        </p:txBody>
      </p:sp>
      <p:sp>
        <p:nvSpPr>
          <p:cNvPr id="3" name="Body Level One…"/>
          <p:cNvSpPr txBox="1"/>
          <p:nvPr>
            <p:ph type="body" idx="1"/>
          </p:nvPr>
        </p:nvSpPr>
        <p:spPr>
          <a:xfrm>
            <a:off x="457200" y="1200150"/>
            <a:ext cx="8229600" cy="3943350"/>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4" name="Slide Number"/>
          <p:cNvSpPr txBox="1"/>
          <p:nvPr>
            <p:ph type="sldNum" sz="quarter" idx="2"/>
          </p:nvPr>
        </p:nvSpPr>
        <p:spPr>
          <a:xfrm>
            <a:off x="8684345" y="4692391"/>
            <a:ext cx="336814" cy="335251"/>
          </a:xfrm>
          <a:prstGeom prst="rect">
            <a:avLst/>
          </a:prstGeom>
          <a:ln w="12700">
            <a:miter lim="400000"/>
          </a:ln>
        </p:spPr>
        <p:txBody>
          <a:bodyPr wrap="none" lIns="91424" tIns="91424" rIns="91424" bIns="91424" anchor="ctr">
            <a:normAutofit fontScale="100000" lnSpcReduction="0"/>
          </a:bodyPr>
          <a:lstStyle>
            <a:lvl1pPr algn="r">
              <a:defRPr sz="1000">
                <a:latin typeface="Roboto"/>
                <a:ea typeface="Roboto"/>
                <a:cs typeface="Roboto"/>
                <a:sym typeface="Roboto"/>
              </a:defRPr>
            </a:lvl1pPr>
          </a:lstStyle>
          <a:p>
            <a:pPr/>
            <a:fld id="{86CB4B4D-7CA3-9044-876B-883B54F8677D}" type="slidenum"/>
          </a:p>
        </p:txBody>
      </p:sp>
    </p:spTree>
  </p:cSld>
  <p:clrMap bg1="dk1" tx1="lt1" bg2="dk2" tx2="lt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Lst>
  <p:transition xmlns:p14="http://schemas.microsoft.com/office/powerpoint/2010/main" spd="med" advClick="1"/>
  <p:txStyles>
    <p:titleStyle>
      <a:lvl1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FFFFFF"/>
          </a:solidFill>
          <a:uFillTx/>
          <a:latin typeface="Roboto Slab"/>
          <a:ea typeface="Roboto Slab"/>
          <a:cs typeface="Roboto Slab"/>
          <a:sym typeface="Roboto Slab"/>
        </a:defRPr>
      </a:lvl1pPr>
      <a:lvl2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FFFFFF"/>
          </a:solidFill>
          <a:uFillTx/>
          <a:latin typeface="Roboto Slab"/>
          <a:ea typeface="Roboto Slab"/>
          <a:cs typeface="Roboto Slab"/>
          <a:sym typeface="Roboto Slab"/>
        </a:defRPr>
      </a:lvl2pPr>
      <a:lvl3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FFFFFF"/>
          </a:solidFill>
          <a:uFillTx/>
          <a:latin typeface="Roboto Slab"/>
          <a:ea typeface="Roboto Slab"/>
          <a:cs typeface="Roboto Slab"/>
          <a:sym typeface="Roboto Slab"/>
        </a:defRPr>
      </a:lvl3pPr>
      <a:lvl4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FFFFFF"/>
          </a:solidFill>
          <a:uFillTx/>
          <a:latin typeface="Roboto Slab"/>
          <a:ea typeface="Roboto Slab"/>
          <a:cs typeface="Roboto Slab"/>
          <a:sym typeface="Roboto Slab"/>
        </a:defRPr>
      </a:lvl4pPr>
      <a:lvl5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FFFFFF"/>
          </a:solidFill>
          <a:uFillTx/>
          <a:latin typeface="Roboto Slab"/>
          <a:ea typeface="Roboto Slab"/>
          <a:cs typeface="Roboto Slab"/>
          <a:sym typeface="Roboto Slab"/>
        </a:defRPr>
      </a:lvl5pPr>
      <a:lvl6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FFFFFF"/>
          </a:solidFill>
          <a:uFillTx/>
          <a:latin typeface="Roboto Slab"/>
          <a:ea typeface="Roboto Slab"/>
          <a:cs typeface="Roboto Slab"/>
          <a:sym typeface="Roboto Slab"/>
        </a:defRPr>
      </a:lvl6pPr>
      <a:lvl7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FFFFFF"/>
          </a:solidFill>
          <a:uFillTx/>
          <a:latin typeface="Roboto Slab"/>
          <a:ea typeface="Roboto Slab"/>
          <a:cs typeface="Roboto Slab"/>
          <a:sym typeface="Roboto Slab"/>
        </a:defRPr>
      </a:lvl7pPr>
      <a:lvl8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FFFFFF"/>
          </a:solidFill>
          <a:uFillTx/>
          <a:latin typeface="Roboto Slab"/>
          <a:ea typeface="Roboto Slab"/>
          <a:cs typeface="Roboto Slab"/>
          <a:sym typeface="Roboto Slab"/>
        </a:defRPr>
      </a:lvl8pPr>
      <a:lvl9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FFFFFF"/>
          </a:solidFill>
          <a:uFillTx/>
          <a:latin typeface="Roboto Slab"/>
          <a:ea typeface="Roboto Slab"/>
          <a:cs typeface="Roboto Slab"/>
          <a:sym typeface="Roboto Slab"/>
        </a:defRPr>
      </a:lvl9pPr>
    </p:titleStyle>
    <p:bodyStyle>
      <a:lvl1pPr marL="457200" marR="0" indent="-342900" algn="l" defTabSz="914400" rtl="0" latinLnBrk="0">
        <a:lnSpc>
          <a:spcPct val="115000"/>
        </a:lnSpc>
        <a:spcBef>
          <a:spcPts val="0"/>
        </a:spcBef>
        <a:spcAft>
          <a:spcPts val="0"/>
        </a:spcAft>
        <a:buClr>
          <a:srgbClr val="FFFFFF"/>
        </a:buClr>
        <a:buSzPts val="1800"/>
        <a:buFont typeface="Helvetica"/>
        <a:buChar char="●"/>
        <a:tabLst/>
        <a:defRPr b="0" baseline="0" cap="none" i="0" spc="0" strike="noStrike" sz="1800" u="none">
          <a:solidFill>
            <a:srgbClr val="FFFFFF"/>
          </a:solidFill>
          <a:uFillTx/>
          <a:latin typeface="Roboto"/>
          <a:ea typeface="Roboto"/>
          <a:cs typeface="Roboto"/>
          <a:sym typeface="Roboto"/>
        </a:defRPr>
      </a:lvl1pPr>
      <a:lvl2pPr marL="1005114" marR="0" indent="-408214" algn="l" defTabSz="914400" rtl="0" latinLnBrk="0">
        <a:lnSpc>
          <a:spcPct val="115000"/>
        </a:lnSpc>
        <a:spcBef>
          <a:spcPts val="0"/>
        </a:spcBef>
        <a:spcAft>
          <a:spcPts val="0"/>
        </a:spcAft>
        <a:buClr>
          <a:srgbClr val="FFFFFF"/>
        </a:buClr>
        <a:buSzPts val="1800"/>
        <a:buFont typeface="Helvetica"/>
        <a:buChar char="○"/>
        <a:tabLst/>
        <a:defRPr b="0" baseline="0" cap="none" i="0" spc="0" strike="noStrike" sz="1800" u="none">
          <a:solidFill>
            <a:srgbClr val="FFFFFF"/>
          </a:solidFill>
          <a:uFillTx/>
          <a:latin typeface="Roboto"/>
          <a:ea typeface="Roboto"/>
          <a:cs typeface="Roboto"/>
          <a:sym typeface="Roboto"/>
        </a:defRPr>
      </a:lvl2pPr>
      <a:lvl3pPr marL="1462314" marR="0" indent="-408214" algn="l" defTabSz="914400" rtl="0" latinLnBrk="0">
        <a:lnSpc>
          <a:spcPct val="115000"/>
        </a:lnSpc>
        <a:spcBef>
          <a:spcPts val="0"/>
        </a:spcBef>
        <a:spcAft>
          <a:spcPts val="0"/>
        </a:spcAft>
        <a:buClr>
          <a:srgbClr val="FFFFFF"/>
        </a:buClr>
        <a:buSzPts val="1800"/>
        <a:buFont typeface="Helvetica"/>
        <a:buChar char="■"/>
        <a:tabLst/>
        <a:defRPr b="0" baseline="0" cap="none" i="0" spc="0" strike="noStrike" sz="1800" u="none">
          <a:solidFill>
            <a:srgbClr val="FFFFFF"/>
          </a:solidFill>
          <a:uFillTx/>
          <a:latin typeface="Roboto"/>
          <a:ea typeface="Roboto"/>
          <a:cs typeface="Roboto"/>
          <a:sym typeface="Roboto"/>
        </a:defRPr>
      </a:lvl3pPr>
      <a:lvl4pPr marL="1919514" marR="0" indent="-408214" algn="l" defTabSz="914400" rtl="0" latinLnBrk="0">
        <a:lnSpc>
          <a:spcPct val="115000"/>
        </a:lnSpc>
        <a:spcBef>
          <a:spcPts val="0"/>
        </a:spcBef>
        <a:spcAft>
          <a:spcPts val="0"/>
        </a:spcAft>
        <a:buClr>
          <a:srgbClr val="FFFFFF"/>
        </a:buClr>
        <a:buSzPts val="1800"/>
        <a:buFont typeface="Helvetica"/>
        <a:buChar char="●"/>
        <a:tabLst/>
        <a:defRPr b="0" baseline="0" cap="none" i="0" spc="0" strike="noStrike" sz="1800" u="none">
          <a:solidFill>
            <a:srgbClr val="FFFFFF"/>
          </a:solidFill>
          <a:uFillTx/>
          <a:latin typeface="Roboto"/>
          <a:ea typeface="Roboto"/>
          <a:cs typeface="Roboto"/>
          <a:sym typeface="Roboto"/>
        </a:defRPr>
      </a:lvl4pPr>
      <a:lvl5pPr marL="2376714" marR="0" indent="-408214" algn="l" defTabSz="914400" rtl="0" latinLnBrk="0">
        <a:lnSpc>
          <a:spcPct val="115000"/>
        </a:lnSpc>
        <a:spcBef>
          <a:spcPts val="0"/>
        </a:spcBef>
        <a:spcAft>
          <a:spcPts val="0"/>
        </a:spcAft>
        <a:buClr>
          <a:srgbClr val="FFFFFF"/>
        </a:buClr>
        <a:buSzPts val="1800"/>
        <a:buFont typeface="Helvetica"/>
        <a:buChar char="○"/>
        <a:tabLst/>
        <a:defRPr b="0" baseline="0" cap="none" i="0" spc="0" strike="noStrike" sz="1800" u="none">
          <a:solidFill>
            <a:srgbClr val="FFFFFF"/>
          </a:solidFill>
          <a:uFillTx/>
          <a:latin typeface="Roboto"/>
          <a:ea typeface="Roboto"/>
          <a:cs typeface="Roboto"/>
          <a:sym typeface="Roboto"/>
        </a:defRPr>
      </a:lvl5pPr>
      <a:lvl6pPr marL="2833914" marR="0" indent="-408214" algn="l" defTabSz="914400" rtl="0" latinLnBrk="0">
        <a:lnSpc>
          <a:spcPct val="115000"/>
        </a:lnSpc>
        <a:spcBef>
          <a:spcPts val="0"/>
        </a:spcBef>
        <a:spcAft>
          <a:spcPts val="0"/>
        </a:spcAft>
        <a:buClr>
          <a:srgbClr val="FFFFFF"/>
        </a:buClr>
        <a:buSzPts val="1800"/>
        <a:buFont typeface="Helvetica"/>
        <a:buChar char="■"/>
        <a:tabLst/>
        <a:defRPr b="0" baseline="0" cap="none" i="0" spc="0" strike="noStrike" sz="1800" u="none">
          <a:solidFill>
            <a:srgbClr val="FFFFFF"/>
          </a:solidFill>
          <a:uFillTx/>
          <a:latin typeface="Roboto"/>
          <a:ea typeface="Roboto"/>
          <a:cs typeface="Roboto"/>
          <a:sym typeface="Roboto"/>
        </a:defRPr>
      </a:lvl6pPr>
      <a:lvl7pPr marL="3291114" marR="0" indent="-408214" algn="l" defTabSz="914400" rtl="0" latinLnBrk="0">
        <a:lnSpc>
          <a:spcPct val="115000"/>
        </a:lnSpc>
        <a:spcBef>
          <a:spcPts val="0"/>
        </a:spcBef>
        <a:spcAft>
          <a:spcPts val="0"/>
        </a:spcAft>
        <a:buClr>
          <a:srgbClr val="FFFFFF"/>
        </a:buClr>
        <a:buSzPts val="1800"/>
        <a:buFont typeface="Helvetica"/>
        <a:buChar char="●"/>
        <a:tabLst/>
        <a:defRPr b="0" baseline="0" cap="none" i="0" spc="0" strike="noStrike" sz="1800" u="none">
          <a:solidFill>
            <a:srgbClr val="FFFFFF"/>
          </a:solidFill>
          <a:uFillTx/>
          <a:latin typeface="Roboto"/>
          <a:ea typeface="Roboto"/>
          <a:cs typeface="Roboto"/>
          <a:sym typeface="Roboto"/>
        </a:defRPr>
      </a:lvl7pPr>
      <a:lvl8pPr marL="3748314" marR="0" indent="-408214" algn="l" defTabSz="914400" rtl="0" latinLnBrk="0">
        <a:lnSpc>
          <a:spcPct val="115000"/>
        </a:lnSpc>
        <a:spcBef>
          <a:spcPts val="0"/>
        </a:spcBef>
        <a:spcAft>
          <a:spcPts val="0"/>
        </a:spcAft>
        <a:buClr>
          <a:srgbClr val="FFFFFF"/>
        </a:buClr>
        <a:buSzPts val="1800"/>
        <a:buFont typeface="Helvetica"/>
        <a:buChar char="○"/>
        <a:tabLst/>
        <a:defRPr b="0" baseline="0" cap="none" i="0" spc="0" strike="noStrike" sz="1800" u="none">
          <a:solidFill>
            <a:srgbClr val="FFFFFF"/>
          </a:solidFill>
          <a:uFillTx/>
          <a:latin typeface="Roboto"/>
          <a:ea typeface="Roboto"/>
          <a:cs typeface="Roboto"/>
          <a:sym typeface="Roboto"/>
        </a:defRPr>
      </a:lvl8pPr>
      <a:lvl9pPr marL="4205514" marR="0" indent="-408214" algn="l" defTabSz="914400" rtl="0" latinLnBrk="0">
        <a:lnSpc>
          <a:spcPct val="115000"/>
        </a:lnSpc>
        <a:spcBef>
          <a:spcPts val="0"/>
        </a:spcBef>
        <a:spcAft>
          <a:spcPts val="0"/>
        </a:spcAft>
        <a:buClr>
          <a:srgbClr val="FFFFFF"/>
        </a:buClr>
        <a:buSzPts val="1800"/>
        <a:buFont typeface="Helvetica"/>
        <a:buChar char="■"/>
        <a:tabLst/>
        <a:defRPr b="0" baseline="0" cap="none" i="0" spc="0" strike="noStrike" sz="1800" u="none">
          <a:solidFill>
            <a:srgbClr val="FFFFFF"/>
          </a:solidFill>
          <a:uFillTx/>
          <a:latin typeface="Roboto"/>
          <a:ea typeface="Roboto"/>
          <a:cs typeface="Roboto"/>
          <a:sym typeface="Roboto"/>
        </a:defRPr>
      </a:lvl9pPr>
    </p:bodyStyle>
    <p:otherStyle>
      <a:lvl1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Roboto"/>
        </a:defRPr>
      </a:lvl1pPr>
      <a:lvl2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Roboto"/>
        </a:defRPr>
      </a:lvl2pPr>
      <a:lvl3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Roboto"/>
        </a:defRPr>
      </a:lvl3pPr>
      <a:lvl4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Roboto"/>
        </a:defRPr>
      </a:lvl4pPr>
      <a:lvl5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Roboto"/>
        </a:defRPr>
      </a:lvl5pPr>
      <a:lvl6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Roboto"/>
        </a:defRPr>
      </a:lvl6pPr>
      <a:lvl7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Roboto"/>
        </a:defRPr>
      </a:lvl7pPr>
      <a:lvl8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Roboto"/>
        </a:defRPr>
      </a:lvl8pPr>
      <a:lvl9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Roboto"/>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png"/><Relationship Id="rId3" Type="http://schemas.openxmlformats.org/officeDocument/2006/relationships/hyperlink" Target="http://creativecommons.org/licenses/by-nc-sa/4.0/" TargetMode="External"/></Relationships>

</file>

<file path=ppt/slides/_rels/slide10.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hyperlink" Target="http://www.citytech.cuny.edu/academics/academic-departments.aspx" TargetMode="External"/><Relationship Id="rId4" Type="http://schemas.openxmlformats.org/officeDocument/2006/relationships/hyperlink" Target="http://www.citytech.cuny.edu/academics/academic-catalog.aspx" TargetMode="External"/><Relationship Id="rId5" Type="http://schemas.openxmlformats.org/officeDocument/2006/relationships/hyperlink" Target="http://www.citytech.cuny.edu/advisement/virtual-advisors.aspx" TargetMode="External"/><Relationship Id="rId6" Type="http://schemas.openxmlformats.org/officeDocument/2006/relationships/hyperlink" Target="https://www.citytech.cuny.edu/advisement/" TargetMode="External"/><Relationship Id="rId7" Type="http://schemas.openxmlformats.org/officeDocument/2006/relationships/hyperlink" Target="https://fyp.citytech.cuny.edu/media/2020/06/The-Companion-online.pdf#page=61" TargetMode="External"/></Relationships>

</file>

<file path=ppt/slides/_rels/slide11.xml.rels><?xml version="1.0" encoding="UTF-8"?>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3.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hyperlink" Target="http://www.citytech.cuny.edu/advisement/" TargetMode="External"/><Relationship Id="rId3" Type="http://schemas.openxmlformats.org/officeDocument/2006/relationships/image" Target="../media/image3.png"/></Relationships>

</file>

<file path=ppt/slides/_rels/slide14.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citytech.cuny.edu/advisement/six-steps.aspx" TargetMode="External"/><Relationship Id="rId3" Type="http://schemas.openxmlformats.org/officeDocument/2006/relationships/image" Target="../media/image4.png"/></Relationships>

</file>

<file path=ppt/slides/_rels/slide1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16.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7.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8.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9.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hyperlink" Target="http://creativecommons.org/licenses/by-nc-sa/4.0/" TargetMode="External"/></Relationships>

</file>

<file path=ppt/slides/_rels/slide2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png"/></Relationships>

</file>

<file path=ppt/slides/_rels/slide21.xml.rels><?xml version="1.0" encoding="UTF-8"?>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 Id="rId3" Type="http://schemas.openxmlformats.org/officeDocument/2006/relationships/hyperlink" Target="https://www.citytech.cuny.edu/registrar/docs/Student_Guides/How_to_Read_your_DegreeWorks_Presentation.pdf" TargetMode="External"/></Relationships>

</file>

<file path=ppt/slides/_rels/slide23.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24.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25.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2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5.png"/></Relationships>

</file>

<file path=ppt/slides/_rels/slide2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6.png"/></Relationships>

</file>

<file path=ppt/slides/_rels/slide28.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citytech.cuny.edu/advisement/gen-ed.aspx" TargetMode="External"/><Relationship Id="rId3" Type="http://schemas.openxmlformats.org/officeDocument/2006/relationships/image" Target="../media/image17.png"/></Relationships>

</file>

<file path=ppt/slides/_rels/slide29.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 Id="rId3" Type="http://schemas.openxmlformats.org/officeDocument/2006/relationships/hyperlink" Target="https://www.citytech.cuny.edu/registrar/docs/Student_Guides/How_to_Use_Schedule_Builder_Presentation.pdf" TargetMode="External"/></Relationships>

</file>

<file path=ppt/slides/_rels/slide3.xml.rels><?xml version="1.0" encoding="UTF-8"?>
<Relationships xmlns="http://schemas.openxmlformats.org/package/2006/relationships"><Relationship Id="rId1" Type="http://schemas.openxmlformats.org/officeDocument/2006/relationships/slideLayout" Target="../slideLayouts/slideLayout19.xml"/></Relationships>

</file>

<file path=ppt/slides/_rels/slide30.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31.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 Id="rId3" Type="http://schemas.openxmlformats.org/officeDocument/2006/relationships/hyperlink" Target="http://www.citytech.cuny.edu/advisement/planner.aspx" TargetMode="External"/></Relationships>

</file>

<file path=ppt/slides/_rels/slide32.xml.rels><?xml version="1.0" encoding="UTF-8"?>
<Relationships xmlns="http://schemas.openxmlformats.org/package/2006/relationships"><Relationship Id="rId1" Type="http://schemas.openxmlformats.org/officeDocument/2006/relationships/slideLayout" Target="../slideLayouts/slideLayout9.xml"/></Relationships>

</file>

<file path=ppt/slides/_rels/slide33.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1.png"/><Relationship Id="rId3" Type="http://schemas.openxmlformats.org/officeDocument/2006/relationships/hyperlink" Target="http://www.citytech.cuny.edu/advisement/planner.aspx" TargetMode="External"/></Relationships>

</file>

<file path=ppt/slides/_rels/slide34.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1.png"/></Relationships>

</file>

<file path=ppt/slides/_rels/slide3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2.png"/></Relationships>

</file>

<file path=ppt/slides/_rels/slide36.xml.rels><?xml version="1.0" encoding="UTF-8"?>
<Relationships xmlns="http://schemas.openxmlformats.org/package/2006/relationships"><Relationship Id="rId1" Type="http://schemas.openxmlformats.org/officeDocument/2006/relationships/slideLayout" Target="../slideLayouts/slideLayout9.xml"/></Relationships>

</file>

<file path=ppt/slides/_rels/slide37.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hyperlink" Target="https://www.citytech.cuny.edu/advisement/virtual-advisors.aspx" TargetMode="External"/></Relationships>

</file>

<file path=ppt/slides/_rels/slide38.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39.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4.xml.rels><?xml version="1.0" encoding="UTF-8"?>
<Relationships xmlns="http://schemas.openxmlformats.org/package/2006/relationships"><Relationship Id="rId1" Type="http://schemas.openxmlformats.org/officeDocument/2006/relationships/slideLayout" Target="../slideLayouts/slideLayout9.xml"/></Relationships>

</file>

<file path=ppt/slides/_rels/slide40.xml.rels><?xml version="1.0" encoding="UTF-8"?>
<Relationships xmlns="http://schemas.openxmlformats.org/package/2006/relationships"><Relationship Id="rId1" Type="http://schemas.openxmlformats.org/officeDocument/2006/relationships/slideLayout" Target="../slideLayouts/slideLayout9.xml"/></Relationships>

</file>

<file path=ppt/slides/_rels/slide41.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www.citytech.cuny.edu/star/" TargetMode="External"/><Relationship Id="rId3" Type="http://schemas.openxmlformats.org/officeDocument/2006/relationships/hyperlink" Target="http://www.citytech.cuny.edu/advisement/virtual-advisors.aspx" TargetMode="External"/><Relationship Id="rId4" Type="http://schemas.openxmlformats.org/officeDocument/2006/relationships/hyperlink" Target="https://home.cunyfirst.cuny.edu/oam/Portal_Login1.html" TargetMode="External"/><Relationship Id="rId5" Type="http://schemas.openxmlformats.org/officeDocument/2006/relationships/hyperlink" Target="http://www.citytech.cuny.edu/registrar/faqs.aspx" TargetMode="External"/><Relationship Id="rId6" Type="http://schemas.openxmlformats.org/officeDocument/2006/relationships/hyperlink" Target="http://www.citytech.cuny.edu/registrar/schedule-builder.aspx" TargetMode="External"/></Relationships>

</file>

<file path=ppt/slides/_rels/slide42.xml.rels><?xml version="1.0" encoding="UTF-8"?>
<Relationships xmlns="http://schemas.openxmlformats.org/package/2006/relationships"><Relationship Id="rId1" Type="http://schemas.openxmlformats.org/officeDocument/2006/relationships/slideLayout" Target="../slideLayouts/slideLayout19.xml"/></Relationships>

</file>

<file path=ppt/slides/_rels/slide43.xml.rels><?xml version="1.0" encoding="UTF-8"?>
<Relationships xmlns="http://schemas.openxmlformats.org/package/2006/relationships"><Relationship Id="rId1" Type="http://schemas.openxmlformats.org/officeDocument/2006/relationships/slideLayout" Target="../slideLayouts/slideLayout14.xml"/></Relationships>

</file>

<file path=ppt/slides/_rels/slide4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hyperlink" Target="http://creativecommons.org/licenses/by-nc-sa/4.0/" TargetMode="External"/></Relationships>

</file>

<file path=ppt/slides/_rels/slide45.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png"/><Relationship Id="rId3" Type="http://schemas.openxmlformats.org/officeDocument/2006/relationships/hyperlink" Target="http://creativecommons.org/licenses/by-nc-sa/4.0/" TargetMode="External"/></Relationships>

</file>

<file path=ppt/slides/_rels/slide5.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jpeg"/></Relationships>

</file>

<file path=ppt/slides/_rels/slide6.xml.rels><?xml version="1.0" encoding="UTF-8"?>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8.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9.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3" name="Google Shape;117;p25"/>
          <p:cNvSpPr txBox="1"/>
          <p:nvPr>
            <p:ph type="title"/>
          </p:nvPr>
        </p:nvSpPr>
        <p:spPr>
          <a:xfrm>
            <a:off x="1680302" y="1188925"/>
            <a:ext cx="5783401" cy="1457401"/>
          </a:xfrm>
          <a:prstGeom prst="rect">
            <a:avLst/>
          </a:prstGeom>
        </p:spPr>
        <p:txBody>
          <a:bodyPr/>
          <a:lstStyle>
            <a:lvl1pPr>
              <a:defRPr b="1" sz="5500"/>
            </a:lvl1pPr>
          </a:lstStyle>
          <a:p>
            <a:pPr/>
            <a:r>
              <a:t>City Tech 101</a:t>
            </a:r>
          </a:p>
        </p:txBody>
      </p:sp>
      <p:sp>
        <p:nvSpPr>
          <p:cNvPr id="224" name="Google Shape;118;p25"/>
          <p:cNvSpPr txBox="1"/>
          <p:nvPr>
            <p:ph type="body" sz="quarter" idx="1"/>
          </p:nvPr>
        </p:nvSpPr>
        <p:spPr>
          <a:xfrm>
            <a:off x="1473365" y="2988603"/>
            <a:ext cx="5783401" cy="909001"/>
          </a:xfrm>
          <a:prstGeom prst="rect">
            <a:avLst/>
          </a:prstGeom>
        </p:spPr>
        <p:txBody>
          <a:bodyPr/>
          <a:lstStyle>
            <a:lvl1pPr marL="0" indent="0">
              <a:lnSpc>
                <a:spcPct val="80000"/>
              </a:lnSpc>
              <a:defRPr sz="1800"/>
            </a:lvl1pPr>
          </a:lstStyle>
          <a:p>
            <a:pPr/>
            <a:r>
              <a:t>Session 8</a:t>
            </a:r>
          </a:p>
        </p:txBody>
      </p:sp>
      <p:grpSp>
        <p:nvGrpSpPr>
          <p:cNvPr id="227" name="Google Shape;119;p25"/>
          <p:cNvGrpSpPr/>
          <p:nvPr/>
        </p:nvGrpSpPr>
        <p:grpSpPr>
          <a:xfrm>
            <a:off x="86850" y="4448816"/>
            <a:ext cx="1273859" cy="607272"/>
            <a:chOff x="0" y="0"/>
            <a:chExt cx="1273858" cy="607270"/>
          </a:xfrm>
        </p:grpSpPr>
        <p:pic>
          <p:nvPicPr>
            <p:cNvPr id="225" name="Google Shape;120;p25" descr="Google Shape;120;p25"/>
            <p:cNvPicPr>
              <a:picLocks noChangeAspect="1"/>
            </p:cNvPicPr>
            <p:nvPr/>
          </p:nvPicPr>
          <p:blipFill>
            <a:blip r:embed="rId2">
              <a:extLst/>
            </a:blip>
            <a:stretch>
              <a:fillRect/>
            </a:stretch>
          </p:blipFill>
          <p:spPr>
            <a:xfrm>
              <a:off x="395114" y="-1"/>
              <a:ext cx="483629" cy="263152"/>
            </a:xfrm>
            <a:prstGeom prst="rect">
              <a:avLst/>
            </a:prstGeom>
            <a:ln w="12700" cap="flat">
              <a:noFill/>
              <a:miter lim="400000"/>
            </a:ln>
            <a:effectLst/>
          </p:spPr>
        </p:pic>
        <p:sp>
          <p:nvSpPr>
            <p:cNvPr id="226" name="Google Shape;121;p25"/>
            <p:cNvSpPr txBox="1"/>
            <p:nvPr/>
          </p:nvSpPr>
          <p:spPr>
            <a:xfrm>
              <a:off x="-1" y="154955"/>
              <a:ext cx="1273860" cy="45231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91424" tIns="91424" rIns="91424" bIns="91424" numCol="1" anchor="ctr">
              <a:normAutofit fontScale="100000" lnSpcReduction="0"/>
            </a:bodyPr>
            <a:lstStyle/>
            <a:p>
              <a:pPr algn="just">
                <a:lnSpc>
                  <a:spcPct val="103500"/>
                </a:lnSpc>
                <a:defRPr sz="300">
                  <a:solidFill>
                    <a:srgbClr val="000000"/>
                  </a:solidFill>
                </a:defRPr>
              </a:pPr>
            </a:p>
            <a:p>
              <a:pPr algn="ctr">
                <a:lnSpc>
                  <a:spcPct val="90000"/>
                </a:lnSpc>
                <a:defRPr sz="300">
                  <a:solidFill>
                    <a:srgbClr val="000000"/>
                  </a:solidFill>
                  <a:latin typeface="Roboto"/>
                  <a:ea typeface="Roboto"/>
                  <a:cs typeface="Roboto"/>
                  <a:sym typeface="Roboto"/>
                </a:defRPr>
              </a:pPr>
              <a:r>
                <a:t>City Tech 101 by Karen Goodlad and Sarah Paruolo is licensed under a </a:t>
              </a:r>
              <a:r>
                <a:rPr u="sng">
                  <a:solidFill>
                    <a:schemeClr val="accent5"/>
                  </a:solidFill>
                  <a:uFill>
                    <a:solidFill>
                      <a:schemeClr val="accent5"/>
                    </a:solidFill>
                  </a:uFill>
                  <a:hlinkClick r:id="rId3" invalidUrl="" action="" tgtFrame="" tooltip="" history="1" highlightClick="0" endSnd="0"/>
                </a:rPr>
                <a:t>Creative Commons Attribution-NonCommercial-ShareAlike 4.0 International License</a:t>
              </a:r>
              <a:r>
                <a:t>.</a:t>
              </a:r>
            </a:p>
          </p:txBody>
        </p:sp>
      </p:gr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0" name="Google Shape;173;p34"/>
          <p:cNvSpPr txBox="1"/>
          <p:nvPr>
            <p:ph type="title" idx="4294967295"/>
          </p:nvPr>
        </p:nvSpPr>
        <p:spPr>
          <a:xfrm>
            <a:off x="-1" y="396999"/>
            <a:ext cx="9087002" cy="1323901"/>
          </a:xfrm>
          <a:prstGeom prst="rect">
            <a:avLst/>
          </a:prstGeom>
        </p:spPr>
        <p:txBody>
          <a:bodyPr/>
          <a:lstStyle/>
          <a:p>
            <a:pPr algn="ctr">
              <a:defRPr b="1" sz="3600">
                <a:solidFill>
                  <a:schemeClr val="accent5"/>
                </a:solidFill>
              </a:defRPr>
            </a:pPr>
            <a:r>
              <a:t>Find Information About </a:t>
            </a:r>
          </a:p>
          <a:p>
            <a:pPr algn="ctr">
              <a:defRPr b="1" sz="3600">
                <a:solidFill>
                  <a:schemeClr val="accent5"/>
                </a:solidFill>
              </a:defRPr>
            </a:pPr>
            <a:r>
              <a:t>Your Department and Major</a:t>
            </a:r>
            <a:r>
              <a:rPr>
                <a:solidFill>
                  <a:schemeClr val="accent6"/>
                </a:solidFill>
              </a:rPr>
              <a:t> </a:t>
            </a:r>
          </a:p>
        </p:txBody>
      </p:sp>
      <p:sp>
        <p:nvSpPr>
          <p:cNvPr id="261" name="Google Shape;174;p34"/>
          <p:cNvSpPr txBox="1"/>
          <p:nvPr>
            <p:ph type="body" sz="half" idx="4294967295"/>
          </p:nvPr>
        </p:nvSpPr>
        <p:spPr>
          <a:xfrm>
            <a:off x="1113000" y="1869075"/>
            <a:ext cx="7291200" cy="2082601"/>
          </a:xfrm>
          <a:prstGeom prst="rect">
            <a:avLst/>
          </a:prstGeom>
        </p:spPr>
        <p:txBody>
          <a:bodyPr/>
          <a:lstStyle/>
          <a:p>
            <a:pPr indent="-336550">
              <a:lnSpc>
                <a:spcPct val="150000"/>
              </a:lnSpc>
              <a:buSzPts val="1700"/>
              <a:defRPr sz="1700">
                <a:latin typeface="Roboto Slab"/>
                <a:ea typeface="Roboto Slab"/>
                <a:cs typeface="Roboto Slab"/>
                <a:sym typeface="Roboto Slab"/>
              </a:defRPr>
            </a:pPr>
            <a:r>
              <a:t>Sample Course of Study on your</a:t>
            </a:r>
            <a:r>
              <a:rPr>
                <a:solidFill>
                  <a:schemeClr val="accent6"/>
                </a:solidFill>
              </a:rPr>
              <a:t> </a:t>
            </a:r>
            <a:r>
              <a:rPr u="sng">
                <a:solidFill>
                  <a:schemeClr val="accent5"/>
                </a:solidFill>
                <a:uFill>
                  <a:solidFill>
                    <a:schemeClr val="accent5"/>
                  </a:solidFill>
                </a:uFill>
                <a:hlinkClick r:id="rId3" invalidUrl="" action="" tgtFrame="" tooltip="" history="1" highlightClick="0" endSnd="0"/>
              </a:rPr>
              <a:t>Department Site</a:t>
            </a:r>
            <a:endParaRPr>
              <a:solidFill>
                <a:schemeClr val="accent6"/>
              </a:solidFill>
            </a:endParaRPr>
          </a:p>
          <a:p>
            <a:pPr indent="-336550">
              <a:lnSpc>
                <a:spcPct val="150000"/>
              </a:lnSpc>
              <a:buSzPts val="1700"/>
              <a:defRPr sz="1700">
                <a:latin typeface="Roboto Slab"/>
                <a:ea typeface="Roboto Slab"/>
                <a:cs typeface="Roboto Slab"/>
                <a:sym typeface="Roboto Slab"/>
              </a:defRPr>
            </a:pPr>
            <a:r>
              <a:t>Course Descriptions are found in the</a:t>
            </a:r>
            <a:r>
              <a:rPr>
                <a:solidFill>
                  <a:schemeClr val="accent6"/>
                </a:solidFill>
              </a:rPr>
              <a:t> </a:t>
            </a:r>
            <a:r>
              <a:rPr u="sng">
                <a:solidFill>
                  <a:schemeClr val="accent5"/>
                </a:solidFill>
                <a:uFill>
                  <a:solidFill>
                    <a:schemeClr val="accent5"/>
                  </a:solidFill>
                </a:uFill>
                <a:hlinkClick r:id="rId4" invalidUrl="" action="" tgtFrame="" tooltip="" history="1" highlightClick="0" endSnd="0"/>
              </a:rPr>
              <a:t>College Catalog</a:t>
            </a:r>
            <a:endParaRPr>
              <a:solidFill>
                <a:schemeClr val="accent6"/>
              </a:solidFill>
            </a:endParaRPr>
          </a:p>
          <a:p>
            <a:pPr indent="-336550">
              <a:lnSpc>
                <a:spcPct val="150000"/>
              </a:lnSpc>
              <a:buSzPts val="1700"/>
              <a:defRPr sz="1700">
                <a:latin typeface="Roboto Slab"/>
                <a:ea typeface="Roboto Slab"/>
                <a:cs typeface="Roboto Slab"/>
                <a:sym typeface="Roboto Slab"/>
              </a:defRPr>
            </a:pPr>
            <a:r>
              <a:t>Talk to an Academic (Faculty) </a:t>
            </a:r>
            <a:r>
              <a:rPr u="sng">
                <a:solidFill>
                  <a:schemeClr val="accent5"/>
                </a:solidFill>
                <a:uFill>
                  <a:solidFill>
                    <a:schemeClr val="accent5"/>
                  </a:solidFill>
                </a:uFill>
                <a:hlinkClick r:id="rId5" invalidUrl="" action="" tgtFrame="" tooltip="" history="1" highlightClick="0" endSnd="0"/>
              </a:rPr>
              <a:t>Advisor</a:t>
            </a:r>
            <a:endParaRPr>
              <a:solidFill>
                <a:schemeClr val="accent6"/>
              </a:solidFill>
            </a:endParaRPr>
          </a:p>
          <a:p>
            <a:pPr indent="-336550">
              <a:lnSpc>
                <a:spcPct val="150000"/>
              </a:lnSpc>
              <a:buSzPts val="1700"/>
              <a:defRPr sz="1700">
                <a:latin typeface="Roboto Slab"/>
                <a:ea typeface="Roboto Slab"/>
                <a:cs typeface="Roboto Slab"/>
                <a:sym typeface="Roboto Slab"/>
              </a:defRPr>
            </a:pPr>
            <a:r>
              <a:t>Explore the </a:t>
            </a:r>
            <a:r>
              <a:rPr u="sng">
                <a:solidFill>
                  <a:schemeClr val="accent5"/>
                </a:solidFill>
                <a:uFill>
                  <a:solidFill>
                    <a:schemeClr val="accent5"/>
                  </a:solidFill>
                </a:uFill>
                <a:hlinkClick r:id="rId6" invalidUrl="" action="" tgtFrame="" tooltip="" history="1" highlightClick="0" endSnd="0"/>
              </a:rPr>
              <a:t>Academic Advising Webpage</a:t>
            </a:r>
            <a:endParaRPr>
              <a:solidFill>
                <a:schemeClr val="accent6"/>
              </a:solidFill>
            </a:endParaRPr>
          </a:p>
          <a:p>
            <a:pPr indent="-336550">
              <a:lnSpc>
                <a:spcPct val="150000"/>
              </a:lnSpc>
              <a:buSzPts val="1700"/>
              <a:defRPr sz="1700">
                <a:latin typeface="Roboto Slab"/>
                <a:ea typeface="Roboto Slab"/>
                <a:cs typeface="Roboto Slab"/>
                <a:sym typeface="Roboto Slab"/>
              </a:defRPr>
            </a:pPr>
            <a:r>
              <a:t>Become better prepared by using </a:t>
            </a:r>
            <a:r>
              <a:rPr u="sng">
                <a:solidFill>
                  <a:schemeClr val="accent5"/>
                </a:solidFill>
                <a:uFill>
                  <a:solidFill>
                    <a:schemeClr val="accent5"/>
                  </a:solidFill>
                </a:uFill>
                <a:hlinkClick r:id="rId7" invalidUrl="" action="" tgtFrame="" tooltip="" history="1" highlightClick="0" endSnd="0"/>
              </a:rPr>
              <a:t>The Companion (pg 61)</a:t>
            </a:r>
          </a:p>
        </p:txBody>
      </p:sp>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5" name="Google Shape;179;p35"/>
          <p:cNvSpPr txBox="1"/>
          <p:nvPr>
            <p:ph type="title"/>
          </p:nvPr>
        </p:nvSpPr>
        <p:spPr>
          <a:xfrm>
            <a:off x="480750" y="1764950"/>
            <a:ext cx="8222099" cy="907500"/>
          </a:xfrm>
          <a:prstGeom prst="rect">
            <a:avLst/>
          </a:prstGeom>
        </p:spPr>
        <p:txBody>
          <a:bodyPr/>
          <a:lstStyle>
            <a:lvl1pPr defTabSz="886968">
              <a:defRPr b="1" sz="4171">
                <a:solidFill>
                  <a:schemeClr val="accent5"/>
                </a:solidFill>
              </a:defRPr>
            </a:lvl1pPr>
          </a:lstStyle>
          <a:p>
            <a:pPr/>
            <a:r>
              <a:t>Academic Advising Preparation</a:t>
            </a:r>
          </a:p>
        </p:txBody>
      </p:sp>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67" name="Google Shape;184;p36" descr="Google Shape;184;p36"/>
          <p:cNvPicPr>
            <a:picLocks noChangeAspect="1"/>
          </p:cNvPicPr>
          <p:nvPr/>
        </p:nvPicPr>
        <p:blipFill>
          <a:blip r:embed="rId2">
            <a:extLst/>
          </a:blip>
          <a:stretch>
            <a:fillRect/>
          </a:stretch>
        </p:blipFill>
        <p:spPr>
          <a:xfrm>
            <a:off x="419100" y="485775"/>
            <a:ext cx="8305800" cy="4171950"/>
          </a:xfrm>
          <a:prstGeom prst="rect">
            <a:avLst/>
          </a:prstGeom>
          <a:ln w="12700">
            <a:miter lim="400000"/>
          </a:ln>
        </p:spPr>
      </p:pic>
      <p:sp>
        <p:nvSpPr>
          <p:cNvPr id="268" name="Google Shape;185;p36"/>
          <p:cNvSpPr/>
          <p:nvPr/>
        </p:nvSpPr>
        <p:spPr>
          <a:xfrm>
            <a:off x="6634674" y="809849"/>
            <a:ext cx="994201" cy="432902"/>
          </a:xfrm>
          <a:prstGeom prst="ellipse">
            <a:avLst/>
          </a:prstGeom>
          <a:ln w="28575">
            <a:solidFill>
              <a:srgbClr val="FF0000"/>
            </a:solidFill>
          </a:ln>
        </p:spPr>
        <p:txBody>
          <a:bodyPr lIns="0" tIns="0" rIns="0" bIns="0" anchor="ctr"/>
          <a:lstStyle/>
          <a:p>
            <a:pPr>
              <a:defRPr>
                <a:solidFill>
                  <a:srgbClr val="000000"/>
                </a:solidFill>
              </a:defRPr>
            </a:pPr>
          </a:p>
        </p:txBody>
      </p:sp>
      <p:sp>
        <p:nvSpPr>
          <p:cNvPr id="269" name="Google Shape;186;p36"/>
          <p:cNvSpPr/>
          <p:nvPr/>
        </p:nvSpPr>
        <p:spPr>
          <a:xfrm>
            <a:off x="6743850" y="1707850"/>
            <a:ext cx="1338901" cy="432901"/>
          </a:xfrm>
          <a:prstGeom prst="ellipse">
            <a:avLst/>
          </a:prstGeom>
          <a:ln w="28575">
            <a:solidFill>
              <a:srgbClr val="FF0000"/>
            </a:solidFill>
          </a:ln>
        </p:spPr>
        <p:txBody>
          <a:bodyPr lIns="0" tIns="0" rIns="0" bIns="0" anchor="ctr"/>
          <a:lstStyle/>
          <a:p>
            <a:pPr>
              <a:defRPr>
                <a:solidFill>
                  <a:srgbClr val="000000"/>
                </a:solidFill>
              </a:defRPr>
            </a:pPr>
          </a:p>
        </p:txBody>
      </p:sp>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1" name="Google Shape;191;p37"/>
          <p:cNvSpPr txBox="1"/>
          <p:nvPr>
            <p:ph type="title"/>
          </p:nvPr>
        </p:nvSpPr>
        <p:spPr>
          <a:xfrm>
            <a:off x="3230875" y="4430350"/>
            <a:ext cx="5665801" cy="608401"/>
          </a:xfrm>
          <a:prstGeom prst="rect">
            <a:avLst/>
          </a:prstGeom>
        </p:spPr>
        <p:txBody>
          <a:bodyPr anchor="b"/>
          <a:lstStyle>
            <a:lvl1pPr algn="ctr">
              <a:defRPr b="1" sz="1900" u="sng">
                <a:solidFill>
                  <a:schemeClr val="accent5"/>
                </a:solidFill>
                <a:uFill>
                  <a:solidFill>
                    <a:schemeClr val="accent5"/>
                  </a:solidFill>
                </a:uFill>
                <a:hlinkClick r:id="rId2" invalidUrl="" action="" tgtFrame="" tooltip="" history="1" highlightClick="0" endSnd="0"/>
              </a:defRPr>
            </a:lvl1pPr>
          </a:lstStyle>
          <a:p>
            <a:pPr>
              <a:defRPr>
                <a:solidFill>
                  <a:schemeClr val="accent6"/>
                </a:solidFill>
                <a:uFillTx/>
              </a:defRPr>
            </a:pPr>
            <a:r>
              <a:rPr>
                <a:solidFill>
                  <a:schemeClr val="accent5"/>
                </a:solidFill>
                <a:uFill>
                  <a:solidFill>
                    <a:schemeClr val="accent5"/>
                  </a:solidFill>
                </a:uFill>
                <a:hlinkClick r:id="rId2" invalidUrl="" action="" tgtFrame="" tooltip="" history="1" highlightClick="0" endSnd="0"/>
              </a:rPr>
              <a:t>http://www.citytech.cuny.edu/advisement/</a:t>
            </a:r>
          </a:p>
        </p:txBody>
      </p:sp>
      <p:pic>
        <p:nvPicPr>
          <p:cNvPr id="272" name="Google Shape;192;p37" descr="Google Shape;192;p37"/>
          <p:cNvPicPr>
            <a:picLocks noChangeAspect="1"/>
          </p:cNvPicPr>
          <p:nvPr/>
        </p:nvPicPr>
        <p:blipFill>
          <a:blip r:embed="rId3">
            <a:extLst/>
          </a:blip>
          <a:stretch>
            <a:fillRect/>
          </a:stretch>
        </p:blipFill>
        <p:spPr>
          <a:xfrm>
            <a:off x="155587" y="122874"/>
            <a:ext cx="8566989" cy="4386225"/>
          </a:xfrm>
          <a:prstGeom prst="rect">
            <a:avLst/>
          </a:prstGeom>
          <a:ln w="12700">
            <a:miter lim="400000"/>
          </a:ln>
        </p:spPr>
      </p:pic>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4" name="Google Shape;197;p38"/>
          <p:cNvSpPr txBox="1"/>
          <p:nvPr>
            <p:ph type="body" sz="quarter" idx="4294967295"/>
          </p:nvPr>
        </p:nvSpPr>
        <p:spPr>
          <a:xfrm>
            <a:off x="1954825" y="4590574"/>
            <a:ext cx="7275601" cy="1071601"/>
          </a:xfrm>
          <a:prstGeom prst="rect">
            <a:avLst/>
          </a:prstGeom>
        </p:spPr>
        <p:txBody>
          <a:bodyPr/>
          <a:lstStyle>
            <a:lvl1pPr marL="0" indent="0" algn="ctr">
              <a:lnSpc>
                <a:spcPct val="100000"/>
              </a:lnSpc>
              <a:buSzTx/>
              <a:buNone/>
              <a:defRPr b="1" u="sng">
                <a:solidFill>
                  <a:schemeClr val="accent5"/>
                </a:solidFill>
                <a:uFill>
                  <a:solidFill>
                    <a:schemeClr val="accent5"/>
                  </a:solidFill>
                </a:uFill>
                <a:latin typeface="Roboto Slab"/>
                <a:ea typeface="Roboto Slab"/>
                <a:cs typeface="Roboto Slab"/>
                <a:sym typeface="Roboto Slab"/>
                <a:hlinkClick r:id="rId2" invalidUrl="" action="" tgtFrame="" tooltip="" history="1" highlightClick="0" endSnd="0"/>
              </a:defRPr>
            </a:lvl1pPr>
          </a:lstStyle>
          <a:p>
            <a:pPr>
              <a:defRPr>
                <a:solidFill>
                  <a:schemeClr val="accent6"/>
                </a:solidFill>
                <a:uFillTx/>
              </a:defRPr>
            </a:pPr>
            <a:r>
              <a:rPr>
                <a:solidFill>
                  <a:schemeClr val="accent5"/>
                </a:solidFill>
                <a:uFill>
                  <a:solidFill>
                    <a:schemeClr val="accent5"/>
                  </a:solidFill>
                </a:uFill>
                <a:hlinkClick r:id="rId2" invalidUrl="" action="" tgtFrame="" tooltip="" history="1" highlightClick="0" endSnd="0"/>
              </a:rPr>
              <a:t>http://www.citytech.cuny.edu/advisement/six-steps.aspx</a:t>
            </a:r>
          </a:p>
        </p:txBody>
      </p:sp>
      <p:pic>
        <p:nvPicPr>
          <p:cNvPr id="275" name="Google Shape;198;p38" descr="Google Shape;198;p38"/>
          <p:cNvPicPr>
            <a:picLocks noChangeAspect="1"/>
          </p:cNvPicPr>
          <p:nvPr/>
        </p:nvPicPr>
        <p:blipFill>
          <a:blip r:embed="rId3">
            <a:extLst/>
          </a:blip>
          <a:stretch>
            <a:fillRect/>
          </a:stretch>
        </p:blipFill>
        <p:spPr>
          <a:xfrm>
            <a:off x="152400" y="74775"/>
            <a:ext cx="7887025" cy="4515800"/>
          </a:xfrm>
          <a:prstGeom prst="rect">
            <a:avLst/>
          </a:prstGeom>
          <a:ln w="12700">
            <a:miter lim="400000"/>
          </a:ln>
        </p:spPr>
      </p:pic>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77" name="Google Shape;203;p39" descr="Google Shape;203;p39"/>
          <p:cNvPicPr>
            <a:picLocks noChangeAspect="1"/>
          </p:cNvPicPr>
          <p:nvPr/>
        </p:nvPicPr>
        <p:blipFill>
          <a:blip r:embed="rId2">
            <a:extLst/>
          </a:blip>
          <a:stretch>
            <a:fillRect/>
          </a:stretch>
        </p:blipFill>
        <p:spPr>
          <a:xfrm>
            <a:off x="1585049" y="1267124"/>
            <a:ext cx="5963001" cy="2385201"/>
          </a:xfrm>
          <a:prstGeom prst="rect">
            <a:avLst/>
          </a:prstGeom>
          <a:ln w="12700">
            <a:miter lim="400000"/>
          </a:ln>
        </p:spPr>
      </p:pic>
    </p:spTree>
  </p:cSld>
  <p:clrMapOvr>
    <a:masterClrMapping/>
  </p:clrMapOvr>
  <p:transition xmlns:p14="http://schemas.microsoft.com/office/powerpoint/2010/main" spd="med" advClick="1"/>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79" name="Google Shape;208;p40" descr="Google Shape;208;p40"/>
          <p:cNvPicPr>
            <a:picLocks noChangeAspect="1"/>
          </p:cNvPicPr>
          <p:nvPr/>
        </p:nvPicPr>
        <p:blipFill>
          <a:blip r:embed="rId2">
            <a:extLst/>
          </a:blip>
          <a:stretch>
            <a:fillRect/>
          </a:stretch>
        </p:blipFill>
        <p:spPr>
          <a:xfrm>
            <a:off x="152400" y="152400"/>
            <a:ext cx="8096250" cy="4743450"/>
          </a:xfrm>
          <a:prstGeom prst="rect">
            <a:avLst/>
          </a:prstGeom>
          <a:ln w="12700">
            <a:miter lim="400000"/>
          </a:ln>
        </p:spPr>
      </p:pic>
    </p:spTree>
  </p:cSld>
  <p:clrMapOvr>
    <a:masterClrMapping/>
  </p:clrMapOvr>
  <p:transition xmlns:p14="http://schemas.microsoft.com/office/powerpoint/2010/main" spd="med" advClick="1"/>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81" name="Google Shape;213;p41" descr="Google Shape;213;p41"/>
          <p:cNvPicPr>
            <a:picLocks noChangeAspect="1"/>
          </p:cNvPicPr>
          <p:nvPr/>
        </p:nvPicPr>
        <p:blipFill>
          <a:blip r:embed="rId2">
            <a:extLst/>
          </a:blip>
          <a:stretch>
            <a:fillRect/>
          </a:stretch>
        </p:blipFill>
        <p:spPr>
          <a:xfrm>
            <a:off x="141600" y="152400"/>
            <a:ext cx="7638502" cy="4838699"/>
          </a:xfrm>
          <a:prstGeom prst="rect">
            <a:avLst/>
          </a:prstGeom>
          <a:ln w="12700">
            <a:miter lim="400000"/>
          </a:ln>
        </p:spPr>
      </p:pic>
    </p:spTree>
  </p:cSld>
  <p:clrMapOvr>
    <a:masterClrMapping/>
  </p:clrMapOvr>
  <p:transition xmlns:p14="http://schemas.microsoft.com/office/powerpoint/2010/main" spd="med" advClick="1"/>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83" name="Google Shape;218;p42" descr="Google Shape;218;p42"/>
          <p:cNvPicPr>
            <a:picLocks noChangeAspect="1"/>
          </p:cNvPicPr>
          <p:nvPr/>
        </p:nvPicPr>
        <p:blipFill>
          <a:blip r:embed="rId2">
            <a:extLst/>
          </a:blip>
          <a:srcRect l="9888" t="0" r="21819" b="0"/>
          <a:stretch>
            <a:fillRect/>
          </a:stretch>
        </p:blipFill>
        <p:spPr>
          <a:xfrm>
            <a:off x="140474" y="73549"/>
            <a:ext cx="6396951" cy="4886101"/>
          </a:xfrm>
          <a:prstGeom prst="rect">
            <a:avLst/>
          </a:prstGeom>
          <a:ln w="12700">
            <a:miter lim="400000"/>
          </a:ln>
        </p:spPr>
      </p:pic>
    </p:spTree>
  </p:cSld>
  <p:clrMapOvr>
    <a:masterClrMapping/>
  </p:clrMapOvr>
  <p:transition xmlns:p14="http://schemas.microsoft.com/office/powerpoint/2010/main" spd="med" advClick="1"/>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85" name="Google Shape;223;p43" descr="Google Shape;223;p43"/>
          <p:cNvPicPr>
            <a:picLocks noChangeAspect="1"/>
          </p:cNvPicPr>
          <p:nvPr/>
        </p:nvPicPr>
        <p:blipFill>
          <a:blip r:embed="rId2">
            <a:extLst/>
          </a:blip>
          <a:stretch>
            <a:fillRect/>
          </a:stretch>
        </p:blipFill>
        <p:spPr>
          <a:xfrm>
            <a:off x="140450" y="39799"/>
            <a:ext cx="5612625" cy="5063901"/>
          </a:xfrm>
          <a:prstGeom prst="rect">
            <a:avLst/>
          </a:prstGeom>
          <a:ln w="12700">
            <a:miter lim="400000"/>
          </a:ln>
        </p:spPr>
      </p:pic>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9" name="Google Shape;126;p26"/>
          <p:cNvSpPr txBox="1"/>
          <p:nvPr>
            <p:ph type="ctrTitle"/>
          </p:nvPr>
        </p:nvSpPr>
        <p:spPr>
          <a:xfrm>
            <a:off x="1444799" y="982474"/>
            <a:ext cx="6429302" cy="2183702"/>
          </a:xfrm>
          <a:prstGeom prst="rect">
            <a:avLst/>
          </a:prstGeom>
        </p:spPr>
        <p:txBody>
          <a:bodyPr anchor="ctr"/>
          <a:lstStyle>
            <a:lvl1pPr>
              <a:defRPr b="1" sz="4100"/>
            </a:lvl1pPr>
          </a:lstStyle>
          <a:p>
            <a:pPr/>
            <a:r>
              <a:t>#aMAJORdecision</a:t>
            </a:r>
          </a:p>
        </p:txBody>
      </p:sp>
      <p:sp>
        <p:nvSpPr>
          <p:cNvPr id="230" name="Google Shape;127;p26"/>
          <p:cNvSpPr txBox="1"/>
          <p:nvPr/>
        </p:nvSpPr>
        <p:spPr>
          <a:xfrm>
            <a:off x="1767749" y="3292128"/>
            <a:ext cx="5783402" cy="145740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ormAutofit fontScale="100000" lnSpcReduction="0"/>
          </a:bodyPr>
          <a:lstStyle/>
          <a:p>
            <a:pPr algn="r">
              <a:lnSpc>
                <a:spcPct val="80000"/>
              </a:lnSpc>
              <a:defRPr sz="2000">
                <a:solidFill>
                  <a:schemeClr val="accent6"/>
                </a:solidFill>
                <a:latin typeface="Roboto Slab"/>
                <a:ea typeface="Roboto Slab"/>
                <a:cs typeface="Roboto Slab"/>
                <a:sym typeface="Roboto Slab"/>
              </a:defRPr>
            </a:pPr>
            <a:r>
              <a:t>City Tech 101</a:t>
            </a:r>
            <a:endParaRPr sz="2200"/>
          </a:p>
          <a:p>
            <a:pPr algn="r">
              <a:lnSpc>
                <a:spcPct val="80000"/>
              </a:lnSpc>
              <a:defRPr sz="2000">
                <a:solidFill>
                  <a:schemeClr val="accent6"/>
                </a:solidFill>
                <a:latin typeface="Roboto Slab"/>
                <a:ea typeface="Roboto Slab"/>
                <a:cs typeface="Roboto Slab"/>
                <a:sym typeface="Roboto Slab"/>
              </a:defRPr>
            </a:pPr>
            <a:r>
              <a:t>Session 8</a:t>
            </a:r>
            <a:endParaRPr sz="2200"/>
          </a:p>
        </p:txBody>
      </p:sp>
      <p:grpSp>
        <p:nvGrpSpPr>
          <p:cNvPr id="233" name="Google Shape;128;p26"/>
          <p:cNvGrpSpPr/>
          <p:nvPr/>
        </p:nvGrpSpPr>
        <p:grpSpPr>
          <a:xfrm>
            <a:off x="86850" y="4448816"/>
            <a:ext cx="1273859" cy="607272"/>
            <a:chOff x="0" y="0"/>
            <a:chExt cx="1273858" cy="607270"/>
          </a:xfrm>
        </p:grpSpPr>
        <p:pic>
          <p:nvPicPr>
            <p:cNvPr id="231" name="Google Shape;129;p26" descr="Google Shape;129;p26"/>
            <p:cNvPicPr>
              <a:picLocks noChangeAspect="1"/>
            </p:cNvPicPr>
            <p:nvPr/>
          </p:nvPicPr>
          <p:blipFill>
            <a:blip r:embed="rId2">
              <a:extLst/>
            </a:blip>
            <a:stretch>
              <a:fillRect/>
            </a:stretch>
          </p:blipFill>
          <p:spPr>
            <a:xfrm>
              <a:off x="395114" y="-1"/>
              <a:ext cx="483629" cy="263152"/>
            </a:xfrm>
            <a:prstGeom prst="rect">
              <a:avLst/>
            </a:prstGeom>
            <a:ln w="12700" cap="flat">
              <a:noFill/>
              <a:miter lim="400000"/>
            </a:ln>
            <a:effectLst/>
          </p:spPr>
        </p:pic>
        <p:sp>
          <p:nvSpPr>
            <p:cNvPr id="232" name="Google Shape;130;p26"/>
            <p:cNvSpPr txBox="1"/>
            <p:nvPr/>
          </p:nvSpPr>
          <p:spPr>
            <a:xfrm>
              <a:off x="-1" y="154955"/>
              <a:ext cx="1273860" cy="45231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91424" tIns="91424" rIns="91424" bIns="91424" numCol="1" anchor="ctr">
              <a:normAutofit fontScale="100000" lnSpcReduction="0"/>
            </a:bodyPr>
            <a:lstStyle/>
            <a:p>
              <a:pPr algn="just">
                <a:lnSpc>
                  <a:spcPct val="103500"/>
                </a:lnSpc>
                <a:defRPr sz="300">
                  <a:solidFill>
                    <a:srgbClr val="000000"/>
                  </a:solidFill>
                </a:defRPr>
              </a:pPr>
            </a:p>
            <a:p>
              <a:pPr algn="ctr">
                <a:lnSpc>
                  <a:spcPct val="90000"/>
                </a:lnSpc>
                <a:defRPr sz="300">
                  <a:solidFill>
                    <a:srgbClr val="000000"/>
                  </a:solidFill>
                  <a:latin typeface="Roboto"/>
                  <a:ea typeface="Roboto"/>
                  <a:cs typeface="Roboto"/>
                  <a:sym typeface="Roboto"/>
                </a:defRPr>
              </a:pPr>
              <a:r>
                <a:t>City Tech 101 by Karen Goodlad and Sarah Paruolo is licensed under a </a:t>
              </a:r>
              <a:r>
                <a:rPr u="sng">
                  <a:solidFill>
                    <a:schemeClr val="accent5"/>
                  </a:solidFill>
                  <a:uFill>
                    <a:solidFill>
                      <a:schemeClr val="accent5"/>
                    </a:solidFill>
                  </a:uFill>
                  <a:hlinkClick r:id="rId3" invalidUrl="" action="" tgtFrame="" tooltip="" history="1" highlightClick="0" endSnd="0"/>
                </a:rPr>
                <a:t>Creative Commons Attribution-NonCommercial-ShareAlike 4.0 International License</a:t>
              </a:r>
              <a:r>
                <a:t>.</a:t>
              </a:r>
            </a:p>
          </p:txBody>
        </p:sp>
      </p:grpSp>
    </p:spTree>
  </p:cSld>
  <p:clrMapOvr>
    <a:masterClrMapping/>
  </p:clrMapOvr>
  <p:transition xmlns:p14="http://schemas.microsoft.com/office/powerpoint/2010/main" spd="med" advClick="1"/>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87" name="Google Shape;228;p44" descr="Google Shape;228;p44"/>
          <p:cNvPicPr>
            <a:picLocks noChangeAspect="1"/>
          </p:cNvPicPr>
          <p:nvPr/>
        </p:nvPicPr>
        <p:blipFill>
          <a:blip r:embed="rId2">
            <a:extLst/>
          </a:blip>
          <a:stretch>
            <a:fillRect/>
          </a:stretch>
        </p:blipFill>
        <p:spPr>
          <a:xfrm>
            <a:off x="1585949" y="1301999"/>
            <a:ext cx="5972101" cy="2539502"/>
          </a:xfrm>
          <a:prstGeom prst="rect">
            <a:avLst/>
          </a:prstGeom>
          <a:ln w="12700">
            <a:miter lim="400000"/>
          </a:ln>
        </p:spPr>
      </p:pic>
    </p:spTree>
  </p:cSld>
  <p:clrMapOvr>
    <a:masterClrMapping/>
  </p:clrMapOvr>
  <p:transition xmlns:p14="http://schemas.microsoft.com/office/powerpoint/2010/main" spd="med" advClick="1"/>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9" name="Google Shape;233;p45"/>
          <p:cNvSpPr txBox="1"/>
          <p:nvPr>
            <p:ph type="title"/>
          </p:nvPr>
        </p:nvSpPr>
        <p:spPr>
          <a:xfrm>
            <a:off x="480750" y="1764950"/>
            <a:ext cx="8222099" cy="907500"/>
          </a:xfrm>
          <a:prstGeom prst="rect">
            <a:avLst/>
          </a:prstGeom>
        </p:spPr>
        <p:txBody>
          <a:bodyPr/>
          <a:lstStyle/>
          <a:p>
            <a:pPr defTabSz="502920">
              <a:defRPr b="1" sz="2365">
                <a:solidFill>
                  <a:schemeClr val="accent5"/>
                </a:solidFill>
              </a:defRPr>
            </a:pPr>
            <a:r>
              <a:t>DegreeWorks </a:t>
            </a:r>
          </a:p>
          <a:p>
            <a:pPr defTabSz="502920">
              <a:defRPr b="1" sz="2365">
                <a:solidFill>
                  <a:schemeClr val="accent5"/>
                </a:solidFill>
              </a:defRPr>
            </a:pPr>
            <a:r>
              <a:t>Degree Audit</a:t>
            </a:r>
          </a:p>
        </p:txBody>
      </p:sp>
    </p:spTree>
  </p:cSld>
  <p:clrMapOvr>
    <a:masterClrMapping/>
  </p:clrMapOvr>
  <p:transition xmlns:p14="http://schemas.microsoft.com/office/powerpoint/2010/main" spd="med" advClick="1"/>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91" name="Google Shape;238;p46" descr="Google Shape;238;p46"/>
          <p:cNvPicPr>
            <a:picLocks noChangeAspect="1"/>
          </p:cNvPicPr>
          <p:nvPr/>
        </p:nvPicPr>
        <p:blipFill>
          <a:blip r:embed="rId2">
            <a:extLst/>
          </a:blip>
          <a:stretch>
            <a:fillRect/>
          </a:stretch>
        </p:blipFill>
        <p:spPr>
          <a:xfrm>
            <a:off x="514350" y="223000"/>
            <a:ext cx="5342326" cy="3625425"/>
          </a:xfrm>
          <a:prstGeom prst="rect">
            <a:avLst/>
          </a:prstGeom>
          <a:ln w="12700">
            <a:miter lim="400000"/>
          </a:ln>
        </p:spPr>
      </p:pic>
      <p:sp>
        <p:nvSpPr>
          <p:cNvPr id="292" name="Google Shape;239;p46"/>
          <p:cNvSpPr txBox="1"/>
          <p:nvPr/>
        </p:nvSpPr>
        <p:spPr>
          <a:xfrm>
            <a:off x="146999" y="4138600"/>
            <a:ext cx="8850002" cy="71371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spAutoFit/>
          </a:bodyPr>
          <a:lstStyle>
            <a:lvl1pPr>
              <a:lnSpc>
                <a:spcPct val="90000"/>
              </a:lnSpc>
              <a:spcBef>
                <a:spcPts val="600"/>
              </a:spcBef>
              <a:defRPr b="1" sz="1800" u="sng">
                <a:solidFill>
                  <a:schemeClr val="accent5"/>
                </a:solidFill>
                <a:uFill>
                  <a:solidFill>
                    <a:schemeClr val="accent5"/>
                  </a:solidFill>
                </a:uFill>
                <a:latin typeface="Roboto Slab"/>
                <a:ea typeface="Roboto Slab"/>
                <a:cs typeface="Roboto Slab"/>
                <a:sym typeface="Roboto Slab"/>
                <a:hlinkClick r:id="rId3" invalidUrl="" action="" tgtFrame="" tooltip="" history="1" highlightClick="0" endSnd="0"/>
              </a:defRPr>
            </a:lvl1pPr>
          </a:lstStyle>
          <a:p>
            <a:pPr>
              <a:defRPr>
                <a:solidFill>
                  <a:schemeClr val="accent6"/>
                </a:solidFill>
                <a:uFillTx/>
              </a:defRPr>
            </a:pPr>
            <a:r>
              <a:rPr>
                <a:solidFill>
                  <a:schemeClr val="accent5"/>
                </a:solidFill>
                <a:uFill>
                  <a:solidFill>
                    <a:schemeClr val="accent5"/>
                  </a:solidFill>
                </a:uFill>
                <a:hlinkClick r:id="rId3" invalidUrl="" action="" tgtFrame="" tooltip="" history="1" highlightClick="0" endSnd="0"/>
              </a:rPr>
              <a:t>https://www.citytech.cuny.edu/registrar/docs/Student_Guides/How_to_Read_your_DegreeWorks_Presentation.pdf</a:t>
            </a:r>
          </a:p>
        </p:txBody>
      </p:sp>
    </p:spTree>
  </p:cSld>
  <p:clrMapOvr>
    <a:masterClrMapping/>
  </p:clrMapOvr>
  <p:transition xmlns:p14="http://schemas.microsoft.com/office/powerpoint/2010/main" spd="med" advClick="1"/>
</p:sld>
</file>

<file path=ppt/slides/slide2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94" name="Google Shape;244;p47" descr="Google Shape;244;p47"/>
          <p:cNvPicPr>
            <a:picLocks noChangeAspect="1"/>
          </p:cNvPicPr>
          <p:nvPr/>
        </p:nvPicPr>
        <p:blipFill>
          <a:blip r:embed="rId2">
            <a:extLst/>
          </a:blip>
          <a:stretch>
            <a:fillRect/>
          </a:stretch>
        </p:blipFill>
        <p:spPr>
          <a:xfrm>
            <a:off x="444799" y="799624"/>
            <a:ext cx="8254401" cy="3241676"/>
          </a:xfrm>
          <a:prstGeom prst="rect">
            <a:avLst/>
          </a:prstGeom>
          <a:ln w="12700">
            <a:miter lim="400000"/>
          </a:ln>
        </p:spPr>
      </p:pic>
    </p:spTree>
  </p:cSld>
  <p:clrMapOvr>
    <a:masterClrMapping/>
  </p:clrMapOvr>
  <p:transition xmlns:p14="http://schemas.microsoft.com/office/powerpoint/2010/main" spd="med" advClick="1"/>
</p:sld>
</file>

<file path=ppt/slides/slide2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96" name="Google Shape;249;p48" descr="Google Shape;249;p48"/>
          <p:cNvPicPr>
            <a:picLocks noChangeAspect="1"/>
          </p:cNvPicPr>
          <p:nvPr/>
        </p:nvPicPr>
        <p:blipFill>
          <a:blip r:embed="rId2">
            <a:extLst/>
          </a:blip>
          <a:stretch>
            <a:fillRect/>
          </a:stretch>
        </p:blipFill>
        <p:spPr>
          <a:xfrm>
            <a:off x="152400" y="768325"/>
            <a:ext cx="8839200" cy="3315961"/>
          </a:xfrm>
          <a:prstGeom prst="rect">
            <a:avLst/>
          </a:prstGeom>
          <a:ln w="12700">
            <a:miter lim="400000"/>
          </a:ln>
        </p:spPr>
      </p:pic>
    </p:spTree>
  </p:cSld>
  <p:clrMapOvr>
    <a:masterClrMapping/>
  </p:clrMapOvr>
  <p:transition xmlns:p14="http://schemas.microsoft.com/office/powerpoint/2010/main" spd="med" advClick="1"/>
</p:sld>
</file>

<file path=ppt/slides/slide2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98" name="Google Shape;254;p49" descr="Google Shape;254;p49"/>
          <p:cNvPicPr>
            <a:picLocks noChangeAspect="1"/>
          </p:cNvPicPr>
          <p:nvPr/>
        </p:nvPicPr>
        <p:blipFill>
          <a:blip r:embed="rId2">
            <a:extLst/>
          </a:blip>
          <a:stretch>
            <a:fillRect/>
          </a:stretch>
        </p:blipFill>
        <p:spPr>
          <a:xfrm>
            <a:off x="152400" y="876374"/>
            <a:ext cx="8839200" cy="3226425"/>
          </a:xfrm>
          <a:prstGeom prst="rect">
            <a:avLst/>
          </a:prstGeom>
          <a:ln w="12700">
            <a:miter lim="400000"/>
          </a:ln>
        </p:spPr>
      </p:pic>
    </p:spTree>
  </p:cSld>
  <p:clrMapOvr>
    <a:masterClrMapping/>
  </p:clrMapOvr>
  <p:transition xmlns:p14="http://schemas.microsoft.com/office/powerpoint/2010/main" spd="med" advClick="1"/>
</p:sld>
</file>

<file path=ppt/slides/slide2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0" name="Google Shape;259;p50"/>
          <p:cNvSpPr txBox="1"/>
          <p:nvPr>
            <p:ph type="ctrTitle"/>
          </p:nvPr>
        </p:nvSpPr>
        <p:spPr>
          <a:xfrm>
            <a:off x="1680302" y="1188925"/>
            <a:ext cx="5783401" cy="1457401"/>
          </a:xfrm>
          <a:prstGeom prst="rect">
            <a:avLst/>
          </a:prstGeom>
        </p:spPr>
        <p:txBody>
          <a:bodyPr/>
          <a:lstStyle/>
          <a:p>
            <a:pPr/>
          </a:p>
        </p:txBody>
      </p:sp>
      <p:sp>
        <p:nvSpPr>
          <p:cNvPr id="301" name="Google Shape;260;p50"/>
          <p:cNvSpPr txBox="1"/>
          <p:nvPr>
            <p:ph type="subTitle" sz="quarter" idx="1"/>
          </p:nvPr>
        </p:nvSpPr>
        <p:spPr>
          <a:xfrm>
            <a:off x="1680302" y="3049449"/>
            <a:ext cx="5783401" cy="909001"/>
          </a:xfrm>
          <a:prstGeom prst="rect">
            <a:avLst/>
          </a:prstGeom>
        </p:spPr>
        <p:txBody>
          <a:bodyPr/>
          <a:lstStyle/>
          <a:p>
            <a:pPr marL="0" indent="0"/>
          </a:p>
        </p:txBody>
      </p:sp>
      <p:pic>
        <p:nvPicPr>
          <p:cNvPr id="302" name="Google Shape;261;p50" descr="Google Shape;261;p50"/>
          <p:cNvPicPr>
            <a:picLocks noChangeAspect="1"/>
          </p:cNvPicPr>
          <p:nvPr/>
        </p:nvPicPr>
        <p:blipFill>
          <a:blip r:embed="rId2">
            <a:extLst/>
          </a:blip>
          <a:stretch>
            <a:fillRect/>
          </a:stretch>
        </p:blipFill>
        <p:spPr>
          <a:xfrm>
            <a:off x="871537" y="57150"/>
            <a:ext cx="7400926" cy="5029200"/>
          </a:xfrm>
          <a:prstGeom prst="rect">
            <a:avLst/>
          </a:prstGeom>
          <a:ln w="12700">
            <a:miter lim="400000"/>
          </a:ln>
        </p:spPr>
      </p:pic>
    </p:spTree>
  </p:cSld>
  <p:clrMapOvr>
    <a:masterClrMapping/>
  </p:clrMapOvr>
  <p:transition xmlns:p14="http://schemas.microsoft.com/office/powerpoint/2010/main" spd="med" advClick="1"/>
</p:sld>
</file>

<file path=ppt/slides/slide2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04" name="Google Shape;266;p51" descr="Google Shape;266;p51"/>
          <p:cNvPicPr>
            <a:picLocks noChangeAspect="1"/>
          </p:cNvPicPr>
          <p:nvPr/>
        </p:nvPicPr>
        <p:blipFill>
          <a:blip r:embed="rId2">
            <a:extLst/>
          </a:blip>
          <a:stretch>
            <a:fillRect/>
          </a:stretch>
        </p:blipFill>
        <p:spPr>
          <a:xfrm>
            <a:off x="1593850" y="1066800"/>
            <a:ext cx="5916102" cy="3027350"/>
          </a:xfrm>
          <a:prstGeom prst="rect">
            <a:avLst/>
          </a:prstGeom>
          <a:ln w="12700">
            <a:miter lim="400000"/>
          </a:ln>
        </p:spPr>
      </p:pic>
    </p:spTree>
  </p:cSld>
  <p:clrMapOvr>
    <a:masterClrMapping/>
  </p:clrMapOvr>
  <p:transition xmlns:p14="http://schemas.microsoft.com/office/powerpoint/2010/main" spd="med" advClick="1"/>
</p:sld>
</file>

<file path=ppt/slides/slide2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6" name="Google Shape;271;p52"/>
          <p:cNvSpPr txBox="1"/>
          <p:nvPr>
            <p:ph type="title" idx="4294967295"/>
          </p:nvPr>
        </p:nvSpPr>
        <p:spPr>
          <a:xfrm>
            <a:off x="579975" y="1683199"/>
            <a:ext cx="4045201" cy="1506301"/>
          </a:xfrm>
          <a:prstGeom prst="rect">
            <a:avLst/>
          </a:prstGeom>
        </p:spPr>
        <p:txBody>
          <a:bodyPr/>
          <a:lstStyle/>
          <a:p>
            <a:pPr marL="457200" indent="-375920">
              <a:buClr>
                <a:srgbClr val="FFFFFF"/>
              </a:buClr>
              <a:buSzPts val="2300"/>
              <a:buFont typeface="Helvetica"/>
              <a:buChar char="●"/>
              <a:defRPr sz="2300"/>
            </a:pPr>
            <a:r>
              <a:t>General Education</a:t>
            </a:r>
          </a:p>
          <a:p>
            <a:pPr marL="457200" indent="-375920">
              <a:buClr>
                <a:srgbClr val="FFFFFF"/>
              </a:buClr>
              <a:buSzPts val="2300"/>
              <a:buFont typeface="Helvetica"/>
              <a:defRPr sz="2300"/>
            </a:pPr>
            <a:r>
              <a:t>Writing Intensive</a:t>
            </a:r>
          </a:p>
          <a:p>
            <a:pPr marL="457200" indent="-375920">
              <a:buClr>
                <a:srgbClr val="FFFFFF"/>
              </a:buClr>
              <a:buSzPts val="2300"/>
              <a:buFont typeface="Helvetica"/>
              <a:defRPr sz="2300"/>
            </a:pPr>
            <a:r>
              <a:t>Interdisciplinary</a:t>
            </a:r>
          </a:p>
        </p:txBody>
      </p:sp>
      <p:sp>
        <p:nvSpPr>
          <p:cNvPr id="307" name="Google Shape;272;p52"/>
          <p:cNvSpPr txBox="1"/>
          <p:nvPr>
            <p:ph type="body" sz="quarter" idx="4294967295"/>
          </p:nvPr>
        </p:nvSpPr>
        <p:spPr>
          <a:xfrm>
            <a:off x="109350" y="337700"/>
            <a:ext cx="4045200" cy="1345502"/>
          </a:xfrm>
          <a:prstGeom prst="rect">
            <a:avLst/>
          </a:prstGeom>
        </p:spPr>
        <p:txBody>
          <a:bodyPr/>
          <a:lstStyle>
            <a:lvl1pPr marL="0" indent="0" algn="ctr">
              <a:lnSpc>
                <a:spcPct val="100000"/>
              </a:lnSpc>
              <a:buSzTx/>
              <a:buNone/>
              <a:defRPr b="1" sz="3600">
                <a:solidFill>
                  <a:schemeClr val="accent5"/>
                </a:solidFill>
                <a:latin typeface="Roboto Slab"/>
                <a:ea typeface="Roboto Slab"/>
                <a:cs typeface="Roboto Slab"/>
                <a:sym typeface="Roboto Slab"/>
              </a:defRPr>
            </a:lvl1pPr>
          </a:lstStyle>
          <a:p>
            <a:pPr/>
            <a:r>
              <a:t>College Requirements</a:t>
            </a:r>
          </a:p>
        </p:txBody>
      </p:sp>
      <p:sp>
        <p:nvSpPr>
          <p:cNvPr id="308" name="Google Shape;273;p52"/>
          <p:cNvSpPr txBox="1"/>
          <p:nvPr/>
        </p:nvSpPr>
        <p:spPr>
          <a:xfrm>
            <a:off x="109349" y="4311474"/>
            <a:ext cx="6460502" cy="72390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chor="ctr">
            <a:normAutofit fontScale="100000" lnSpcReduction="0"/>
          </a:bodyPr>
          <a:lstStyle>
            <a:lvl1pPr>
              <a:lnSpc>
                <a:spcPct val="115000"/>
              </a:lnSpc>
              <a:spcBef>
                <a:spcPts val="1200"/>
              </a:spcBef>
              <a:defRPr b="1" sz="1800" u="sng">
                <a:solidFill>
                  <a:schemeClr val="accent5"/>
                </a:solidFill>
                <a:uFill>
                  <a:solidFill>
                    <a:schemeClr val="accent5"/>
                  </a:solidFill>
                </a:uFill>
                <a:latin typeface="Roboto Slab"/>
                <a:ea typeface="Roboto Slab"/>
                <a:cs typeface="Roboto Slab"/>
                <a:sym typeface="Roboto Slab"/>
                <a:hlinkClick r:id="rId2" invalidUrl="" action="" tgtFrame="" tooltip="" history="1" highlightClick="0" endSnd="0"/>
              </a:defRPr>
            </a:lvl1pPr>
          </a:lstStyle>
          <a:p>
            <a:pPr>
              <a:defRPr>
                <a:solidFill>
                  <a:schemeClr val="accent6"/>
                </a:solidFill>
                <a:uFillTx/>
              </a:defRPr>
            </a:pPr>
            <a:r>
              <a:rPr>
                <a:solidFill>
                  <a:schemeClr val="accent5"/>
                </a:solidFill>
                <a:uFill>
                  <a:solidFill>
                    <a:schemeClr val="accent5"/>
                  </a:solidFill>
                </a:uFill>
                <a:hlinkClick r:id="rId2" invalidUrl="" action="" tgtFrame="" tooltip="" history="1" highlightClick="0" endSnd="0"/>
              </a:rPr>
              <a:t>http://www.citytech.cuny.edu/advisement/gen-ed.aspx</a:t>
            </a:r>
          </a:p>
        </p:txBody>
      </p:sp>
      <p:pic>
        <p:nvPicPr>
          <p:cNvPr id="309" name="Google Shape;274;p52" descr="Google Shape;274;p52"/>
          <p:cNvPicPr>
            <a:picLocks noChangeAspect="1"/>
          </p:cNvPicPr>
          <p:nvPr/>
        </p:nvPicPr>
        <p:blipFill>
          <a:blip r:embed="rId3">
            <a:extLst/>
          </a:blip>
          <a:stretch>
            <a:fillRect/>
          </a:stretch>
        </p:blipFill>
        <p:spPr>
          <a:xfrm>
            <a:off x="4169974" y="152400"/>
            <a:ext cx="4864451" cy="4159076"/>
          </a:xfrm>
          <a:prstGeom prst="rect">
            <a:avLst/>
          </a:prstGeom>
          <a:ln w="12700">
            <a:miter lim="400000"/>
          </a:ln>
        </p:spPr>
      </p:pic>
    </p:spTree>
  </p:cSld>
  <p:clrMapOvr>
    <a:masterClrMapping/>
  </p:clrMapOvr>
  <p:transition xmlns:p14="http://schemas.microsoft.com/office/powerpoint/2010/main" spd="med" advClick="1"/>
</p:sld>
</file>

<file path=ppt/slides/slide2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1" name="Google Shape;279;p53"/>
          <p:cNvSpPr txBox="1"/>
          <p:nvPr/>
        </p:nvSpPr>
        <p:spPr>
          <a:xfrm>
            <a:off x="432225" y="1621713"/>
            <a:ext cx="6224100" cy="130045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spAutoFit/>
          </a:bodyPr>
          <a:lstStyle/>
          <a:p>
            <a:pPr>
              <a:defRPr b="1" sz="3700">
                <a:solidFill>
                  <a:schemeClr val="accent5"/>
                </a:solidFill>
                <a:latin typeface="Roboto Slab"/>
                <a:ea typeface="Roboto Slab"/>
                <a:cs typeface="Roboto Slab"/>
                <a:sym typeface="Roboto Slab"/>
              </a:defRPr>
            </a:pPr>
            <a:r>
              <a:t>Schedule</a:t>
            </a:r>
          </a:p>
          <a:p>
            <a:pPr>
              <a:defRPr b="1" sz="3700">
                <a:solidFill>
                  <a:schemeClr val="accent5"/>
                </a:solidFill>
                <a:latin typeface="Roboto Slab"/>
                <a:ea typeface="Roboto Slab"/>
                <a:cs typeface="Roboto Slab"/>
                <a:sym typeface="Roboto Slab"/>
              </a:defRPr>
            </a:pPr>
            <a:r>
              <a:t>Builder</a:t>
            </a:r>
          </a:p>
        </p:txBody>
      </p:sp>
      <p:pic>
        <p:nvPicPr>
          <p:cNvPr id="312" name="Google Shape;280;p53" descr="Google Shape;280;p53"/>
          <p:cNvPicPr>
            <a:picLocks noChangeAspect="1"/>
          </p:cNvPicPr>
          <p:nvPr/>
        </p:nvPicPr>
        <p:blipFill>
          <a:blip r:embed="rId2">
            <a:extLst/>
          </a:blip>
          <a:stretch>
            <a:fillRect/>
          </a:stretch>
        </p:blipFill>
        <p:spPr>
          <a:xfrm>
            <a:off x="3230850" y="289575"/>
            <a:ext cx="5584776" cy="3771775"/>
          </a:xfrm>
          <a:prstGeom prst="rect">
            <a:avLst/>
          </a:prstGeom>
          <a:ln w="12700">
            <a:miter lim="400000"/>
          </a:ln>
        </p:spPr>
      </p:pic>
      <p:sp>
        <p:nvSpPr>
          <p:cNvPr id="313" name="Google Shape;281;p53"/>
          <p:cNvSpPr txBox="1"/>
          <p:nvPr/>
        </p:nvSpPr>
        <p:spPr>
          <a:xfrm>
            <a:off x="170700" y="4404600"/>
            <a:ext cx="8802600" cy="74165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spAutoFit/>
          </a:bodyPr>
          <a:lstStyle>
            <a:lvl1pPr>
              <a:defRPr b="1" sz="1800" u="sng">
                <a:solidFill>
                  <a:schemeClr val="accent5"/>
                </a:solidFill>
                <a:uFill>
                  <a:solidFill>
                    <a:schemeClr val="accent5"/>
                  </a:solidFill>
                </a:uFill>
                <a:latin typeface="Roboto Slab"/>
                <a:ea typeface="Roboto Slab"/>
                <a:cs typeface="Roboto Slab"/>
                <a:sym typeface="Roboto Slab"/>
                <a:hlinkClick r:id="rId3" invalidUrl="" action="" tgtFrame="" tooltip="" history="1" highlightClick="0" endSnd="0"/>
              </a:defRPr>
            </a:lvl1pPr>
          </a:lstStyle>
          <a:p>
            <a:pPr>
              <a:defRPr>
                <a:solidFill>
                  <a:schemeClr val="accent6"/>
                </a:solidFill>
                <a:uFillTx/>
              </a:defRPr>
            </a:pPr>
            <a:r>
              <a:rPr>
                <a:solidFill>
                  <a:schemeClr val="accent5"/>
                </a:solidFill>
                <a:uFill>
                  <a:solidFill>
                    <a:schemeClr val="accent5"/>
                  </a:solidFill>
                </a:uFill>
                <a:hlinkClick r:id="rId3" invalidUrl="" action="" tgtFrame="" tooltip="" history="1" highlightClick="0" endSnd="0"/>
              </a:rPr>
              <a:t>https://www.citytech.cuny.edu/registrar/docs/Student_Guides/How_to_Use_Schedule_Builder_Presentation.pdf</a:t>
            </a:r>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5" name="Google Shape;135;p27"/>
          <p:cNvSpPr txBox="1"/>
          <p:nvPr>
            <p:ph type="title"/>
          </p:nvPr>
        </p:nvSpPr>
        <p:spPr>
          <a:xfrm>
            <a:off x="277199" y="1583850"/>
            <a:ext cx="4045201" cy="1482301"/>
          </a:xfrm>
          <a:prstGeom prst="rect">
            <a:avLst/>
          </a:prstGeom>
        </p:spPr>
        <p:txBody>
          <a:bodyPr/>
          <a:lstStyle>
            <a:lvl1pPr defTabSz="795527">
              <a:defRPr b="1" sz="4263">
                <a:solidFill>
                  <a:schemeClr val="accent6"/>
                </a:solidFill>
              </a:defRPr>
            </a:lvl1pPr>
          </a:lstStyle>
          <a:p>
            <a:pPr/>
            <a:r>
              <a:t>Today’s Topics</a:t>
            </a:r>
          </a:p>
        </p:txBody>
      </p:sp>
      <p:sp>
        <p:nvSpPr>
          <p:cNvPr id="236" name="Google Shape;136;p27"/>
          <p:cNvSpPr txBox="1"/>
          <p:nvPr>
            <p:ph type="body" sz="half" idx="1"/>
          </p:nvPr>
        </p:nvSpPr>
        <p:spPr>
          <a:xfrm>
            <a:off x="4939500" y="724199"/>
            <a:ext cx="3837000" cy="3695101"/>
          </a:xfrm>
          <a:prstGeom prst="rect">
            <a:avLst/>
          </a:prstGeom>
        </p:spPr>
        <p:txBody>
          <a:bodyPr anchor="ctr"/>
          <a:lstStyle/>
          <a:p>
            <a:pPr marL="0" indent="457200" algn="l">
              <a:lnSpc>
                <a:spcPct val="104999"/>
              </a:lnSpc>
              <a:defRPr sz="1800">
                <a:solidFill>
                  <a:srgbClr val="FFFFFF"/>
                </a:solidFill>
              </a:defRPr>
            </a:pPr>
            <a:endParaRPr sz="1700">
              <a:latin typeface="Roboto Slab"/>
              <a:ea typeface="Roboto Slab"/>
              <a:cs typeface="Roboto Slab"/>
              <a:sym typeface="Roboto Slab"/>
            </a:endParaRPr>
          </a:p>
          <a:p>
            <a:pPr marL="457200" indent="-349250" algn="l">
              <a:lnSpc>
                <a:spcPct val="90000"/>
              </a:lnSpc>
              <a:spcBef>
                <a:spcPts val="1200"/>
              </a:spcBef>
              <a:buClr>
                <a:schemeClr val="accent5"/>
              </a:buClr>
              <a:buSzPts val="1900"/>
              <a:buFont typeface="Helvetica"/>
              <a:buChar char="★"/>
              <a:defRPr sz="1900">
                <a:latin typeface="Roboto Slab"/>
                <a:ea typeface="Roboto Slab"/>
                <a:cs typeface="Roboto Slab"/>
                <a:sym typeface="Roboto Slab"/>
              </a:defRPr>
            </a:pPr>
            <a:r>
              <a:t>University Structure</a:t>
            </a:r>
          </a:p>
          <a:p>
            <a:pPr marL="457200" indent="-349250" algn="l">
              <a:lnSpc>
                <a:spcPct val="90000"/>
              </a:lnSpc>
              <a:buClr>
                <a:schemeClr val="accent5"/>
              </a:buClr>
              <a:buSzPts val="1900"/>
              <a:buFont typeface="Helvetica"/>
              <a:buChar char="★"/>
              <a:defRPr sz="1900">
                <a:latin typeface="Roboto Slab"/>
                <a:ea typeface="Roboto Slab"/>
                <a:cs typeface="Roboto Slab"/>
                <a:sym typeface="Roboto Slab"/>
              </a:defRPr>
            </a:pPr>
            <a:r>
              <a:t>Your Major Matters</a:t>
            </a:r>
          </a:p>
          <a:p>
            <a:pPr marL="457200" indent="-349250" algn="l">
              <a:lnSpc>
                <a:spcPct val="90000"/>
              </a:lnSpc>
              <a:buClr>
                <a:schemeClr val="accent5"/>
              </a:buClr>
              <a:buSzPts val="1900"/>
              <a:buFont typeface="Helvetica"/>
              <a:buChar char="★"/>
              <a:defRPr sz="1900">
                <a:latin typeface="Roboto Slab"/>
                <a:ea typeface="Roboto Slab"/>
                <a:cs typeface="Roboto Slab"/>
                <a:sym typeface="Roboto Slab"/>
              </a:defRPr>
            </a:pPr>
            <a:r>
              <a:t>Academic Advisement vs. Registration</a:t>
            </a:r>
          </a:p>
          <a:p>
            <a:pPr marL="457200" indent="-349250" algn="l">
              <a:lnSpc>
                <a:spcPct val="90000"/>
              </a:lnSpc>
              <a:buClr>
                <a:schemeClr val="accent5"/>
              </a:buClr>
              <a:buSzPts val="1900"/>
              <a:buFont typeface="Helvetica"/>
              <a:buChar char="★"/>
              <a:defRPr sz="1900">
                <a:latin typeface="Roboto Slab"/>
                <a:ea typeface="Roboto Slab"/>
                <a:cs typeface="Roboto Slab"/>
                <a:sym typeface="Roboto Slab"/>
              </a:defRPr>
            </a:pPr>
            <a:r>
              <a:t>Academic Advising Preparation</a:t>
            </a:r>
          </a:p>
          <a:p>
            <a:pPr marL="457200" indent="-349250" algn="l">
              <a:lnSpc>
                <a:spcPct val="90000"/>
              </a:lnSpc>
              <a:buClr>
                <a:schemeClr val="accent5"/>
              </a:buClr>
              <a:buSzPts val="1900"/>
              <a:buFont typeface="Helvetica"/>
              <a:buChar char="★"/>
              <a:defRPr sz="1900">
                <a:latin typeface="Roboto Slab"/>
                <a:ea typeface="Roboto Slab"/>
                <a:cs typeface="Roboto Slab"/>
                <a:sym typeface="Roboto Slab"/>
              </a:defRPr>
            </a:pPr>
            <a:r>
              <a:t>DegreeWorks Degree Audit</a:t>
            </a:r>
          </a:p>
          <a:p>
            <a:pPr marL="457200" indent="-349250" algn="l">
              <a:lnSpc>
                <a:spcPct val="90000"/>
              </a:lnSpc>
              <a:buClr>
                <a:schemeClr val="accent5"/>
              </a:buClr>
              <a:buSzPts val="1900"/>
              <a:buFont typeface="Helvetica"/>
              <a:buChar char="★"/>
              <a:defRPr sz="1900">
                <a:latin typeface="Roboto Slab"/>
                <a:ea typeface="Roboto Slab"/>
                <a:cs typeface="Roboto Slab"/>
                <a:sym typeface="Roboto Slab"/>
              </a:defRPr>
            </a:pPr>
            <a:r>
              <a:t>My Academic Career Planner</a:t>
            </a:r>
          </a:p>
          <a:p>
            <a:pPr marL="457200" indent="-349250" algn="l">
              <a:lnSpc>
                <a:spcPct val="90000"/>
              </a:lnSpc>
              <a:buClr>
                <a:schemeClr val="accent5"/>
              </a:buClr>
              <a:buSzPts val="1900"/>
              <a:buFont typeface="Helvetica"/>
              <a:buChar char="★"/>
              <a:defRPr sz="1900">
                <a:latin typeface="Roboto Slab"/>
                <a:ea typeface="Roboto Slab"/>
                <a:cs typeface="Roboto Slab"/>
                <a:sym typeface="Roboto Slab"/>
              </a:defRPr>
            </a:pPr>
            <a:r>
              <a:t>Academic Advisors</a:t>
            </a:r>
          </a:p>
          <a:p>
            <a:pPr marL="457200" indent="-349250" algn="l">
              <a:lnSpc>
                <a:spcPct val="90000"/>
              </a:lnSpc>
              <a:buClr>
                <a:schemeClr val="accent5"/>
              </a:buClr>
              <a:buSzPts val="1900"/>
              <a:buFont typeface="Helvetica"/>
              <a:buChar char="★"/>
              <a:defRPr sz="1900">
                <a:latin typeface="Roboto Slab"/>
                <a:ea typeface="Roboto Slab"/>
                <a:cs typeface="Roboto Slab"/>
                <a:sym typeface="Roboto Slab"/>
              </a:defRPr>
            </a:pPr>
            <a:r>
              <a:t>Vocabulary Review</a:t>
            </a:r>
          </a:p>
        </p:txBody>
      </p:sp>
    </p:spTree>
  </p:cSld>
  <p:clrMapOvr>
    <a:masterClrMapping/>
  </p:clrMapOvr>
  <p:transition xmlns:p14="http://schemas.microsoft.com/office/powerpoint/2010/main" spd="med" advClick="1"/>
</p:sld>
</file>

<file path=ppt/slides/slide3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15" name="Google Shape;286;p54" descr="Google Shape;286;p54"/>
          <p:cNvPicPr>
            <a:picLocks noChangeAspect="1"/>
          </p:cNvPicPr>
          <p:nvPr/>
        </p:nvPicPr>
        <p:blipFill>
          <a:blip r:embed="rId2">
            <a:extLst/>
          </a:blip>
          <a:stretch>
            <a:fillRect/>
          </a:stretch>
        </p:blipFill>
        <p:spPr>
          <a:xfrm>
            <a:off x="1265399" y="519800"/>
            <a:ext cx="6305551" cy="3829051"/>
          </a:xfrm>
          <a:prstGeom prst="rect">
            <a:avLst/>
          </a:prstGeom>
          <a:ln w="12700">
            <a:miter lim="400000"/>
          </a:ln>
        </p:spPr>
      </p:pic>
    </p:spTree>
  </p:cSld>
  <p:clrMapOvr>
    <a:masterClrMapping/>
  </p:clrMapOvr>
  <p:transition xmlns:p14="http://schemas.microsoft.com/office/powerpoint/2010/main" spd="med" advClick="1"/>
</p:sld>
</file>

<file path=ppt/slides/slide3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17" name="Google Shape;291;p55" descr="Google Shape;291;p55"/>
          <p:cNvPicPr>
            <a:picLocks noChangeAspect="1"/>
          </p:cNvPicPr>
          <p:nvPr/>
        </p:nvPicPr>
        <p:blipFill>
          <a:blip r:embed="rId2">
            <a:extLst/>
          </a:blip>
          <a:stretch>
            <a:fillRect/>
          </a:stretch>
        </p:blipFill>
        <p:spPr>
          <a:xfrm>
            <a:off x="192738" y="390125"/>
            <a:ext cx="8758526" cy="3651201"/>
          </a:xfrm>
          <a:prstGeom prst="rect">
            <a:avLst/>
          </a:prstGeom>
          <a:ln w="12700">
            <a:miter lim="400000"/>
          </a:ln>
        </p:spPr>
      </p:pic>
      <p:sp>
        <p:nvSpPr>
          <p:cNvPr id="318" name="Google Shape;292;p55"/>
          <p:cNvSpPr txBox="1"/>
          <p:nvPr/>
        </p:nvSpPr>
        <p:spPr>
          <a:xfrm>
            <a:off x="2713325" y="4570800"/>
            <a:ext cx="6298501" cy="46225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spAutoFit/>
          </a:bodyPr>
          <a:lstStyle>
            <a:lvl1pPr>
              <a:defRPr b="1" sz="1800" u="sng">
                <a:solidFill>
                  <a:schemeClr val="accent5"/>
                </a:solidFill>
                <a:uFill>
                  <a:solidFill>
                    <a:schemeClr val="accent5"/>
                  </a:solidFill>
                </a:uFill>
                <a:latin typeface="Roboto Slab"/>
                <a:ea typeface="Roboto Slab"/>
                <a:cs typeface="Roboto Slab"/>
                <a:sym typeface="Roboto Slab"/>
                <a:hlinkClick r:id="rId3" invalidUrl="" action="" tgtFrame="" tooltip="" history="1" highlightClick="0" endSnd="0"/>
              </a:defRPr>
            </a:lvl1pPr>
          </a:lstStyle>
          <a:p>
            <a:pPr>
              <a:defRPr>
                <a:uFillTx/>
              </a:defRPr>
            </a:pPr>
            <a:r>
              <a:rPr>
                <a:uFill>
                  <a:solidFill>
                    <a:schemeClr val="accent5"/>
                  </a:solidFill>
                </a:uFill>
                <a:hlinkClick r:id="rId3" invalidUrl="" action="" tgtFrame="" tooltip="" history="1" highlightClick="0" endSnd="0"/>
              </a:rPr>
              <a:t>http://www.citytech.cuny.edu/advisement/planner.aspx</a:t>
            </a:r>
          </a:p>
        </p:txBody>
      </p:sp>
    </p:spTree>
  </p:cSld>
  <p:clrMapOvr>
    <a:masterClrMapping/>
  </p:clrMapOvr>
  <p:transition xmlns:p14="http://schemas.microsoft.com/office/powerpoint/2010/main" spd="med" advClick="1"/>
</p:sld>
</file>

<file path=ppt/slides/slide3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20" name="Google Shape;297;p56"/>
          <p:cNvSpPr txBox="1"/>
          <p:nvPr>
            <p:ph type="title"/>
          </p:nvPr>
        </p:nvSpPr>
        <p:spPr>
          <a:xfrm>
            <a:off x="480750" y="1764950"/>
            <a:ext cx="8222099" cy="907500"/>
          </a:xfrm>
          <a:prstGeom prst="rect">
            <a:avLst/>
          </a:prstGeom>
        </p:spPr>
        <p:txBody>
          <a:bodyPr/>
          <a:lstStyle>
            <a:lvl1pPr>
              <a:defRPr b="1" sz="4300">
                <a:solidFill>
                  <a:schemeClr val="accent5"/>
                </a:solidFill>
              </a:defRPr>
            </a:lvl1pPr>
          </a:lstStyle>
          <a:p>
            <a:pPr/>
            <a:r>
              <a:t>My Academic Career Planner</a:t>
            </a:r>
          </a:p>
        </p:txBody>
      </p:sp>
    </p:spTree>
  </p:cSld>
  <p:clrMapOvr>
    <a:masterClrMapping/>
  </p:clrMapOvr>
  <p:transition xmlns:p14="http://schemas.microsoft.com/office/powerpoint/2010/main" spd="med" advClick="1"/>
</p:sld>
</file>

<file path=ppt/slides/slide3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22" name="Google Shape;302;p57"/>
          <p:cNvSpPr txBox="1"/>
          <p:nvPr>
            <p:ph type="title"/>
          </p:nvPr>
        </p:nvSpPr>
        <p:spPr>
          <a:xfrm>
            <a:off x="265500" y="468524"/>
            <a:ext cx="4045200" cy="1529402"/>
          </a:xfrm>
          <a:prstGeom prst="rect">
            <a:avLst/>
          </a:prstGeom>
        </p:spPr>
        <p:txBody>
          <a:bodyPr/>
          <a:lstStyle>
            <a:lvl1pPr>
              <a:defRPr b="1" sz="4100">
                <a:solidFill>
                  <a:schemeClr val="accent5"/>
                </a:solidFill>
              </a:defRPr>
            </a:lvl1pPr>
          </a:lstStyle>
          <a:p>
            <a:pPr/>
            <a:r>
              <a:t>My Academic Career Planner</a:t>
            </a:r>
          </a:p>
        </p:txBody>
      </p:sp>
      <p:pic>
        <p:nvPicPr>
          <p:cNvPr id="323" name="Google Shape;303;p57" descr="Google Shape;303;p57"/>
          <p:cNvPicPr>
            <a:picLocks noChangeAspect="1"/>
          </p:cNvPicPr>
          <p:nvPr/>
        </p:nvPicPr>
        <p:blipFill>
          <a:blip r:embed="rId2">
            <a:extLst/>
          </a:blip>
          <a:stretch>
            <a:fillRect/>
          </a:stretch>
        </p:blipFill>
        <p:spPr>
          <a:xfrm>
            <a:off x="4648201" y="866300"/>
            <a:ext cx="4461278" cy="3320125"/>
          </a:xfrm>
          <a:prstGeom prst="rect">
            <a:avLst/>
          </a:prstGeom>
          <a:ln w="12700">
            <a:miter lim="400000"/>
          </a:ln>
        </p:spPr>
      </p:pic>
      <p:sp>
        <p:nvSpPr>
          <p:cNvPr id="324" name="Google Shape;304;p57"/>
          <p:cNvSpPr txBox="1"/>
          <p:nvPr>
            <p:ph type="body" sz="quarter" idx="1"/>
          </p:nvPr>
        </p:nvSpPr>
        <p:spPr>
          <a:xfrm>
            <a:off x="265500" y="2444824"/>
            <a:ext cx="4045200" cy="2106600"/>
          </a:xfrm>
          <a:prstGeom prst="rect">
            <a:avLst/>
          </a:prstGeom>
        </p:spPr>
        <p:txBody>
          <a:bodyPr/>
          <a:lstStyle/>
          <a:p>
            <a:pPr marL="0" indent="0">
              <a:defRPr b="1">
                <a:solidFill>
                  <a:schemeClr val="accent6"/>
                </a:solidFill>
                <a:latin typeface="Roboto Slab"/>
                <a:ea typeface="Roboto Slab"/>
                <a:cs typeface="Roboto Slab"/>
                <a:sym typeface="Roboto Slab"/>
              </a:defRPr>
            </a:pPr>
            <a:r>
              <a:t>Download the </a:t>
            </a:r>
            <a:r>
              <a:rPr u="sng">
                <a:solidFill>
                  <a:schemeClr val="accent5"/>
                </a:solidFill>
                <a:uFill>
                  <a:solidFill>
                    <a:schemeClr val="accent5"/>
                  </a:solidFill>
                </a:uFill>
                <a:hlinkClick r:id="rId3" invalidUrl="" action="" tgtFrame="" tooltip="" history="1" highlightClick="0" endSnd="0"/>
              </a:rPr>
              <a:t>PDF</a:t>
            </a:r>
            <a:r>
              <a:t> </a:t>
            </a:r>
          </a:p>
          <a:p>
            <a:pPr marL="0" indent="0">
              <a:defRPr>
                <a:solidFill>
                  <a:schemeClr val="accent6"/>
                </a:solidFill>
                <a:latin typeface="Roboto Slab"/>
                <a:ea typeface="Roboto Slab"/>
                <a:cs typeface="Roboto Slab"/>
                <a:sym typeface="Roboto Slab"/>
              </a:defRPr>
            </a:pPr>
            <a:r>
              <a:t>(do not complete it on the web, you will lose all your work)</a:t>
            </a:r>
          </a:p>
          <a:p>
            <a:pPr marL="0" indent="0"/>
            <a:endParaRPr>
              <a:latin typeface="Roboto Slab"/>
              <a:ea typeface="Roboto Slab"/>
              <a:cs typeface="Roboto Slab"/>
              <a:sym typeface="Roboto Slab"/>
            </a:endParaRPr>
          </a:p>
          <a:p>
            <a:pPr marL="0" indent="0"/>
            <a:endParaRPr>
              <a:latin typeface="Roboto Slab"/>
              <a:ea typeface="Roboto Slab"/>
              <a:cs typeface="Roboto Slab"/>
              <a:sym typeface="Roboto Slab"/>
            </a:endParaRPr>
          </a:p>
          <a:p>
            <a:pPr marL="0" indent="0">
              <a:defRPr i="1">
                <a:solidFill>
                  <a:srgbClr val="FFFFFF"/>
                </a:solidFill>
                <a:latin typeface="Roboto Slab"/>
                <a:ea typeface="Roboto Slab"/>
                <a:cs typeface="Roboto Slab"/>
                <a:sym typeface="Roboto Slab"/>
              </a:defRPr>
            </a:pPr>
            <a:r>
              <a:t>What else will you need?</a:t>
            </a:r>
          </a:p>
        </p:txBody>
      </p:sp>
    </p:spTree>
  </p:cSld>
  <p:clrMapOvr>
    <a:masterClrMapping/>
  </p:clrMapOvr>
  <p:transition xmlns:p14="http://schemas.microsoft.com/office/powerpoint/2010/main" spd="med" advClick="1"/>
</p:sld>
</file>

<file path=ppt/slides/slide3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26" name="Google Shape;309;p58"/>
          <p:cNvSpPr txBox="1"/>
          <p:nvPr>
            <p:ph type="title"/>
          </p:nvPr>
        </p:nvSpPr>
        <p:spPr>
          <a:xfrm>
            <a:off x="254700" y="630624"/>
            <a:ext cx="4045200" cy="1529402"/>
          </a:xfrm>
          <a:prstGeom prst="rect">
            <a:avLst/>
          </a:prstGeom>
        </p:spPr>
        <p:txBody>
          <a:bodyPr/>
          <a:lstStyle/>
          <a:p>
            <a:pPr defTabSz="694944">
              <a:defRPr sz="2888"/>
            </a:pPr>
            <a:endParaRPr b="1">
              <a:solidFill>
                <a:schemeClr val="accent6"/>
              </a:solidFill>
            </a:endParaRPr>
          </a:p>
          <a:p>
            <a:pPr defTabSz="694944">
              <a:defRPr b="1" sz="2888">
                <a:solidFill>
                  <a:schemeClr val="accent5"/>
                </a:solidFill>
              </a:defRPr>
            </a:pPr>
            <a:r>
              <a:t>My Academic Career Planner Review</a:t>
            </a:r>
          </a:p>
        </p:txBody>
      </p:sp>
      <p:pic>
        <p:nvPicPr>
          <p:cNvPr id="327" name="Google Shape;310;p58" descr="Google Shape;310;p58"/>
          <p:cNvPicPr>
            <a:picLocks noChangeAspect="1"/>
          </p:cNvPicPr>
          <p:nvPr/>
        </p:nvPicPr>
        <p:blipFill>
          <a:blip r:embed="rId2">
            <a:extLst/>
          </a:blip>
          <a:stretch>
            <a:fillRect/>
          </a:stretch>
        </p:blipFill>
        <p:spPr>
          <a:xfrm>
            <a:off x="4648201" y="866300"/>
            <a:ext cx="4461278" cy="3320125"/>
          </a:xfrm>
          <a:prstGeom prst="rect">
            <a:avLst/>
          </a:prstGeom>
          <a:ln w="12700">
            <a:miter lim="400000"/>
          </a:ln>
        </p:spPr>
      </p:pic>
      <p:sp>
        <p:nvSpPr>
          <p:cNvPr id="328" name="Google Shape;311;p58"/>
          <p:cNvSpPr txBox="1"/>
          <p:nvPr>
            <p:ph type="body" sz="half" idx="1"/>
          </p:nvPr>
        </p:nvSpPr>
        <p:spPr>
          <a:xfrm>
            <a:off x="175850" y="2463700"/>
            <a:ext cx="4320000" cy="2600701"/>
          </a:xfrm>
          <a:prstGeom prst="rect">
            <a:avLst/>
          </a:prstGeom>
        </p:spPr>
        <p:txBody>
          <a:bodyPr/>
          <a:lstStyle/>
          <a:p>
            <a:pPr indent="-331169" algn="l">
              <a:lnSpc>
                <a:spcPct val="80000"/>
              </a:lnSpc>
              <a:buClr>
                <a:schemeClr val="accent6"/>
              </a:buClr>
              <a:buSzPct val="117647"/>
              <a:buFont typeface="Helvetica"/>
              <a:buChar char="•"/>
              <a:defRPr sz="1600">
                <a:solidFill>
                  <a:schemeClr val="accent6"/>
                </a:solidFill>
                <a:latin typeface="Roboto Slab"/>
                <a:ea typeface="Roboto Slab"/>
                <a:cs typeface="Roboto Slab"/>
                <a:sym typeface="Roboto Slab"/>
              </a:defRPr>
            </a:pPr>
            <a:r>
              <a:t>First fill out your current course enrollment.</a:t>
            </a:r>
          </a:p>
          <a:p>
            <a:pPr indent="-331169" algn="l">
              <a:lnSpc>
                <a:spcPct val="80000"/>
              </a:lnSpc>
              <a:buClr>
                <a:schemeClr val="accent6"/>
              </a:buClr>
              <a:buSzPct val="117647"/>
              <a:buFont typeface="Helvetica"/>
              <a:buChar char="•"/>
              <a:defRPr sz="1600">
                <a:solidFill>
                  <a:schemeClr val="accent6"/>
                </a:solidFill>
                <a:latin typeface="Roboto Slab"/>
                <a:ea typeface="Roboto Slab"/>
                <a:cs typeface="Roboto Slab"/>
                <a:sym typeface="Roboto Slab"/>
              </a:defRPr>
            </a:pPr>
            <a:r>
              <a:t>Complete the next three semesters of the My Academic Career Planner using the sample course of study as a guide.</a:t>
            </a:r>
          </a:p>
          <a:p>
            <a:pPr indent="-331169" algn="l">
              <a:lnSpc>
                <a:spcPct val="80000"/>
              </a:lnSpc>
              <a:buClr>
                <a:schemeClr val="accent6"/>
              </a:buClr>
              <a:buSzPct val="117647"/>
              <a:buFont typeface="Helvetica"/>
              <a:buChar char="•"/>
              <a:defRPr sz="1600">
                <a:solidFill>
                  <a:schemeClr val="accent6"/>
                </a:solidFill>
                <a:latin typeface="Roboto Slab"/>
                <a:ea typeface="Roboto Slab"/>
                <a:cs typeface="Roboto Slab"/>
                <a:sym typeface="Roboto Slab"/>
              </a:defRPr>
            </a:pPr>
            <a:r>
              <a:t>Consider which Gen Ed courses you will consider to fulfill the required categories.</a:t>
            </a:r>
          </a:p>
          <a:p>
            <a:pPr indent="-331169" algn="l">
              <a:lnSpc>
                <a:spcPct val="80000"/>
              </a:lnSpc>
              <a:buClr>
                <a:schemeClr val="accent6"/>
              </a:buClr>
              <a:buSzPct val="117647"/>
              <a:buFont typeface="Helvetica"/>
              <a:buChar char="•"/>
              <a:defRPr sz="1600">
                <a:solidFill>
                  <a:schemeClr val="accent6"/>
                </a:solidFill>
                <a:latin typeface="Roboto Slab"/>
                <a:ea typeface="Roboto Slab"/>
                <a:cs typeface="Roboto Slab"/>
                <a:sym typeface="Roboto Slab"/>
              </a:defRPr>
            </a:pPr>
            <a:r>
              <a:t>Email your planner to INSTRUCTOR EMAIL</a:t>
            </a:r>
          </a:p>
        </p:txBody>
      </p:sp>
    </p:spTree>
  </p:cSld>
  <p:clrMapOvr>
    <a:masterClrMapping/>
  </p:clrMapOvr>
  <p:transition xmlns:p14="http://schemas.microsoft.com/office/powerpoint/2010/main" spd="med" advClick="1"/>
</p:sld>
</file>

<file path=ppt/slides/slide3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30" name="Google Shape;316;p59" descr="Google Shape;316;p59"/>
          <p:cNvPicPr>
            <a:picLocks noChangeAspect="1"/>
          </p:cNvPicPr>
          <p:nvPr/>
        </p:nvPicPr>
        <p:blipFill>
          <a:blip r:embed="rId2">
            <a:extLst/>
          </a:blip>
          <a:stretch>
            <a:fillRect/>
          </a:stretch>
        </p:blipFill>
        <p:spPr>
          <a:xfrm>
            <a:off x="1620849" y="1096500"/>
            <a:ext cx="5907701" cy="3077450"/>
          </a:xfrm>
          <a:prstGeom prst="rect">
            <a:avLst/>
          </a:prstGeom>
          <a:ln w="12700">
            <a:miter lim="400000"/>
          </a:ln>
        </p:spPr>
      </p:pic>
    </p:spTree>
  </p:cSld>
  <p:clrMapOvr>
    <a:masterClrMapping/>
  </p:clrMapOvr>
  <p:transition xmlns:p14="http://schemas.microsoft.com/office/powerpoint/2010/main" spd="med" advClick="1"/>
</p:sld>
</file>

<file path=ppt/slides/slide3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32" name="Google Shape;321;p60"/>
          <p:cNvSpPr txBox="1"/>
          <p:nvPr>
            <p:ph type="title"/>
          </p:nvPr>
        </p:nvSpPr>
        <p:spPr>
          <a:xfrm>
            <a:off x="480750" y="1764950"/>
            <a:ext cx="8222099" cy="907500"/>
          </a:xfrm>
          <a:prstGeom prst="rect">
            <a:avLst/>
          </a:prstGeom>
        </p:spPr>
        <p:txBody>
          <a:bodyPr/>
          <a:lstStyle>
            <a:lvl1pPr>
              <a:defRPr b="1" sz="4300">
                <a:solidFill>
                  <a:schemeClr val="accent5"/>
                </a:solidFill>
              </a:defRPr>
            </a:lvl1pPr>
          </a:lstStyle>
          <a:p>
            <a:pPr/>
            <a:r>
              <a:t>Academic Advisors</a:t>
            </a:r>
          </a:p>
        </p:txBody>
      </p:sp>
    </p:spTree>
  </p:cSld>
  <p:clrMapOvr>
    <a:masterClrMapping/>
  </p:clrMapOvr>
  <p:transition xmlns:p14="http://schemas.microsoft.com/office/powerpoint/2010/main" spd="med" advClick="1"/>
</p:sld>
</file>

<file path=ppt/slides/slide3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34" name="Google Shape;326;p61"/>
          <p:cNvSpPr txBox="1"/>
          <p:nvPr>
            <p:ph type="title"/>
          </p:nvPr>
        </p:nvSpPr>
        <p:spPr>
          <a:xfrm>
            <a:off x="387899" y="1152450"/>
            <a:ext cx="8368202" cy="1538401"/>
          </a:xfrm>
          <a:prstGeom prst="rect">
            <a:avLst/>
          </a:prstGeom>
        </p:spPr>
        <p:txBody>
          <a:bodyPr anchor="b"/>
          <a:lstStyle/>
          <a:p>
            <a:pPr>
              <a:defRPr b="1" sz="4100"/>
            </a:pPr>
            <a:r>
              <a:t>Who is your </a:t>
            </a:r>
          </a:p>
          <a:p>
            <a:pPr>
              <a:defRPr b="1" sz="4100"/>
            </a:pPr>
            <a:r>
              <a:t>Academic Advisor?</a:t>
            </a:r>
          </a:p>
        </p:txBody>
      </p:sp>
      <p:sp>
        <p:nvSpPr>
          <p:cNvPr id="335" name="Google Shape;327;p61"/>
          <p:cNvSpPr txBox="1"/>
          <p:nvPr>
            <p:ph type="body" sz="quarter" idx="1"/>
          </p:nvPr>
        </p:nvSpPr>
        <p:spPr>
          <a:xfrm>
            <a:off x="387899" y="2919450"/>
            <a:ext cx="8368202" cy="1071601"/>
          </a:xfrm>
          <a:prstGeom prst="rect">
            <a:avLst/>
          </a:prstGeom>
        </p:spPr>
        <p:txBody>
          <a:bodyPr anchor="ctr"/>
          <a:lstStyle>
            <a:lvl1pPr marL="0" indent="0">
              <a:lnSpc>
                <a:spcPct val="100000"/>
              </a:lnSpc>
              <a:buSzTx/>
              <a:buNone/>
              <a:defRPr u="sng">
                <a:solidFill>
                  <a:schemeClr val="accent5"/>
                </a:solidFill>
                <a:uFill>
                  <a:solidFill>
                    <a:schemeClr val="accent5"/>
                  </a:solidFill>
                </a:uFill>
                <a:latin typeface="Roboto Slab"/>
                <a:ea typeface="Roboto Slab"/>
                <a:cs typeface="Roboto Slab"/>
                <a:sym typeface="Roboto Slab"/>
                <a:hlinkClick r:id="rId3" invalidUrl="" action="" tgtFrame="" tooltip="" history="1" highlightClick="0" endSnd="0"/>
              </a:defRPr>
            </a:lvl1pPr>
          </a:lstStyle>
          <a:p>
            <a:pPr>
              <a:defRPr>
                <a:solidFill>
                  <a:schemeClr val="accent6"/>
                </a:solidFill>
                <a:uFillTx/>
              </a:defRPr>
            </a:pPr>
            <a:r>
              <a:rPr>
                <a:solidFill>
                  <a:schemeClr val="accent5"/>
                </a:solidFill>
                <a:uFill>
                  <a:solidFill>
                    <a:schemeClr val="accent5"/>
                  </a:solidFill>
                </a:uFill>
                <a:hlinkClick r:id="rId3" invalidUrl="" action="" tgtFrame="" tooltip="" history="1" highlightClick="0" endSnd="0"/>
              </a:rPr>
              <a:t>https://www.citytech.cuny.edu/advisement/virtual-advisors.aspx </a:t>
            </a:r>
          </a:p>
        </p:txBody>
      </p:sp>
    </p:spTree>
  </p:cSld>
  <p:clrMapOvr>
    <a:masterClrMapping/>
  </p:clrMapOvr>
  <p:transition xmlns:p14="http://schemas.microsoft.com/office/powerpoint/2010/main" spd="med" advClick="1"/>
</p:sld>
</file>

<file path=ppt/slides/slide3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39" name="Google Shape;332;p62" descr="Google Shape;332;p62"/>
          <p:cNvPicPr>
            <a:picLocks noChangeAspect="1"/>
          </p:cNvPicPr>
          <p:nvPr/>
        </p:nvPicPr>
        <p:blipFill>
          <a:blip r:embed="rId2">
            <a:extLst/>
          </a:blip>
          <a:stretch>
            <a:fillRect/>
          </a:stretch>
        </p:blipFill>
        <p:spPr>
          <a:xfrm>
            <a:off x="1037349" y="148200"/>
            <a:ext cx="6775151" cy="4768125"/>
          </a:xfrm>
          <a:prstGeom prst="rect">
            <a:avLst/>
          </a:prstGeom>
          <a:ln w="12700">
            <a:miter lim="400000"/>
          </a:ln>
        </p:spPr>
      </p:pic>
    </p:spTree>
  </p:cSld>
  <p:clrMapOvr>
    <a:masterClrMapping/>
  </p:clrMapOvr>
  <p:transition xmlns:p14="http://schemas.microsoft.com/office/powerpoint/2010/main" spd="med" advClick="1"/>
</p:sld>
</file>

<file path=ppt/slides/slide3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41" name="Google Shape;337;p63"/>
          <p:cNvSpPr txBox="1"/>
          <p:nvPr>
            <p:ph type="title"/>
          </p:nvPr>
        </p:nvSpPr>
        <p:spPr>
          <a:xfrm>
            <a:off x="265500" y="1209075"/>
            <a:ext cx="4045200" cy="1506301"/>
          </a:xfrm>
          <a:prstGeom prst="rect">
            <a:avLst/>
          </a:prstGeom>
        </p:spPr>
        <p:txBody>
          <a:bodyPr/>
          <a:lstStyle>
            <a:lvl1pPr>
              <a:defRPr b="1" sz="3400">
                <a:solidFill>
                  <a:schemeClr val="accent5"/>
                </a:solidFill>
              </a:defRPr>
            </a:lvl1pPr>
          </a:lstStyle>
          <a:p>
            <a:pPr/>
            <a:r>
              <a:t>You found your Academic Advisor</a:t>
            </a:r>
          </a:p>
        </p:txBody>
      </p:sp>
      <p:sp>
        <p:nvSpPr>
          <p:cNvPr id="342" name="Google Shape;338;p63"/>
          <p:cNvSpPr txBox="1"/>
          <p:nvPr>
            <p:ph type="body" sz="quarter" idx="1"/>
          </p:nvPr>
        </p:nvSpPr>
        <p:spPr>
          <a:xfrm>
            <a:off x="265500" y="2769000"/>
            <a:ext cx="4045200" cy="1345501"/>
          </a:xfrm>
          <a:prstGeom prst="rect">
            <a:avLst/>
          </a:prstGeom>
        </p:spPr>
        <p:txBody>
          <a:bodyPr/>
          <a:lstStyle>
            <a:lvl1pPr marL="0" indent="0">
              <a:defRPr b="1">
                <a:solidFill>
                  <a:schemeClr val="accent6"/>
                </a:solidFill>
                <a:latin typeface="Roboto Slab"/>
                <a:ea typeface="Roboto Slab"/>
                <a:cs typeface="Roboto Slab"/>
                <a:sym typeface="Roboto Slab"/>
              </a:defRPr>
            </a:lvl1pPr>
          </a:lstStyle>
          <a:p>
            <a:pPr/>
            <a:r>
              <a:t>What do you do now?</a:t>
            </a:r>
          </a:p>
        </p:txBody>
      </p:sp>
      <p:sp>
        <p:nvSpPr>
          <p:cNvPr id="343" name="Google Shape;339;p63"/>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p>
            <a:pPr marL="0" indent="0">
              <a:buSzTx/>
              <a:buNone/>
              <a:defRPr>
                <a:latin typeface="Roboto Slab"/>
                <a:ea typeface="Roboto Slab"/>
                <a:cs typeface="Roboto Slab"/>
                <a:sym typeface="Roboto Slab"/>
              </a:defRPr>
            </a:pPr>
            <a:r>
              <a:t>Name</a:t>
            </a:r>
          </a:p>
          <a:p>
            <a:pPr marL="0" indent="0">
              <a:spcBef>
                <a:spcPts val="1200"/>
              </a:spcBef>
              <a:buSzTx/>
              <a:buNone/>
              <a:defRPr>
                <a:latin typeface="Roboto Slab"/>
                <a:ea typeface="Roboto Slab"/>
                <a:cs typeface="Roboto Slab"/>
                <a:sym typeface="Roboto Slab"/>
              </a:defRPr>
            </a:pPr>
            <a:r>
              <a:t>Emplid</a:t>
            </a:r>
          </a:p>
          <a:p>
            <a:pPr marL="0" indent="0">
              <a:spcBef>
                <a:spcPts val="1200"/>
              </a:spcBef>
              <a:buSzTx/>
              <a:buNone/>
              <a:defRPr>
                <a:latin typeface="Roboto Slab"/>
                <a:ea typeface="Roboto Slab"/>
                <a:cs typeface="Roboto Slab"/>
                <a:sym typeface="Roboto Slab"/>
              </a:defRPr>
            </a:pPr>
            <a:r>
              <a:t>Email</a:t>
            </a:r>
          </a:p>
          <a:p>
            <a:pPr marL="0" indent="0">
              <a:spcBef>
                <a:spcPts val="1200"/>
              </a:spcBef>
              <a:buSzTx/>
              <a:buNone/>
              <a:defRPr>
                <a:latin typeface="Roboto Slab"/>
                <a:ea typeface="Roboto Slab"/>
                <a:cs typeface="Roboto Slab"/>
                <a:sym typeface="Roboto Slab"/>
              </a:defRPr>
            </a:pPr>
            <a:r>
              <a:t>Phone number</a:t>
            </a:r>
          </a:p>
          <a:p>
            <a:pPr marL="0" indent="0">
              <a:spcBef>
                <a:spcPts val="1200"/>
              </a:spcBef>
              <a:buSzTx/>
              <a:buNone/>
              <a:defRPr>
                <a:latin typeface="Roboto Slab"/>
                <a:ea typeface="Roboto Slab"/>
                <a:cs typeface="Roboto Slab"/>
                <a:sym typeface="Roboto Slab"/>
              </a:defRPr>
            </a:pPr>
            <a:r>
              <a:t>Reason for advising appointment</a:t>
            </a:r>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8" name="Google Shape;141;p28"/>
          <p:cNvSpPr txBox="1"/>
          <p:nvPr>
            <p:ph type="title"/>
          </p:nvPr>
        </p:nvSpPr>
        <p:spPr>
          <a:xfrm>
            <a:off x="480750" y="1764950"/>
            <a:ext cx="8222099" cy="907500"/>
          </a:xfrm>
          <a:prstGeom prst="rect">
            <a:avLst/>
          </a:prstGeom>
        </p:spPr>
        <p:txBody>
          <a:bodyPr/>
          <a:lstStyle>
            <a:lvl1pPr>
              <a:defRPr b="1" sz="4300">
                <a:solidFill>
                  <a:schemeClr val="accent5"/>
                </a:solidFill>
              </a:defRPr>
            </a:lvl1pPr>
          </a:lstStyle>
          <a:p>
            <a:pPr/>
            <a:r>
              <a:t>University Structure</a:t>
            </a:r>
          </a:p>
        </p:txBody>
      </p:sp>
    </p:spTree>
  </p:cSld>
  <p:clrMapOvr>
    <a:masterClrMapping/>
  </p:clrMapOvr>
  <p:transition xmlns:p14="http://schemas.microsoft.com/office/powerpoint/2010/main" spd="med" advClick="1"/>
</p:sld>
</file>

<file path=ppt/slides/slide4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47" name="Google Shape;344;p64"/>
          <p:cNvSpPr txBox="1"/>
          <p:nvPr>
            <p:ph type="title"/>
          </p:nvPr>
        </p:nvSpPr>
        <p:spPr>
          <a:xfrm>
            <a:off x="480750" y="1764950"/>
            <a:ext cx="8222099" cy="907500"/>
          </a:xfrm>
          <a:prstGeom prst="rect">
            <a:avLst/>
          </a:prstGeom>
        </p:spPr>
        <p:txBody>
          <a:bodyPr/>
          <a:lstStyle>
            <a:lvl1pPr>
              <a:defRPr b="1" sz="4300">
                <a:solidFill>
                  <a:schemeClr val="accent5"/>
                </a:solidFill>
              </a:defRPr>
            </a:lvl1pPr>
          </a:lstStyle>
          <a:p>
            <a:pPr/>
            <a:r>
              <a:t>Vocabulary Review</a:t>
            </a:r>
          </a:p>
        </p:txBody>
      </p:sp>
    </p:spTree>
  </p:cSld>
  <p:clrMapOvr>
    <a:masterClrMapping/>
  </p:clrMapOvr>
  <p:transition xmlns:p14="http://schemas.microsoft.com/office/powerpoint/2010/main" spd="med" advClick="1"/>
</p:sld>
</file>

<file path=ppt/slides/slide4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49" name="Google Shape;349;p65"/>
          <p:cNvSpPr txBox="1"/>
          <p:nvPr>
            <p:ph type="title"/>
          </p:nvPr>
        </p:nvSpPr>
        <p:spPr>
          <a:xfrm>
            <a:off x="387899" y="458024"/>
            <a:ext cx="8368202" cy="686102"/>
          </a:xfrm>
          <a:prstGeom prst="rect">
            <a:avLst/>
          </a:prstGeom>
        </p:spPr>
        <p:txBody>
          <a:bodyPr/>
          <a:lstStyle>
            <a:lvl1pPr algn="ctr" defTabSz="722376">
              <a:defRPr b="1" sz="3239">
                <a:solidFill>
                  <a:schemeClr val="accent5"/>
                </a:solidFill>
              </a:defRPr>
            </a:lvl1pPr>
          </a:lstStyle>
          <a:p>
            <a:pPr/>
            <a:r>
              <a:t>Vocabulary</a:t>
            </a:r>
          </a:p>
        </p:txBody>
      </p:sp>
      <p:sp>
        <p:nvSpPr>
          <p:cNvPr id="350" name="Google Shape;350;p65"/>
          <p:cNvSpPr txBox="1"/>
          <p:nvPr>
            <p:ph type="body" sz="half" idx="1"/>
          </p:nvPr>
        </p:nvSpPr>
        <p:spPr>
          <a:xfrm>
            <a:off x="768899" y="1489824"/>
            <a:ext cx="3999902" cy="3078901"/>
          </a:xfrm>
          <a:prstGeom prst="rect">
            <a:avLst/>
          </a:prstGeom>
        </p:spPr>
        <p:txBody>
          <a:bodyPr/>
          <a:lstStyle/>
          <a:p>
            <a:pPr marL="0" indent="0">
              <a:lnSpc>
                <a:spcPct val="150000"/>
              </a:lnSpc>
              <a:buSzTx/>
              <a:buNone/>
              <a:defRPr sz="1600">
                <a:latin typeface="Roboto Slab"/>
                <a:ea typeface="Roboto Slab"/>
                <a:cs typeface="Roboto Slab"/>
                <a:sym typeface="Roboto Slab"/>
              </a:defRPr>
            </a:pPr>
            <a:r>
              <a:t>Prerequisite</a:t>
            </a:r>
          </a:p>
          <a:p>
            <a:pPr marL="0" indent="0">
              <a:lnSpc>
                <a:spcPct val="150000"/>
              </a:lnSpc>
              <a:buSzTx/>
              <a:buNone/>
              <a:defRPr sz="1600">
                <a:latin typeface="Roboto Slab"/>
                <a:ea typeface="Roboto Slab"/>
                <a:cs typeface="Roboto Slab"/>
                <a:sym typeface="Roboto Slab"/>
              </a:defRPr>
            </a:pPr>
            <a:r>
              <a:t>Corequisite</a:t>
            </a:r>
          </a:p>
          <a:p>
            <a:pPr marL="0" indent="0">
              <a:lnSpc>
                <a:spcPct val="150000"/>
              </a:lnSpc>
              <a:buSzTx/>
              <a:buNone/>
              <a:defRPr sz="1600">
                <a:latin typeface="Roboto Slab"/>
                <a:ea typeface="Roboto Slab"/>
                <a:cs typeface="Roboto Slab"/>
                <a:sym typeface="Roboto Slab"/>
              </a:defRPr>
            </a:pPr>
            <a:r>
              <a:t>General Education Common Core</a:t>
            </a:r>
          </a:p>
          <a:p>
            <a:pPr marL="0" indent="0">
              <a:lnSpc>
                <a:spcPct val="150000"/>
              </a:lnSpc>
              <a:buSzTx/>
              <a:buNone/>
              <a:defRPr sz="1600">
                <a:latin typeface="Roboto Slab"/>
                <a:ea typeface="Roboto Slab"/>
                <a:cs typeface="Roboto Slab"/>
                <a:sym typeface="Roboto Slab"/>
              </a:defRPr>
            </a:pPr>
            <a:r>
              <a:t>Pathways</a:t>
            </a:r>
          </a:p>
          <a:p>
            <a:pPr marL="0" indent="0">
              <a:lnSpc>
                <a:spcPct val="150000"/>
              </a:lnSpc>
              <a:buSzTx/>
              <a:buNone/>
              <a:defRPr sz="1600">
                <a:latin typeface="Roboto Slab"/>
                <a:ea typeface="Roboto Slab"/>
                <a:cs typeface="Roboto Slab"/>
                <a:sym typeface="Roboto Slab"/>
              </a:defRPr>
            </a:pPr>
            <a:r>
              <a:t>Requirement</a:t>
            </a:r>
          </a:p>
          <a:p>
            <a:pPr marL="0" indent="0">
              <a:lnSpc>
                <a:spcPct val="150000"/>
              </a:lnSpc>
              <a:buSzTx/>
              <a:buNone/>
              <a:defRPr sz="1600">
                <a:latin typeface="Roboto Slab"/>
                <a:ea typeface="Roboto Slab"/>
                <a:cs typeface="Roboto Slab"/>
                <a:sym typeface="Roboto Slab"/>
              </a:defRPr>
            </a:pPr>
            <a:r>
              <a:t>Elective</a:t>
            </a:r>
          </a:p>
          <a:p>
            <a:pPr marL="0" indent="0">
              <a:lnSpc>
                <a:spcPct val="150000"/>
              </a:lnSpc>
              <a:buSzTx/>
              <a:buNone/>
              <a:defRPr sz="1600">
                <a:latin typeface="Roboto Slab"/>
                <a:ea typeface="Roboto Slab"/>
                <a:cs typeface="Roboto Slab"/>
                <a:sym typeface="Roboto Slab"/>
              </a:defRPr>
            </a:pPr>
            <a:r>
              <a:t>Sequential</a:t>
            </a:r>
          </a:p>
          <a:p>
            <a:pPr marL="0" indent="0">
              <a:lnSpc>
                <a:spcPct val="150000"/>
              </a:lnSpc>
              <a:buSzTx/>
              <a:buNone/>
              <a:defRPr sz="1600">
                <a:latin typeface="Roboto Slab"/>
                <a:ea typeface="Roboto Slab"/>
                <a:cs typeface="Roboto Slab"/>
                <a:sym typeface="Roboto Slab"/>
              </a:defRPr>
            </a:pPr>
            <a:r>
              <a:t>Writing Intensive</a:t>
            </a:r>
          </a:p>
        </p:txBody>
      </p:sp>
      <p:sp>
        <p:nvSpPr>
          <p:cNvPr id="351" name="Google Shape;351;p65"/>
          <p:cNvSpPr txBox="1"/>
          <p:nvPr>
            <p:ph type="body" idx="21"/>
          </p:nvPr>
        </p:nvSpPr>
        <p:spPr>
          <a:xfrm>
            <a:off x="4768799" y="1489824"/>
            <a:ext cx="3999902" cy="3078901"/>
          </a:xfrm>
          <a:prstGeom prst="rect">
            <a:avLst/>
          </a:prstGeom>
          <a:extLst>
            <a:ext uri="{C572A759-6A51-4108-AA02-DFA0A04FC94B}">
              <ma14:wrappingTextBoxFlag xmlns:ma14="http://schemas.microsoft.com/office/mac/drawingml/2011/main" val="1"/>
            </a:ext>
          </a:extLst>
        </p:spPr>
        <p:txBody>
          <a:bodyPr/>
          <a:lstStyle/>
          <a:p>
            <a:pPr marL="0" indent="0" defTabSz="850391">
              <a:lnSpc>
                <a:spcPct val="150000"/>
              </a:lnSpc>
              <a:buSzTx/>
              <a:buNone/>
              <a:defRPr sz="1488">
                <a:latin typeface="Roboto Slab"/>
                <a:ea typeface="Roboto Slab"/>
                <a:cs typeface="Roboto Slab"/>
                <a:sym typeface="Roboto Slab"/>
              </a:defRPr>
            </a:pPr>
            <a:r>
              <a:t>Interdisciplinary</a:t>
            </a:r>
          </a:p>
          <a:p>
            <a:pPr marL="0" indent="0" defTabSz="850391">
              <a:lnSpc>
                <a:spcPct val="150000"/>
              </a:lnSpc>
              <a:buSzTx/>
              <a:buNone/>
              <a:defRPr sz="1488">
                <a:latin typeface="Roboto Slab"/>
                <a:ea typeface="Roboto Slab"/>
                <a:cs typeface="Roboto Slab"/>
                <a:sym typeface="Roboto Slab"/>
              </a:defRPr>
            </a:pPr>
            <a:r>
              <a:t>Certification/Licensing</a:t>
            </a:r>
          </a:p>
          <a:p>
            <a:pPr marL="0" indent="0" defTabSz="850391">
              <a:lnSpc>
                <a:spcPct val="150000"/>
              </a:lnSpc>
              <a:buSzTx/>
              <a:buNone/>
              <a:defRPr sz="1488">
                <a:latin typeface="Roboto Slab"/>
                <a:ea typeface="Roboto Slab"/>
                <a:cs typeface="Roboto Slab"/>
                <a:sym typeface="Roboto Slab"/>
              </a:defRPr>
            </a:pPr>
            <a:r>
              <a:t>Clinical</a:t>
            </a:r>
          </a:p>
          <a:p>
            <a:pPr marL="0" indent="0" defTabSz="850391">
              <a:lnSpc>
                <a:spcPct val="150000"/>
              </a:lnSpc>
              <a:buSzTx/>
              <a:buNone/>
              <a:defRPr sz="1488">
                <a:latin typeface="Roboto Slab"/>
                <a:ea typeface="Roboto Slab"/>
                <a:cs typeface="Roboto Slab"/>
                <a:sym typeface="Roboto Slab"/>
              </a:defRPr>
            </a:pPr>
            <a:r>
              <a:t>Lab</a:t>
            </a:r>
          </a:p>
          <a:p>
            <a:pPr marL="0" indent="0" defTabSz="850391">
              <a:lnSpc>
                <a:spcPct val="150000"/>
              </a:lnSpc>
              <a:buSzTx/>
              <a:buNone/>
              <a:defRPr sz="1488" u="sng">
                <a:latin typeface="Roboto Slab"/>
                <a:ea typeface="Roboto Slab"/>
                <a:cs typeface="Roboto Slab"/>
                <a:sym typeface="Roboto Slab"/>
              </a:defRPr>
            </a:pPr>
            <a:r>
              <a:rPr>
                <a:solidFill>
                  <a:schemeClr val="accent5"/>
                </a:solidFill>
                <a:uFill>
                  <a:solidFill>
                    <a:schemeClr val="accent5"/>
                  </a:solidFill>
                </a:uFill>
                <a:hlinkClick r:id="rId2" invalidUrl="" action="" tgtFrame="" tooltip="" history="1" highlightClick="0" endSnd="0"/>
              </a:rPr>
              <a:t>STAR Center</a:t>
            </a:r>
          </a:p>
          <a:p>
            <a:pPr marL="0" indent="0" defTabSz="850391">
              <a:lnSpc>
                <a:spcPct val="150000"/>
              </a:lnSpc>
              <a:buSzTx/>
              <a:buNone/>
              <a:defRPr sz="1488" u="sng">
                <a:latin typeface="Roboto Slab"/>
                <a:ea typeface="Roboto Slab"/>
                <a:cs typeface="Roboto Slab"/>
                <a:sym typeface="Roboto Slab"/>
              </a:defRPr>
            </a:pPr>
            <a:r>
              <a:rPr>
                <a:solidFill>
                  <a:schemeClr val="accent5"/>
                </a:solidFill>
                <a:uFill>
                  <a:solidFill>
                    <a:schemeClr val="accent5"/>
                  </a:solidFill>
                </a:uFill>
                <a:hlinkClick r:id="rId3" invalidUrl="" action="" tgtFrame="" tooltip="" history="1" highlightClick="0" endSnd="0"/>
              </a:rPr>
              <a:t>Advisor</a:t>
            </a:r>
          </a:p>
          <a:p>
            <a:pPr marL="0" indent="0" defTabSz="850391">
              <a:lnSpc>
                <a:spcPct val="150000"/>
              </a:lnSpc>
              <a:buSzTx/>
              <a:buNone/>
              <a:defRPr sz="1488" u="sng">
                <a:latin typeface="Roboto Slab"/>
                <a:ea typeface="Roboto Slab"/>
                <a:cs typeface="Roboto Slab"/>
                <a:sym typeface="Roboto Slab"/>
              </a:defRPr>
            </a:pPr>
            <a:r>
              <a:rPr>
                <a:solidFill>
                  <a:schemeClr val="accent5"/>
                </a:solidFill>
                <a:uFill>
                  <a:solidFill>
                    <a:schemeClr val="accent5"/>
                  </a:solidFill>
                </a:uFill>
                <a:hlinkClick r:id="rId4" invalidUrl="" action="" tgtFrame="" tooltip="" history="1" highlightClick="0" endSnd="0"/>
              </a:rPr>
              <a:t>CUNYFirst</a:t>
            </a:r>
          </a:p>
          <a:p>
            <a:pPr marL="0" indent="0" defTabSz="850391">
              <a:lnSpc>
                <a:spcPct val="150000"/>
              </a:lnSpc>
              <a:buSzTx/>
              <a:buNone/>
              <a:defRPr sz="1488" u="sng">
                <a:latin typeface="Roboto Slab"/>
                <a:ea typeface="Roboto Slab"/>
                <a:cs typeface="Roboto Slab"/>
                <a:sym typeface="Roboto Slab"/>
              </a:defRPr>
            </a:pPr>
            <a:r>
              <a:rPr>
                <a:solidFill>
                  <a:schemeClr val="accent5"/>
                </a:solidFill>
                <a:uFill>
                  <a:solidFill>
                    <a:schemeClr val="accent5"/>
                  </a:solidFill>
                </a:uFill>
                <a:hlinkClick r:id="rId5" invalidUrl="" action="" tgtFrame="" tooltip="" history="1" highlightClick="0" endSnd="0"/>
              </a:rPr>
              <a:t>DegreeWorks</a:t>
            </a:r>
          </a:p>
          <a:p>
            <a:pPr marL="0" indent="0" defTabSz="850391">
              <a:lnSpc>
                <a:spcPct val="150000"/>
              </a:lnSpc>
              <a:buSzTx/>
              <a:buNone/>
              <a:defRPr sz="1488" u="sng">
                <a:latin typeface="Roboto Slab"/>
                <a:ea typeface="Roboto Slab"/>
                <a:cs typeface="Roboto Slab"/>
                <a:sym typeface="Roboto Slab"/>
              </a:defRPr>
            </a:pPr>
            <a:r>
              <a:rPr>
                <a:solidFill>
                  <a:schemeClr val="accent5"/>
                </a:solidFill>
                <a:uFill>
                  <a:solidFill>
                    <a:schemeClr val="accent5"/>
                  </a:solidFill>
                </a:uFill>
                <a:hlinkClick r:id="rId6" invalidUrl="" action="" tgtFrame="" tooltip="" history="1" highlightClick="0" endSnd="0"/>
              </a:rPr>
              <a:t>Schedule Builder</a:t>
            </a:r>
          </a:p>
        </p:txBody>
      </p:sp>
    </p:spTree>
  </p:cSld>
  <p:clrMapOvr>
    <a:masterClrMapping/>
  </p:clrMapOvr>
  <p:transition xmlns:p14="http://schemas.microsoft.com/office/powerpoint/2010/main" spd="med" advClick="1"/>
</p:sld>
</file>

<file path=ppt/slides/slide4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3" name="Google Shape;356;p66"/>
          <p:cNvSpPr txBox="1"/>
          <p:nvPr>
            <p:ph type="title"/>
          </p:nvPr>
        </p:nvSpPr>
        <p:spPr>
          <a:xfrm>
            <a:off x="277199" y="1583850"/>
            <a:ext cx="4045201" cy="1482301"/>
          </a:xfrm>
          <a:prstGeom prst="rect">
            <a:avLst/>
          </a:prstGeom>
        </p:spPr>
        <p:txBody>
          <a:bodyPr/>
          <a:lstStyle>
            <a:lvl1pPr>
              <a:defRPr b="1" sz="4900">
                <a:solidFill>
                  <a:schemeClr val="accent6"/>
                </a:solidFill>
              </a:defRPr>
            </a:lvl1pPr>
          </a:lstStyle>
          <a:p>
            <a:pPr/>
            <a:r>
              <a:t>Recap</a:t>
            </a:r>
          </a:p>
        </p:txBody>
      </p:sp>
      <p:sp>
        <p:nvSpPr>
          <p:cNvPr id="354" name="Google Shape;357;p66"/>
          <p:cNvSpPr txBox="1"/>
          <p:nvPr>
            <p:ph type="body" sz="half" idx="1"/>
          </p:nvPr>
        </p:nvSpPr>
        <p:spPr>
          <a:xfrm>
            <a:off x="4939500" y="724199"/>
            <a:ext cx="3837000" cy="3695101"/>
          </a:xfrm>
          <a:prstGeom prst="rect">
            <a:avLst/>
          </a:prstGeom>
        </p:spPr>
        <p:txBody>
          <a:bodyPr anchor="ctr"/>
          <a:lstStyle/>
          <a:p>
            <a:pPr marL="0" indent="457200" algn="l">
              <a:lnSpc>
                <a:spcPct val="104999"/>
              </a:lnSpc>
              <a:defRPr sz="1800">
                <a:solidFill>
                  <a:srgbClr val="FFFFFF"/>
                </a:solidFill>
              </a:defRPr>
            </a:pPr>
            <a:endParaRPr sz="1700">
              <a:latin typeface="Roboto Slab"/>
              <a:ea typeface="Roboto Slab"/>
              <a:cs typeface="Roboto Slab"/>
              <a:sym typeface="Roboto Slab"/>
            </a:endParaRPr>
          </a:p>
          <a:p>
            <a:pPr marL="457200" indent="-349250" algn="l">
              <a:lnSpc>
                <a:spcPct val="90000"/>
              </a:lnSpc>
              <a:spcBef>
                <a:spcPts val="1200"/>
              </a:spcBef>
              <a:buClr>
                <a:schemeClr val="accent5"/>
              </a:buClr>
              <a:buSzPts val="1900"/>
              <a:buFont typeface="Helvetica"/>
              <a:buChar char="★"/>
              <a:defRPr sz="1900">
                <a:latin typeface="Roboto Slab"/>
                <a:ea typeface="Roboto Slab"/>
                <a:cs typeface="Roboto Slab"/>
                <a:sym typeface="Roboto Slab"/>
              </a:defRPr>
            </a:pPr>
            <a:r>
              <a:t>University Structure</a:t>
            </a:r>
          </a:p>
          <a:p>
            <a:pPr marL="457200" indent="-349250" algn="l">
              <a:lnSpc>
                <a:spcPct val="90000"/>
              </a:lnSpc>
              <a:buClr>
                <a:schemeClr val="accent5"/>
              </a:buClr>
              <a:buSzPts val="1900"/>
              <a:buFont typeface="Helvetica"/>
              <a:buChar char="★"/>
              <a:defRPr sz="1900">
                <a:latin typeface="Roboto Slab"/>
                <a:ea typeface="Roboto Slab"/>
                <a:cs typeface="Roboto Slab"/>
                <a:sym typeface="Roboto Slab"/>
              </a:defRPr>
            </a:pPr>
            <a:r>
              <a:t>Your Major Matters</a:t>
            </a:r>
          </a:p>
          <a:p>
            <a:pPr marL="457200" indent="-349250" algn="l">
              <a:lnSpc>
                <a:spcPct val="90000"/>
              </a:lnSpc>
              <a:buClr>
                <a:schemeClr val="accent5"/>
              </a:buClr>
              <a:buSzPts val="1900"/>
              <a:buFont typeface="Helvetica"/>
              <a:buChar char="★"/>
              <a:defRPr sz="1900">
                <a:latin typeface="Roboto Slab"/>
                <a:ea typeface="Roboto Slab"/>
                <a:cs typeface="Roboto Slab"/>
                <a:sym typeface="Roboto Slab"/>
              </a:defRPr>
            </a:pPr>
            <a:r>
              <a:t>Academic Advisement vs. Registration</a:t>
            </a:r>
          </a:p>
          <a:p>
            <a:pPr marL="457200" indent="-349250" algn="l">
              <a:lnSpc>
                <a:spcPct val="90000"/>
              </a:lnSpc>
              <a:buClr>
                <a:schemeClr val="accent5"/>
              </a:buClr>
              <a:buSzPts val="1900"/>
              <a:buFont typeface="Helvetica"/>
              <a:buChar char="★"/>
              <a:defRPr sz="1900">
                <a:latin typeface="Roboto Slab"/>
                <a:ea typeface="Roboto Slab"/>
                <a:cs typeface="Roboto Slab"/>
                <a:sym typeface="Roboto Slab"/>
              </a:defRPr>
            </a:pPr>
            <a:r>
              <a:t>Academic Advising Preparation</a:t>
            </a:r>
          </a:p>
          <a:p>
            <a:pPr marL="457200" indent="-349250" algn="l">
              <a:lnSpc>
                <a:spcPct val="90000"/>
              </a:lnSpc>
              <a:buClr>
                <a:schemeClr val="accent5"/>
              </a:buClr>
              <a:buSzPts val="1900"/>
              <a:buFont typeface="Helvetica"/>
              <a:buChar char="★"/>
              <a:defRPr sz="1900">
                <a:latin typeface="Roboto Slab"/>
                <a:ea typeface="Roboto Slab"/>
                <a:cs typeface="Roboto Slab"/>
                <a:sym typeface="Roboto Slab"/>
              </a:defRPr>
            </a:pPr>
            <a:r>
              <a:t>DegreeWorks Degree Audit</a:t>
            </a:r>
          </a:p>
          <a:p>
            <a:pPr marL="457200" indent="-349250" algn="l">
              <a:lnSpc>
                <a:spcPct val="90000"/>
              </a:lnSpc>
              <a:buClr>
                <a:schemeClr val="accent5"/>
              </a:buClr>
              <a:buSzPts val="1900"/>
              <a:buFont typeface="Helvetica"/>
              <a:buChar char="★"/>
              <a:defRPr sz="1900">
                <a:latin typeface="Roboto Slab"/>
                <a:ea typeface="Roboto Slab"/>
                <a:cs typeface="Roboto Slab"/>
                <a:sym typeface="Roboto Slab"/>
              </a:defRPr>
            </a:pPr>
            <a:r>
              <a:t>My Academic Career Planner</a:t>
            </a:r>
          </a:p>
          <a:p>
            <a:pPr marL="457200" indent="-349250" algn="l">
              <a:lnSpc>
                <a:spcPct val="90000"/>
              </a:lnSpc>
              <a:buClr>
                <a:schemeClr val="accent5"/>
              </a:buClr>
              <a:buSzPts val="1900"/>
              <a:buFont typeface="Helvetica"/>
              <a:buChar char="★"/>
              <a:defRPr sz="1900">
                <a:latin typeface="Roboto Slab"/>
                <a:ea typeface="Roboto Slab"/>
                <a:cs typeface="Roboto Slab"/>
                <a:sym typeface="Roboto Slab"/>
              </a:defRPr>
            </a:pPr>
            <a:r>
              <a:t>Academic Advisors</a:t>
            </a:r>
          </a:p>
          <a:p>
            <a:pPr marL="457200" indent="-349250" algn="l">
              <a:lnSpc>
                <a:spcPct val="90000"/>
              </a:lnSpc>
              <a:buClr>
                <a:schemeClr val="accent5"/>
              </a:buClr>
              <a:buSzPts val="1900"/>
              <a:buFont typeface="Helvetica"/>
              <a:buChar char="★"/>
              <a:defRPr sz="1900">
                <a:latin typeface="Roboto Slab"/>
                <a:ea typeface="Roboto Slab"/>
                <a:cs typeface="Roboto Slab"/>
                <a:sym typeface="Roboto Slab"/>
              </a:defRPr>
            </a:pPr>
            <a:r>
              <a:t>Vocabulary Review</a:t>
            </a:r>
          </a:p>
        </p:txBody>
      </p:sp>
    </p:spTree>
  </p:cSld>
  <p:clrMapOvr>
    <a:masterClrMapping/>
  </p:clrMapOvr>
  <p:transition xmlns:p14="http://schemas.microsoft.com/office/powerpoint/2010/main" spd="med" advClick="1"/>
</p:sld>
</file>

<file path=ppt/slides/slide4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6" name="Google Shape;362;p67"/>
          <p:cNvSpPr txBox="1"/>
          <p:nvPr>
            <p:ph type="title"/>
          </p:nvPr>
        </p:nvSpPr>
        <p:spPr>
          <a:xfrm>
            <a:off x="387899" y="458024"/>
            <a:ext cx="8368202" cy="686102"/>
          </a:xfrm>
          <a:prstGeom prst="rect">
            <a:avLst/>
          </a:prstGeom>
        </p:spPr>
        <p:txBody>
          <a:bodyPr/>
          <a:lstStyle>
            <a:lvl1pPr>
              <a:defRPr b="1">
                <a:solidFill>
                  <a:schemeClr val="accent5"/>
                </a:solidFill>
              </a:defRPr>
            </a:lvl1pPr>
          </a:lstStyle>
          <a:p>
            <a:pPr/>
            <a:r>
              <a:t>No Reflection!</a:t>
            </a:r>
          </a:p>
        </p:txBody>
      </p:sp>
      <p:sp>
        <p:nvSpPr>
          <p:cNvPr id="357" name="Google Shape;363;p67"/>
          <p:cNvSpPr txBox="1"/>
          <p:nvPr>
            <p:ph type="body" idx="1"/>
          </p:nvPr>
        </p:nvSpPr>
        <p:spPr>
          <a:xfrm>
            <a:off x="387899" y="1312425"/>
            <a:ext cx="8368202" cy="3696001"/>
          </a:xfrm>
          <a:prstGeom prst="rect">
            <a:avLst/>
          </a:prstGeom>
        </p:spPr>
        <p:txBody>
          <a:bodyPr/>
          <a:lstStyle/>
          <a:p>
            <a:pPr indent="-317500">
              <a:buSzPts val="1400"/>
              <a:defRPr b="1" sz="1400">
                <a:latin typeface="Roboto Slab"/>
                <a:ea typeface="Roboto Slab"/>
                <a:cs typeface="Roboto Slab"/>
                <a:sym typeface="Roboto Slab"/>
              </a:defRPr>
            </a:pPr>
            <a:r>
              <a:t>Complete Post-Workshop Survey</a:t>
            </a:r>
          </a:p>
          <a:p>
            <a:pPr marL="0" indent="0">
              <a:buSzTx/>
              <a:buNone/>
            </a:pPr>
            <a:endParaRPr b="1" sz="1400">
              <a:latin typeface="Roboto Slab"/>
              <a:ea typeface="Roboto Slab"/>
              <a:cs typeface="Roboto Slab"/>
              <a:sym typeface="Roboto Slab"/>
            </a:endParaRPr>
          </a:p>
          <a:p>
            <a:pPr marL="0" indent="914400">
              <a:buSzTx/>
              <a:buNone/>
              <a:defRPr b="1" sz="1400">
                <a:solidFill>
                  <a:schemeClr val="accent6"/>
                </a:solidFill>
                <a:latin typeface="Roboto Slab"/>
                <a:ea typeface="Roboto Slab"/>
                <a:cs typeface="Roboto Slab"/>
                <a:sym typeface="Roboto Slab"/>
              </a:defRPr>
            </a:pPr>
            <a:r>
              <a:t>PROVIDE LINK</a:t>
            </a:r>
          </a:p>
        </p:txBody>
      </p:sp>
    </p:spTree>
  </p:cSld>
  <p:clrMapOvr>
    <a:masterClrMapping/>
  </p:clrMapOvr>
  <p:transition xmlns:p14="http://schemas.microsoft.com/office/powerpoint/2010/main" spd="med" advClick="1"/>
</p:sld>
</file>

<file path=ppt/slides/slide4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9" name="Google Shape;368;p68"/>
          <p:cNvSpPr txBox="1"/>
          <p:nvPr>
            <p:ph type="ctrTitle"/>
          </p:nvPr>
        </p:nvSpPr>
        <p:spPr>
          <a:xfrm>
            <a:off x="1444799" y="982474"/>
            <a:ext cx="6429302" cy="2183702"/>
          </a:xfrm>
          <a:prstGeom prst="rect">
            <a:avLst/>
          </a:prstGeom>
        </p:spPr>
        <p:txBody>
          <a:bodyPr anchor="ctr"/>
          <a:lstStyle>
            <a:lvl1pPr>
              <a:defRPr b="1" sz="4100"/>
            </a:lvl1pPr>
          </a:lstStyle>
          <a:p>
            <a:pPr/>
            <a:r>
              <a:t>#aMAJORdecision</a:t>
            </a:r>
          </a:p>
        </p:txBody>
      </p:sp>
      <p:sp>
        <p:nvSpPr>
          <p:cNvPr id="360" name="Google Shape;369;p68"/>
          <p:cNvSpPr txBox="1"/>
          <p:nvPr/>
        </p:nvSpPr>
        <p:spPr>
          <a:xfrm>
            <a:off x="1767749" y="3292128"/>
            <a:ext cx="5783402" cy="145740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ormAutofit fontScale="100000" lnSpcReduction="0"/>
          </a:bodyPr>
          <a:lstStyle/>
          <a:p>
            <a:pPr algn="r">
              <a:lnSpc>
                <a:spcPct val="80000"/>
              </a:lnSpc>
              <a:defRPr sz="2000">
                <a:solidFill>
                  <a:schemeClr val="accent6"/>
                </a:solidFill>
                <a:latin typeface="Roboto Slab"/>
                <a:ea typeface="Roboto Slab"/>
                <a:cs typeface="Roboto Slab"/>
                <a:sym typeface="Roboto Slab"/>
              </a:defRPr>
            </a:pPr>
            <a:r>
              <a:t>City Tech 101</a:t>
            </a:r>
            <a:endParaRPr sz="2200"/>
          </a:p>
          <a:p>
            <a:pPr algn="r">
              <a:lnSpc>
                <a:spcPct val="80000"/>
              </a:lnSpc>
              <a:defRPr sz="2000">
                <a:solidFill>
                  <a:schemeClr val="accent6"/>
                </a:solidFill>
                <a:latin typeface="Roboto Slab"/>
                <a:ea typeface="Roboto Slab"/>
                <a:cs typeface="Roboto Slab"/>
                <a:sym typeface="Roboto Slab"/>
              </a:defRPr>
            </a:pPr>
            <a:r>
              <a:t>Session 8</a:t>
            </a:r>
            <a:endParaRPr sz="2200"/>
          </a:p>
        </p:txBody>
      </p:sp>
      <p:grpSp>
        <p:nvGrpSpPr>
          <p:cNvPr id="363" name="Google Shape;370;p68"/>
          <p:cNvGrpSpPr/>
          <p:nvPr/>
        </p:nvGrpSpPr>
        <p:grpSpPr>
          <a:xfrm>
            <a:off x="86850" y="4448816"/>
            <a:ext cx="1273859" cy="607272"/>
            <a:chOff x="0" y="0"/>
            <a:chExt cx="1273858" cy="607270"/>
          </a:xfrm>
        </p:grpSpPr>
        <p:pic>
          <p:nvPicPr>
            <p:cNvPr id="361" name="Google Shape;371;p68" descr="Google Shape;371;p68"/>
            <p:cNvPicPr>
              <a:picLocks noChangeAspect="1"/>
            </p:cNvPicPr>
            <p:nvPr/>
          </p:nvPicPr>
          <p:blipFill>
            <a:blip r:embed="rId2">
              <a:extLst/>
            </a:blip>
            <a:stretch>
              <a:fillRect/>
            </a:stretch>
          </p:blipFill>
          <p:spPr>
            <a:xfrm>
              <a:off x="395114" y="-1"/>
              <a:ext cx="483629" cy="263152"/>
            </a:xfrm>
            <a:prstGeom prst="rect">
              <a:avLst/>
            </a:prstGeom>
            <a:ln w="12700" cap="flat">
              <a:noFill/>
              <a:miter lim="400000"/>
            </a:ln>
            <a:effectLst/>
          </p:spPr>
        </p:pic>
        <p:sp>
          <p:nvSpPr>
            <p:cNvPr id="362" name="Google Shape;372;p68"/>
            <p:cNvSpPr txBox="1"/>
            <p:nvPr/>
          </p:nvSpPr>
          <p:spPr>
            <a:xfrm>
              <a:off x="-1" y="154955"/>
              <a:ext cx="1273860" cy="45231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91424" tIns="91424" rIns="91424" bIns="91424" numCol="1" anchor="ctr">
              <a:normAutofit fontScale="100000" lnSpcReduction="0"/>
            </a:bodyPr>
            <a:lstStyle/>
            <a:p>
              <a:pPr algn="just">
                <a:lnSpc>
                  <a:spcPct val="103500"/>
                </a:lnSpc>
                <a:defRPr sz="300">
                  <a:solidFill>
                    <a:srgbClr val="000000"/>
                  </a:solidFill>
                </a:defRPr>
              </a:pPr>
            </a:p>
            <a:p>
              <a:pPr algn="ctr">
                <a:lnSpc>
                  <a:spcPct val="90000"/>
                </a:lnSpc>
                <a:defRPr sz="300">
                  <a:solidFill>
                    <a:srgbClr val="000000"/>
                  </a:solidFill>
                  <a:latin typeface="Roboto"/>
                  <a:ea typeface="Roboto"/>
                  <a:cs typeface="Roboto"/>
                  <a:sym typeface="Roboto"/>
                </a:defRPr>
              </a:pPr>
              <a:r>
                <a:t>City Tech 101 by Karen Goodlad and Sarah Paruolo is licensed under a </a:t>
              </a:r>
              <a:r>
                <a:rPr u="sng">
                  <a:solidFill>
                    <a:schemeClr val="accent5"/>
                  </a:solidFill>
                  <a:uFill>
                    <a:solidFill>
                      <a:schemeClr val="accent5"/>
                    </a:solidFill>
                  </a:uFill>
                  <a:hlinkClick r:id="rId3" invalidUrl="" action="" tgtFrame="" tooltip="" history="1" highlightClick="0" endSnd="0"/>
                </a:rPr>
                <a:t>Creative Commons Attribution-NonCommercial-ShareAlike 4.0 International License</a:t>
              </a:r>
              <a:r>
                <a:t>.</a:t>
              </a:r>
            </a:p>
          </p:txBody>
        </p:sp>
      </p:grpSp>
    </p:spTree>
  </p:cSld>
  <p:clrMapOvr>
    <a:masterClrMapping/>
  </p:clrMapOvr>
  <p:transition xmlns:p14="http://schemas.microsoft.com/office/powerpoint/2010/main" spd="med" advClick="1"/>
</p:sld>
</file>

<file path=ppt/slides/slide4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65" name="Google Shape;377;p69"/>
          <p:cNvSpPr txBox="1"/>
          <p:nvPr>
            <p:ph type="title"/>
          </p:nvPr>
        </p:nvSpPr>
        <p:spPr>
          <a:xfrm>
            <a:off x="1680302" y="1188925"/>
            <a:ext cx="5783401" cy="1457401"/>
          </a:xfrm>
          <a:prstGeom prst="rect">
            <a:avLst/>
          </a:prstGeom>
        </p:spPr>
        <p:txBody>
          <a:bodyPr/>
          <a:lstStyle>
            <a:lvl1pPr>
              <a:defRPr b="1" sz="5500"/>
            </a:lvl1pPr>
          </a:lstStyle>
          <a:p>
            <a:pPr/>
            <a:r>
              <a:t>City Tech 101</a:t>
            </a:r>
          </a:p>
        </p:txBody>
      </p:sp>
      <p:sp>
        <p:nvSpPr>
          <p:cNvPr id="366" name="Google Shape;378;p69"/>
          <p:cNvSpPr txBox="1"/>
          <p:nvPr>
            <p:ph type="body" sz="quarter" idx="1"/>
          </p:nvPr>
        </p:nvSpPr>
        <p:spPr>
          <a:xfrm>
            <a:off x="1680302" y="3280474"/>
            <a:ext cx="5783401" cy="909001"/>
          </a:xfrm>
          <a:prstGeom prst="rect">
            <a:avLst/>
          </a:prstGeom>
        </p:spPr>
        <p:txBody>
          <a:bodyPr/>
          <a:lstStyle>
            <a:lvl1pPr marL="0" indent="0">
              <a:lnSpc>
                <a:spcPct val="80000"/>
              </a:lnSpc>
              <a:defRPr sz="1800"/>
            </a:lvl1pPr>
          </a:lstStyle>
          <a:p>
            <a:pPr/>
            <a:r>
              <a:t>Session 8</a:t>
            </a:r>
          </a:p>
        </p:txBody>
      </p:sp>
      <p:grpSp>
        <p:nvGrpSpPr>
          <p:cNvPr id="369" name="Google Shape;379;p69"/>
          <p:cNvGrpSpPr/>
          <p:nvPr/>
        </p:nvGrpSpPr>
        <p:grpSpPr>
          <a:xfrm>
            <a:off x="86850" y="4448816"/>
            <a:ext cx="1273859" cy="607272"/>
            <a:chOff x="0" y="0"/>
            <a:chExt cx="1273858" cy="607270"/>
          </a:xfrm>
        </p:grpSpPr>
        <p:pic>
          <p:nvPicPr>
            <p:cNvPr id="367" name="Google Shape;380;p69" descr="Google Shape;380;p69"/>
            <p:cNvPicPr>
              <a:picLocks noChangeAspect="1"/>
            </p:cNvPicPr>
            <p:nvPr/>
          </p:nvPicPr>
          <p:blipFill>
            <a:blip r:embed="rId2">
              <a:extLst/>
            </a:blip>
            <a:stretch>
              <a:fillRect/>
            </a:stretch>
          </p:blipFill>
          <p:spPr>
            <a:xfrm>
              <a:off x="395114" y="-1"/>
              <a:ext cx="483629" cy="263152"/>
            </a:xfrm>
            <a:prstGeom prst="rect">
              <a:avLst/>
            </a:prstGeom>
            <a:ln w="12700" cap="flat">
              <a:noFill/>
              <a:miter lim="400000"/>
            </a:ln>
            <a:effectLst/>
          </p:spPr>
        </p:pic>
        <p:sp>
          <p:nvSpPr>
            <p:cNvPr id="368" name="Google Shape;381;p69"/>
            <p:cNvSpPr txBox="1"/>
            <p:nvPr/>
          </p:nvSpPr>
          <p:spPr>
            <a:xfrm>
              <a:off x="-1" y="154955"/>
              <a:ext cx="1273860" cy="45231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91424" tIns="91424" rIns="91424" bIns="91424" numCol="1" anchor="ctr">
              <a:normAutofit fontScale="100000" lnSpcReduction="0"/>
            </a:bodyPr>
            <a:lstStyle/>
            <a:p>
              <a:pPr algn="just">
                <a:lnSpc>
                  <a:spcPct val="103500"/>
                </a:lnSpc>
                <a:defRPr sz="300">
                  <a:solidFill>
                    <a:srgbClr val="000000"/>
                  </a:solidFill>
                </a:defRPr>
              </a:pPr>
            </a:p>
            <a:p>
              <a:pPr algn="ctr">
                <a:lnSpc>
                  <a:spcPct val="90000"/>
                </a:lnSpc>
                <a:defRPr sz="300">
                  <a:solidFill>
                    <a:srgbClr val="000000"/>
                  </a:solidFill>
                  <a:latin typeface="Roboto"/>
                  <a:ea typeface="Roboto"/>
                  <a:cs typeface="Roboto"/>
                  <a:sym typeface="Roboto"/>
                </a:defRPr>
              </a:pPr>
              <a:r>
                <a:t>City Tech 101 by Karen Goodlad and Sarah Paruolo is licensed under a </a:t>
              </a:r>
              <a:r>
                <a:rPr u="sng">
                  <a:solidFill>
                    <a:schemeClr val="accent5"/>
                  </a:solidFill>
                  <a:uFill>
                    <a:solidFill>
                      <a:schemeClr val="accent5"/>
                    </a:solidFill>
                  </a:uFill>
                  <a:hlinkClick r:id="rId3" invalidUrl="" action="" tgtFrame="" tooltip="" history="1" highlightClick="0" endSnd="0"/>
                </a:rPr>
                <a:t>Creative Commons Attribution-NonCommercial-ShareAlike 4.0 International License</a:t>
              </a:r>
              <a:r>
                <a:t>.</a:t>
              </a:r>
            </a:p>
          </p:txBody>
        </p:sp>
      </p:grpSp>
      <p:sp>
        <p:nvSpPr>
          <p:cNvPr id="370" name="Google Shape;382;p69"/>
          <p:cNvSpPr txBox="1"/>
          <p:nvPr/>
        </p:nvSpPr>
        <p:spPr>
          <a:xfrm rot="20735766">
            <a:off x="341895" y="988940"/>
            <a:ext cx="5386003" cy="201165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spAutoFit/>
          </a:bodyPr>
          <a:lstStyle>
            <a:lvl1pPr>
              <a:defRPr sz="6000">
                <a:solidFill>
                  <a:srgbClr val="FF00FF"/>
                </a:solidFill>
                <a:latin typeface="Lobster"/>
                <a:ea typeface="Lobster"/>
                <a:cs typeface="Lobster"/>
                <a:sym typeface="Lobster"/>
              </a:defRPr>
            </a:lvl1pPr>
          </a:lstStyle>
          <a:p>
            <a:pPr/>
            <a:r>
              <a:t>Congratulations!</a:t>
            </a:r>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40" name="Google Shape;146;p29" descr="Google Shape;146;p29"/>
          <p:cNvPicPr>
            <a:picLocks noChangeAspect="1"/>
          </p:cNvPicPr>
          <p:nvPr/>
        </p:nvPicPr>
        <p:blipFill>
          <a:blip r:embed="rId3">
            <a:extLst/>
          </a:blip>
          <a:stretch>
            <a:fillRect/>
          </a:stretch>
        </p:blipFill>
        <p:spPr>
          <a:xfrm>
            <a:off x="0" y="722524"/>
            <a:ext cx="9144001" cy="3891502"/>
          </a:xfrm>
          <a:prstGeom prst="rect">
            <a:avLst/>
          </a:prstGeom>
          <a:ln w="12700">
            <a:miter lim="400000"/>
          </a:ln>
        </p:spPr>
      </p:pic>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4" name="Google Shape;151;p30"/>
          <p:cNvSpPr txBox="1"/>
          <p:nvPr>
            <p:ph type="title"/>
          </p:nvPr>
        </p:nvSpPr>
        <p:spPr>
          <a:xfrm>
            <a:off x="480750" y="1764950"/>
            <a:ext cx="8222099" cy="907500"/>
          </a:xfrm>
          <a:prstGeom prst="rect">
            <a:avLst/>
          </a:prstGeom>
        </p:spPr>
        <p:txBody>
          <a:bodyPr/>
          <a:lstStyle>
            <a:lvl1pPr>
              <a:defRPr b="1" sz="4300">
                <a:solidFill>
                  <a:schemeClr val="accent5"/>
                </a:solidFill>
              </a:defRPr>
            </a:lvl1pPr>
          </a:lstStyle>
          <a:p>
            <a:pPr/>
            <a:r>
              <a:t>Your Major Matters</a:t>
            </a:r>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6" name="Google Shape;156;p31"/>
          <p:cNvSpPr txBox="1"/>
          <p:nvPr>
            <p:ph type="ctrTitle"/>
          </p:nvPr>
        </p:nvSpPr>
        <p:spPr>
          <a:xfrm>
            <a:off x="1291049" y="744574"/>
            <a:ext cx="6502801" cy="1827302"/>
          </a:xfrm>
          <a:prstGeom prst="rect">
            <a:avLst/>
          </a:prstGeom>
        </p:spPr>
        <p:txBody>
          <a:bodyPr/>
          <a:lstStyle/>
          <a:p>
            <a:pPr>
              <a:defRPr b="1" sz="4100">
                <a:solidFill>
                  <a:schemeClr val="accent6"/>
                </a:solidFill>
              </a:defRPr>
            </a:pPr>
            <a:r>
              <a:t>Your Major Matters...</a:t>
            </a:r>
          </a:p>
          <a:p>
            <a:pPr>
              <a:defRPr b="1"/>
            </a:pPr>
            <a:r>
              <a:t>JamBoard!</a:t>
            </a:r>
          </a:p>
        </p:txBody>
      </p:sp>
      <p:sp>
        <p:nvSpPr>
          <p:cNvPr id="247" name="Google Shape;157;p31"/>
          <p:cNvSpPr txBox="1"/>
          <p:nvPr>
            <p:ph type="subTitle" sz="quarter" idx="1"/>
          </p:nvPr>
        </p:nvSpPr>
        <p:spPr>
          <a:xfrm>
            <a:off x="1545225" y="2877349"/>
            <a:ext cx="5813400" cy="1297801"/>
          </a:xfrm>
          <a:prstGeom prst="rect">
            <a:avLst/>
          </a:prstGeom>
        </p:spPr>
        <p:txBody>
          <a:bodyPr/>
          <a:lstStyle>
            <a:lvl1pPr marL="0" indent="0">
              <a:defRPr i="1" sz="3000"/>
            </a:lvl1pPr>
          </a:lstStyle>
          <a:p>
            <a:pPr/>
            <a:r>
              <a:t>What is your major and why did you choose it?</a:t>
            </a:r>
          </a:p>
        </p:txBody>
      </p:sp>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1" name="Google Shape;162;p32"/>
          <p:cNvSpPr txBox="1"/>
          <p:nvPr>
            <p:ph type="title"/>
          </p:nvPr>
        </p:nvSpPr>
        <p:spPr>
          <a:xfrm>
            <a:off x="387899" y="2467874"/>
            <a:ext cx="8368202" cy="686101"/>
          </a:xfrm>
          <a:prstGeom prst="rect">
            <a:avLst/>
          </a:prstGeom>
        </p:spPr>
        <p:txBody>
          <a:bodyPr/>
          <a:lstStyle/>
          <a:p>
            <a:pPr algn="ctr" defTabSz="411479">
              <a:defRPr b="1" sz="1619">
                <a:solidFill>
                  <a:schemeClr val="accent5"/>
                </a:solidFill>
              </a:defRPr>
            </a:pPr>
            <a:r>
              <a:t>Academic advisement and registration, is there really </a:t>
            </a:r>
            <a:endParaRPr sz="1844"/>
          </a:p>
          <a:p>
            <a:pPr algn="ctr" defTabSz="411479">
              <a:defRPr b="1" sz="1619">
                <a:solidFill>
                  <a:schemeClr val="accent5"/>
                </a:solidFill>
              </a:defRPr>
            </a:pPr>
            <a:r>
              <a:t>a difference? </a:t>
            </a:r>
          </a:p>
        </p:txBody>
      </p:sp>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5" name="Google Shape;167;p33"/>
          <p:cNvSpPr txBox="1"/>
          <p:nvPr>
            <p:ph type="title"/>
          </p:nvPr>
        </p:nvSpPr>
        <p:spPr>
          <a:xfrm>
            <a:off x="434374" y="1387299"/>
            <a:ext cx="8368202" cy="686102"/>
          </a:xfrm>
          <a:prstGeom prst="rect">
            <a:avLst/>
          </a:prstGeom>
        </p:spPr>
        <p:txBody>
          <a:bodyPr/>
          <a:lstStyle/>
          <a:p>
            <a:pPr algn="ctr" defTabSz="411479">
              <a:defRPr b="1" sz="1619">
                <a:solidFill>
                  <a:schemeClr val="accent5"/>
                </a:solidFill>
              </a:defRPr>
            </a:pPr>
            <a:r>
              <a:t>Academic advisement and registration, is there really </a:t>
            </a:r>
            <a:endParaRPr sz="1844"/>
          </a:p>
          <a:p>
            <a:pPr algn="ctr" defTabSz="411479">
              <a:defRPr b="1" sz="1619">
                <a:solidFill>
                  <a:schemeClr val="accent5"/>
                </a:solidFill>
              </a:defRPr>
            </a:pPr>
            <a:r>
              <a:t>a difference? </a:t>
            </a:r>
          </a:p>
        </p:txBody>
      </p:sp>
      <p:sp>
        <p:nvSpPr>
          <p:cNvPr id="256" name="Google Shape;168;p33"/>
          <p:cNvSpPr txBox="1"/>
          <p:nvPr/>
        </p:nvSpPr>
        <p:spPr>
          <a:xfrm>
            <a:off x="974249" y="2375949"/>
            <a:ext cx="7195502" cy="229613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spAutoFit/>
          </a:bodyPr>
          <a:lstStyle/>
          <a:p>
            <a:pPr marL="457200" indent="-368300">
              <a:lnSpc>
                <a:spcPct val="90000"/>
              </a:lnSpc>
              <a:buClr>
                <a:srgbClr val="FFFFFF"/>
              </a:buClr>
              <a:buSzPts val="2200"/>
              <a:buFont typeface="Helvetica"/>
              <a:buChar char="●"/>
              <a:defRPr sz="2200">
                <a:latin typeface="Roboto Slab"/>
                <a:ea typeface="Roboto Slab"/>
                <a:cs typeface="Roboto Slab"/>
                <a:sym typeface="Roboto Slab"/>
              </a:defRPr>
            </a:pPr>
            <a:r>
              <a:t>Which classes should I register for? </a:t>
            </a:r>
          </a:p>
          <a:p>
            <a:pPr marL="457200" indent="-368300">
              <a:lnSpc>
                <a:spcPct val="90000"/>
              </a:lnSpc>
              <a:buClr>
                <a:srgbClr val="FFFFFF"/>
              </a:buClr>
              <a:buSzPts val="2200"/>
              <a:buFont typeface="Helvetica"/>
              <a:buChar char="●"/>
              <a:defRPr sz="2200">
                <a:latin typeface="Roboto Slab"/>
                <a:ea typeface="Roboto Slab"/>
                <a:cs typeface="Roboto Slab"/>
                <a:sym typeface="Roboto Slab"/>
              </a:defRPr>
            </a:pPr>
            <a:r>
              <a:t>How do I enroll in classes?</a:t>
            </a:r>
          </a:p>
          <a:p>
            <a:pPr marL="457200" indent="-368300">
              <a:lnSpc>
                <a:spcPct val="90000"/>
              </a:lnSpc>
              <a:buClr>
                <a:srgbClr val="FFFFFF"/>
              </a:buClr>
              <a:buSzPts val="2200"/>
              <a:buFont typeface="Helvetica"/>
              <a:buChar char="●"/>
              <a:defRPr sz="2200">
                <a:latin typeface="Roboto Slab"/>
                <a:ea typeface="Roboto Slab"/>
                <a:cs typeface="Roboto Slab"/>
                <a:sym typeface="Roboto Slab"/>
              </a:defRPr>
            </a:pPr>
            <a:r>
              <a:t>Which activities will support my academic and career goals?</a:t>
            </a:r>
          </a:p>
          <a:p>
            <a:pPr marL="457200" indent="-368300">
              <a:lnSpc>
                <a:spcPct val="90000"/>
              </a:lnSpc>
              <a:buClr>
                <a:srgbClr val="FFFFFF"/>
              </a:buClr>
              <a:buSzPts val="2200"/>
              <a:buFont typeface="Helvetica"/>
              <a:buChar char="●"/>
              <a:defRPr sz="2200">
                <a:latin typeface="Roboto Slab"/>
                <a:ea typeface="Roboto Slab"/>
                <a:cs typeface="Roboto Slab"/>
                <a:sym typeface="Roboto Slab"/>
              </a:defRPr>
            </a:pPr>
            <a:r>
              <a:t>How can I maximize the value of tuition?</a:t>
            </a:r>
          </a:p>
          <a:p>
            <a:pPr marL="457200" indent="-368300">
              <a:lnSpc>
                <a:spcPct val="90000"/>
              </a:lnSpc>
              <a:buClr>
                <a:srgbClr val="FFFFFF"/>
              </a:buClr>
              <a:buSzPts val="2200"/>
              <a:buFont typeface="Helvetica"/>
              <a:buChar char="●"/>
              <a:defRPr sz="2200">
                <a:latin typeface="Roboto Slab"/>
                <a:ea typeface="Roboto Slab"/>
                <a:cs typeface="Roboto Slab"/>
                <a:sym typeface="Roboto Slab"/>
              </a:defRPr>
            </a:pPr>
            <a:r>
              <a:t>Besides class, what else does City Tech offer me?</a:t>
            </a:r>
          </a:p>
          <a:p>
            <a:pPr marL="457200" indent="-368300">
              <a:lnSpc>
                <a:spcPct val="90000"/>
              </a:lnSpc>
              <a:buClr>
                <a:srgbClr val="FFFFFF"/>
              </a:buClr>
              <a:buSzPts val="2200"/>
              <a:buFont typeface="Helvetica"/>
              <a:buChar char="●"/>
              <a:defRPr sz="2200">
                <a:latin typeface="Roboto Slab"/>
                <a:ea typeface="Roboto Slab"/>
                <a:cs typeface="Roboto Slab"/>
                <a:sym typeface="Roboto Slab"/>
              </a:defRPr>
            </a:pPr>
            <a:r>
              <a:t>How can I connect my education with my future?</a:t>
            </a: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Marina">
  <a:themeElements>
    <a:clrScheme name="Marina">
      <a:dk1>
        <a:srgbClr val="00517C"/>
      </a:dk1>
      <a:lt1>
        <a:srgbClr val="FFFFFF"/>
      </a:lt1>
      <a:dk2>
        <a:srgbClr val="A7A7A7"/>
      </a:dk2>
      <a:lt2>
        <a:srgbClr val="535353"/>
      </a:lt2>
      <a:accent1>
        <a:srgbClr val="0277BD"/>
      </a:accent1>
      <a:accent2>
        <a:srgbClr val="558B2F"/>
      </a:accent2>
      <a:accent3>
        <a:srgbClr val="009688"/>
      </a:accent3>
      <a:accent4>
        <a:srgbClr val="039BE5"/>
      </a:accent4>
      <a:accent5>
        <a:srgbClr val="8BC34A"/>
      </a:accent5>
      <a:accent6>
        <a:srgbClr val="FFEB38"/>
      </a:accent6>
      <a:hlink>
        <a:srgbClr val="0000FF"/>
      </a:hlink>
      <a:folHlink>
        <a:srgbClr val="FF00FF"/>
      </a:folHlink>
    </a:clrScheme>
    <a:fontScheme name="Marina">
      <a:majorFont>
        <a:latin typeface="Helvetica"/>
        <a:ea typeface="Helvetica"/>
        <a:cs typeface="Helvetica"/>
      </a:majorFont>
      <a:minorFont>
        <a:latin typeface="Arial"/>
        <a:ea typeface="Arial"/>
        <a:cs typeface="Arial"/>
      </a:minorFont>
    </a:fontScheme>
    <a:fmtScheme name="Mar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517C"/>
        </a:solidFill>
        <a:ln w="25400" cap="flat">
          <a:solidFill>
            <a:schemeClr val="accent1"/>
          </a:solidFill>
          <a:prstDash val="solid"/>
          <a:round/>
        </a:ln>
        <a:effectLst/>
        <a:sp3d/>
      </a:spPr>
      <a:bodyPr rot="0" spcFirstLastPara="1" vertOverflow="overflow" horzOverflow="overflow" vert="horz" wrap="square" lIns="0" tIns="0" rIns="0" bIns="0"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0" tIns="0" rIns="0" bIns="0"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Marina">
  <a:themeElements>
    <a:clrScheme name="Marina">
      <a:dk1>
        <a:srgbClr val="000000"/>
      </a:dk1>
      <a:lt1>
        <a:srgbClr val="FFFFFF"/>
      </a:lt1>
      <a:dk2>
        <a:srgbClr val="A7A7A7"/>
      </a:dk2>
      <a:lt2>
        <a:srgbClr val="535353"/>
      </a:lt2>
      <a:accent1>
        <a:srgbClr val="0277BD"/>
      </a:accent1>
      <a:accent2>
        <a:srgbClr val="558B2F"/>
      </a:accent2>
      <a:accent3>
        <a:srgbClr val="009688"/>
      </a:accent3>
      <a:accent4>
        <a:srgbClr val="039BE5"/>
      </a:accent4>
      <a:accent5>
        <a:srgbClr val="8BC34A"/>
      </a:accent5>
      <a:accent6>
        <a:srgbClr val="FFEB38"/>
      </a:accent6>
      <a:hlink>
        <a:srgbClr val="0000FF"/>
      </a:hlink>
      <a:folHlink>
        <a:srgbClr val="FF00FF"/>
      </a:folHlink>
    </a:clrScheme>
    <a:fontScheme name="Marina">
      <a:majorFont>
        <a:latin typeface="Helvetica"/>
        <a:ea typeface="Helvetica"/>
        <a:cs typeface="Helvetica"/>
      </a:majorFont>
      <a:minorFont>
        <a:latin typeface="Arial"/>
        <a:ea typeface="Arial"/>
        <a:cs typeface="Arial"/>
      </a:minorFont>
    </a:fontScheme>
    <a:fmtScheme name="Mar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517C"/>
        </a:solidFill>
        <a:ln w="25400" cap="flat">
          <a:solidFill>
            <a:schemeClr val="accent1"/>
          </a:solidFill>
          <a:prstDash val="solid"/>
          <a:round/>
        </a:ln>
        <a:effectLst/>
        <a:sp3d/>
      </a:spPr>
      <a:bodyPr rot="0" spcFirstLastPara="1" vertOverflow="overflow" horzOverflow="overflow" vert="horz" wrap="square" lIns="0" tIns="0" rIns="0" bIns="0"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0" tIns="0" rIns="0" bIns="0"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