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4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691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1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21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57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624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8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976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23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02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573C0-7173-4918-B473-A08BB4C4028C}" type="datetimeFigureOut">
              <a:rPr lang="en-US" smtClean="0"/>
              <a:t>3/3/2012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BE722-A5F1-493D-A9A4-C4A65E019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46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Gareth\Desktop\bklynbri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17" y="1733550"/>
            <a:ext cx="4800600" cy="3990975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reth\Desktop\bannerfans_338178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90550"/>
            <a:ext cx="5410200" cy="3245719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3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43" name="Picture 3" descr="C:\Users\Gareth\Desktop\bannerfans_3382814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5" y="1581150"/>
            <a:ext cx="8545512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23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266" name="Picture 2" descr="C:\Users\Gareth\Desktop\bannerfans_3382814 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309" y="470380"/>
            <a:ext cx="9396747" cy="2819198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" y="1504950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Gareth\Desktop\brick_granar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923646"/>
            <a:ext cx="3556539" cy="2667404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Gareth\Desktop\169370143_3c196278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7" y="2097560"/>
            <a:ext cx="3744914" cy="2493489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35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292" name="Picture 4" descr="C:\Users\Gareth\Desktop\bannerfans_3382814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" y="609862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" y="1352550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Gareth\Desktop\dumbo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91768"/>
            <a:ext cx="3954483" cy="2965712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Gareth\Desktop\487341157_bd084efb6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564" y="1719085"/>
            <a:ext cx="4864596" cy="3239686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46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3317" name="Picture 5" descr="C:\Users\Gareth\Desktop\bannerfans_3382814kk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438150"/>
            <a:ext cx="8545512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1462372"/>
            <a:ext cx="8545512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Gareth\Desktop\dumbo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2120934"/>
            <a:ext cx="3567092" cy="2675185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C:\Users\Gareth\Desktop\madrid-light-rai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38350"/>
            <a:ext cx="4057650" cy="2840355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86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4338" name="Picture 2" descr="C:\Users\Gareth\Desktop\bannerfans_3382814u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75" y="612910"/>
            <a:ext cx="9576872" cy="287324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51" y="1347153"/>
            <a:ext cx="8545513" cy="256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Gareth\Desktop\296304503_6eae7123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09750"/>
            <a:ext cx="3733800" cy="2800349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Gareth\Desktop\1461145072_65b330d55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728327"/>
            <a:ext cx="4460875" cy="2960906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51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362" name="Picture 2" descr="C:\Users\Gareth\Desktop\bannerfans_3382814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460253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7" y="1276350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Gareth\Desktop\dumbospa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3" y="1890572"/>
            <a:ext cx="4060827" cy="2738578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Gareth\Desktop\8_New-Bedfor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666" y="1742160"/>
            <a:ext cx="4014133" cy="3069419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2416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7410" name="Picture 2" descr="C:\Users\Gareth\Desktop\bannerfans_3382814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438150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Gareth\Desktop\bannerfans_3382814defgsa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8" y="1450585"/>
            <a:ext cx="8545512" cy="2563812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Gareth\Desktop\BGI-Greenway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16" y="2001308"/>
            <a:ext cx="3666146" cy="27432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Users\Gareth\Desktop\image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799" y="1885540"/>
            <a:ext cx="4469955" cy="297221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74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6386" name="Picture 2" descr="C:\Users\Gareth\Desktop\bannerfans_3382814yy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8734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Gareth\Desktop\vehicle-map-directo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92596"/>
            <a:ext cx="4273551" cy="24876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Gareth\Desktop\Mill-Creek-Oregon-History-Sig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649" y="2338518"/>
            <a:ext cx="3440113" cy="2579791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46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8436" name="Picture 4" descr="C:\Users\Gareth\Desktop\bannerfans_3382814vs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0800" y="224444"/>
            <a:ext cx="12219394" cy="150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Gareth\Desktop\bklynbrid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733550"/>
            <a:ext cx="76200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46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50" name="Picture 2" descr="C:\Users\Gareth\Desktop\bannerfans_33819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219" y="895350"/>
            <a:ext cx="4869873" cy="28194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areth\Desktop\4741082970_536f4a4994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6" y="1276350"/>
            <a:ext cx="3915784" cy="2794074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55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074" name="Picture 2" descr="C:\Users\Gareth\Desktop\bannerfans_3382034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22816"/>
            <a:ext cx="7161470" cy="35814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Gareth\Desktop\qq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33550"/>
            <a:ext cx="3517526" cy="27813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Gareth\Desktop\abbott_bernice_666_19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108" y="1552972"/>
            <a:ext cx="3984454" cy="3142456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430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098" name="Picture 2" descr="C:\Users\Gareth\Desktop\bannerfans_3382034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38150"/>
            <a:ext cx="8305800" cy="4153672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areth\Desktop\1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88" y="1733550"/>
            <a:ext cx="4776624" cy="3201001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43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122" name="Picture 2" descr="C:\Users\Gareth\Desktop\bannerfans_3382034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15" y="424113"/>
            <a:ext cx="8545513" cy="40386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areth\Desktop\dumbo-brooklyn-photos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097906"/>
            <a:ext cx="3276600" cy="245888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Gareth\Desktop\dumbo-brooklyn-photos-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6113" y="1964478"/>
            <a:ext cx="3632200" cy="2725737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39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146" name="Picture 2" descr="C:\Users\Gareth\Desktop\f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38150"/>
            <a:ext cx="8545513" cy="427355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Gareth\Desktop\2230211406_725dd1d7d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8350"/>
            <a:ext cx="3753135" cy="25146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Gareth\Desktop\169370143_3c196278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935" y="1927336"/>
            <a:ext cx="4224311" cy="2812685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94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170" name="Picture 2" descr="C:\Users\Gareth\Desktop\bannerfans_3382034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788" y="438150"/>
            <a:ext cx="8545513" cy="427355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Gareth\Desktop\qbgallery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52" y="1793308"/>
            <a:ext cx="3762505" cy="2821879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Gareth\Desktop\clocktower_interior_two_tre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358" y="1633488"/>
            <a:ext cx="4599442" cy="3148062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24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194" name="Picture 2" descr="C:\Users\Gareth\Desktop\bannerfans_33828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71" y="475750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Gareth\Desktop\dumb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85950"/>
            <a:ext cx="4290117" cy="29718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Gareth\Desktop\mur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22564"/>
            <a:ext cx="4371095" cy="3278321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8800" y="43815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218" name="Picture 2" descr="C:\Users\Gareth\Desktop\bannerfans_3382814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8431"/>
            <a:ext cx="8545513" cy="2563813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Gareth\Desktop\25JournalMAP.p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85950"/>
            <a:ext cx="5448300" cy="3035300"/>
          </a:xfrm>
          <a:prstGeom prst="rect">
            <a:avLst/>
          </a:prstGeom>
          <a:noFill/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77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0</Words>
  <Application>Microsoft Office PowerPoint</Application>
  <PresentationFormat>On-screen Show (16:9)</PresentationFormat>
  <Paragraphs>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Gareth</dc:creator>
  <cp:lastModifiedBy>Gareth</cp:lastModifiedBy>
  <cp:revision>26</cp:revision>
  <cp:lastPrinted>2012-03-03T22:45:06Z</cp:lastPrinted>
  <dcterms:created xsi:type="dcterms:W3CDTF">2012-03-03T19:39:09Z</dcterms:created>
  <dcterms:modified xsi:type="dcterms:W3CDTF">2012-03-03T22:47:45Z</dcterms:modified>
</cp:coreProperties>
</file>