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6" d="100"/>
          <a:sy n="96" d="100"/>
        </p:scale>
        <p:origin x="-198" y="22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96185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51028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40719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598919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47727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370574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BA8B6-4D88-45C0-9A82-C6367AD217EB}" type="datetimeFigureOut">
              <a:rPr lang="en-US" smtClean="0"/>
              <a:t>7/13/2016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624554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BA8B6-4D88-45C0-9A82-C6367AD217EB}" type="datetimeFigureOut">
              <a:rPr lang="en-US" smtClean="0"/>
              <a:t>7/13/2016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3202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BA8B6-4D88-45C0-9A82-C6367AD217EB}" type="datetimeFigureOut">
              <a:rPr lang="en-US" smtClean="0"/>
              <a:t>7/13/2016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227980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20828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1549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0BBA8B6-4D88-45C0-9A82-C6367AD217EB}" type="datetimeFigureOut">
              <a:rPr lang="en-US" smtClean="0"/>
              <a:t>7/13/2016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F99CFD-C41C-4756-8038-1EACC9AD4382}" type="slidenum">
              <a:rPr lang="en-US" smtClean="0"/>
              <a:t>‹#›</a:t>
            </a:fld>
            <a:endParaRPr lang="en-US"/>
          </a:p>
        </p:txBody>
      </p:sp>
    </p:spTree>
    <p:extLst>
      <p:ext uri="{BB962C8B-B14F-4D97-AF65-F5344CB8AC3E}">
        <p14:creationId xmlns:p14="http://schemas.microsoft.com/office/powerpoint/2010/main" val="2049474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2836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388"/>
            <a:ext cx="7886700" cy="662782"/>
          </a:xfrm>
        </p:spPr>
        <p:txBody>
          <a:bodyPr/>
          <a:lstStyle/>
          <a:p>
            <a:r>
              <a:rPr lang="en-US" dirty="0" smtClean="0"/>
              <a:t>Day02 EX02 Design Process</a:t>
            </a:r>
            <a:endParaRPr lang="en-US" dirty="0"/>
          </a:p>
        </p:txBody>
      </p:sp>
      <p:sp>
        <p:nvSpPr>
          <p:cNvPr id="3" name="Content Placeholder 2"/>
          <p:cNvSpPr>
            <a:spLocks noGrp="1"/>
          </p:cNvSpPr>
          <p:nvPr>
            <p:ph idx="1"/>
          </p:nvPr>
        </p:nvSpPr>
        <p:spPr>
          <a:xfrm>
            <a:off x="628650" y="987766"/>
            <a:ext cx="7886700" cy="989260"/>
          </a:xfrm>
        </p:spPr>
        <p:txBody>
          <a:bodyPr>
            <a:noAutofit/>
          </a:bodyPr>
          <a:lstStyle/>
          <a:p>
            <a:pPr marL="0" indent="0">
              <a:buNone/>
            </a:pPr>
            <a:r>
              <a:rPr lang="en-US" sz="1200" dirty="0" smtClean="0"/>
              <a:t>Name: </a:t>
            </a:r>
          </a:p>
          <a:p>
            <a:pPr marL="0" indent="0">
              <a:buNone/>
            </a:pPr>
            <a:r>
              <a:rPr lang="en-US" sz="1200" dirty="0" smtClean="0"/>
              <a:t>Email:</a:t>
            </a:r>
          </a:p>
          <a:p>
            <a:pPr marL="0" indent="0">
              <a:buNone/>
            </a:pPr>
            <a:r>
              <a:rPr lang="en-US" sz="1200" dirty="0" smtClean="0"/>
              <a:t>	You are an engineer at Research and Development (R&amp;D) Department in an elevator company and your manager, head of R&amp;D department asks you to develop a new elevator for empire state building. You have no experience of designing an elevator but you want to complete this challenging project. Research all information of current elevators that can be applied to this and create a plan for designing an elevator (i.e. design process). </a:t>
            </a:r>
            <a:endParaRPr lang="en-US" sz="1200" dirty="0"/>
          </a:p>
        </p:txBody>
      </p:sp>
      <p:pic>
        <p:nvPicPr>
          <p:cNvPr id="4" name="Picture 3"/>
          <p:cNvPicPr>
            <a:picLocks noChangeAspect="1"/>
          </p:cNvPicPr>
          <p:nvPr/>
        </p:nvPicPr>
        <p:blipFill>
          <a:blip r:embed="rId2"/>
          <a:stretch>
            <a:fillRect/>
          </a:stretch>
        </p:blipFill>
        <p:spPr>
          <a:xfrm>
            <a:off x="7474197" y="4586873"/>
            <a:ext cx="1500817" cy="1125614"/>
          </a:xfrm>
          <a:prstGeom prst="rect">
            <a:avLst/>
          </a:prstGeom>
        </p:spPr>
      </p:pic>
      <p:pic>
        <p:nvPicPr>
          <p:cNvPr id="5" name="Picture 4"/>
          <p:cNvPicPr>
            <a:picLocks noChangeAspect="1"/>
          </p:cNvPicPr>
          <p:nvPr/>
        </p:nvPicPr>
        <p:blipFill>
          <a:blip r:embed="rId3"/>
          <a:stretch>
            <a:fillRect/>
          </a:stretch>
        </p:blipFill>
        <p:spPr>
          <a:xfrm>
            <a:off x="7470254" y="3496697"/>
            <a:ext cx="1504760" cy="946841"/>
          </a:xfrm>
          <a:prstGeom prst="rect">
            <a:avLst/>
          </a:prstGeom>
        </p:spPr>
      </p:pic>
      <p:pic>
        <p:nvPicPr>
          <p:cNvPr id="6" name="Picture 5"/>
          <p:cNvPicPr>
            <a:picLocks noChangeAspect="1"/>
          </p:cNvPicPr>
          <p:nvPr/>
        </p:nvPicPr>
        <p:blipFill>
          <a:blip r:embed="rId4"/>
          <a:stretch>
            <a:fillRect/>
          </a:stretch>
        </p:blipFill>
        <p:spPr>
          <a:xfrm>
            <a:off x="7471184" y="2526321"/>
            <a:ext cx="1503830" cy="846334"/>
          </a:xfrm>
          <a:prstGeom prst="rect">
            <a:avLst/>
          </a:prstGeom>
        </p:spPr>
      </p:pic>
      <p:sp>
        <p:nvSpPr>
          <p:cNvPr id="7" name="Content Placeholder 2"/>
          <p:cNvSpPr txBox="1">
            <a:spLocks/>
          </p:cNvSpPr>
          <p:nvPr/>
        </p:nvSpPr>
        <p:spPr>
          <a:xfrm>
            <a:off x="628650" y="2355574"/>
            <a:ext cx="7886700" cy="4224130"/>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600" indent="-228600">
              <a:buAutoNum type="arabicPeriod"/>
            </a:pPr>
            <a:r>
              <a:rPr lang="en-US" sz="1200" dirty="0" smtClean="0"/>
              <a:t>We need to gather all the information as much as possible </a:t>
            </a:r>
            <a:r>
              <a:rPr lang="en-US" sz="1200" dirty="0" smtClean="0"/>
              <a:t>.</a:t>
            </a:r>
            <a:r>
              <a:rPr lang="en-US" sz="1400" dirty="0" smtClean="0"/>
              <a:t> (Building and the old Elevators)</a:t>
            </a:r>
          </a:p>
          <a:p>
            <a:r>
              <a:rPr lang="en-US" sz="1400" dirty="0" smtClean="0"/>
              <a:t>Dimension of the building</a:t>
            </a:r>
          </a:p>
          <a:p>
            <a:r>
              <a:rPr lang="en-US" sz="1400" dirty="0" smtClean="0"/>
              <a:t>How many floors</a:t>
            </a:r>
          </a:p>
          <a:p>
            <a:r>
              <a:rPr lang="en-US" sz="1400" dirty="0" smtClean="0"/>
              <a:t>How many old elevators are there</a:t>
            </a:r>
          </a:p>
          <a:p>
            <a:r>
              <a:rPr lang="en-US" sz="1400" dirty="0" smtClean="0"/>
              <a:t>The specification of the old Elevators</a:t>
            </a:r>
            <a:r>
              <a:rPr lang="en-US" sz="1200" dirty="0" smtClean="0"/>
              <a:t> (Speed, Capacity, Dimension)</a:t>
            </a:r>
          </a:p>
          <a:p>
            <a:r>
              <a:rPr lang="en-US" sz="1200" dirty="0" smtClean="0"/>
              <a:t>How many people can the old elevator hold.</a:t>
            </a:r>
          </a:p>
          <a:p>
            <a:pPr marL="0" indent="0">
              <a:buNone/>
            </a:pPr>
            <a:r>
              <a:rPr lang="en-US" sz="1200" dirty="0" smtClean="0"/>
              <a:t>2. Now we need information from the Empire State Building company.</a:t>
            </a:r>
          </a:p>
          <a:p>
            <a:r>
              <a:rPr lang="en-US" sz="1200" dirty="0" smtClean="0"/>
              <a:t>The Budget</a:t>
            </a:r>
          </a:p>
          <a:p>
            <a:r>
              <a:rPr lang="en-US" sz="1200" dirty="0" smtClean="0"/>
              <a:t>Date </a:t>
            </a:r>
          </a:p>
          <a:p>
            <a:r>
              <a:rPr lang="en-US" sz="1200" dirty="0" smtClean="0"/>
              <a:t>Any instructions </a:t>
            </a:r>
            <a:endParaRPr lang="en-US" sz="1400" dirty="0"/>
          </a:p>
          <a:p>
            <a:pPr marL="0" indent="0">
              <a:buNone/>
            </a:pPr>
            <a:r>
              <a:rPr lang="en-US" sz="1400" dirty="0" smtClean="0"/>
              <a:t>3. Proposal of the new elevator </a:t>
            </a:r>
          </a:p>
          <a:p>
            <a:r>
              <a:rPr lang="en-US" sz="1400" dirty="0" smtClean="0"/>
              <a:t>Safety Features</a:t>
            </a:r>
          </a:p>
          <a:p>
            <a:r>
              <a:rPr lang="en-US" sz="1400" dirty="0" smtClean="0"/>
              <a:t>New Design, Better, Lower the Maintenance fee, more Capacity.</a:t>
            </a:r>
          </a:p>
          <a:p>
            <a:r>
              <a:rPr lang="en-US" sz="1200" dirty="0" smtClean="0"/>
              <a:t>Design Factor</a:t>
            </a:r>
          </a:p>
          <a:p>
            <a:r>
              <a:rPr lang="en-US" sz="1200" dirty="0" smtClean="0"/>
              <a:t>Reliability </a:t>
            </a:r>
          </a:p>
          <a:p>
            <a:pPr marL="0" indent="0">
              <a:buNone/>
            </a:pPr>
            <a:r>
              <a:rPr lang="en-US" sz="1200" dirty="0" smtClean="0"/>
              <a:t>I have a Proposal for the Empire State Building.</a:t>
            </a:r>
          </a:p>
          <a:p>
            <a:pPr marL="0" indent="0">
              <a:buNone/>
            </a:pPr>
            <a:r>
              <a:rPr lang="en-US" sz="1200" dirty="0" smtClean="0"/>
              <a:t>A new elevator should be better in specs but also to keep the vintage interior that can be suitable for the empire state building.</a:t>
            </a:r>
          </a:p>
          <a:p>
            <a:pPr marL="0" indent="0">
              <a:buNone/>
            </a:pPr>
            <a:r>
              <a:rPr lang="en-US" sz="1200" dirty="0" smtClean="0"/>
              <a:t>Also, a proposal to install elevators outside of the building so, people can see the view of the NYC with all glass </a:t>
            </a:r>
            <a:r>
              <a:rPr lang="en-US" sz="1200" smtClean="0"/>
              <a:t>design elevator.</a:t>
            </a:r>
            <a:endParaRPr lang="en-US" sz="1200" dirty="0" smtClean="0"/>
          </a:p>
        </p:txBody>
      </p:sp>
    </p:spTree>
    <p:extLst>
      <p:ext uri="{BB962C8B-B14F-4D97-AF65-F5344CB8AC3E}">
        <p14:creationId xmlns:p14="http://schemas.microsoft.com/office/powerpoint/2010/main" val="689903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167</Words>
  <Application>Microsoft Office PowerPoint</Application>
  <PresentationFormat>On-screen Show (4:3)</PresentationFormat>
  <Paragraphs>22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Day02 EX02 Design Process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Masato Nakamura</dc:creator>
  <cp:lastModifiedBy>Labs</cp:lastModifiedBy>
  <cp:revision>6</cp:revision>
  <dcterms:created xsi:type="dcterms:W3CDTF">2016-07-12T18:02:01Z</dcterms:created>
  <dcterms:modified xsi:type="dcterms:W3CDTF">2016-07-13T20:43:12Z</dcterms:modified>
</cp:coreProperties>
</file>