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9" r:id="rId4"/>
    <p:sldId id="270" r:id="rId5"/>
    <p:sldId id="257" r:id="rId6"/>
    <p:sldId id="263" r:id="rId7"/>
    <p:sldId id="264" r:id="rId8"/>
    <p:sldId id="266" r:id="rId9"/>
    <p:sldId id="258" r:id="rId10"/>
    <p:sldId id="259" r:id="rId11"/>
    <p:sldId id="261" r:id="rId12"/>
    <p:sldId id="268" r:id="rId13"/>
    <p:sldId id="267" r:id="rId14"/>
    <p:sldId id="260" r:id="rId15"/>
    <p:sldId id="26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7F57-CF5B-47BF-85E5-10F540F3FBC9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116B3-5D21-4C9B-831B-0AB9C23B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312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7F57-CF5B-47BF-85E5-10F540F3FBC9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116B3-5D21-4C9B-831B-0AB9C23B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940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7F57-CF5B-47BF-85E5-10F540F3FBC9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116B3-5D21-4C9B-831B-0AB9C23B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883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7F57-CF5B-47BF-85E5-10F540F3FBC9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116B3-5D21-4C9B-831B-0AB9C23B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71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7F57-CF5B-47BF-85E5-10F540F3FBC9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116B3-5D21-4C9B-831B-0AB9C23B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262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7F57-CF5B-47BF-85E5-10F540F3FBC9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116B3-5D21-4C9B-831B-0AB9C23B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060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7F57-CF5B-47BF-85E5-10F540F3FBC9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116B3-5D21-4C9B-831B-0AB9C23B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817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7F57-CF5B-47BF-85E5-10F540F3FBC9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116B3-5D21-4C9B-831B-0AB9C23B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93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7F57-CF5B-47BF-85E5-10F540F3FBC9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116B3-5D21-4C9B-831B-0AB9C23B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640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7F57-CF5B-47BF-85E5-10F540F3FBC9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116B3-5D21-4C9B-831B-0AB9C23B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554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7F57-CF5B-47BF-85E5-10F540F3FBC9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116B3-5D21-4C9B-831B-0AB9C23B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81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97F57-CF5B-47BF-85E5-10F540F3FBC9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116B3-5D21-4C9B-831B-0AB9C23B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287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74976" y="2316480"/>
            <a:ext cx="785164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Crown Heights Brooklyn, NY</a:t>
            </a:r>
          </a:p>
          <a:p>
            <a:pPr algn="ctr"/>
            <a:r>
              <a:rPr lang="en-US" dirty="0" err="1" smtClean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Aleyda</a:t>
            </a:r>
            <a:r>
              <a:rPr lang="en-US" dirty="0" smtClean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Austin</a:t>
            </a:r>
            <a:endParaRPr lang="en-US" dirty="0"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0753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" t="3518" r="59596" b="46111"/>
          <a:stretch/>
        </p:blipFill>
        <p:spPr>
          <a:xfrm rot="5400000">
            <a:off x="2834060" y="-2453061"/>
            <a:ext cx="6527800" cy="1191652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02800" y="6223000"/>
            <a:ext cx="226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KEY ROADS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428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3" t="34557" r="26322" b="39488"/>
          <a:stretch/>
        </p:blipFill>
        <p:spPr>
          <a:xfrm rot="10800000">
            <a:off x="0" y="0"/>
            <a:ext cx="12481936" cy="63276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643872" y="6120384"/>
            <a:ext cx="2121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TOPOGRAPHY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7724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" t="338" r="24623" b="73708"/>
          <a:stretch/>
        </p:blipFill>
        <p:spPr>
          <a:xfrm rot="10800000">
            <a:off x="0" y="457200"/>
            <a:ext cx="12351464" cy="62179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65920" y="6035040"/>
            <a:ext cx="2633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RELIGION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7435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6" t="5935" r="25588" b="68110"/>
          <a:stretch/>
        </p:blipFill>
        <p:spPr>
          <a:xfrm rot="10800000">
            <a:off x="0" y="97536"/>
            <a:ext cx="12169286" cy="61691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497568" y="6035040"/>
            <a:ext cx="2170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GREEN/PARKS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0568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9" t="28072" r="28047" b="45083"/>
          <a:stretch/>
        </p:blipFill>
        <p:spPr>
          <a:xfrm rot="10800000">
            <a:off x="0" y="329184"/>
            <a:ext cx="12538786" cy="65288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02496" y="5876544"/>
            <a:ext cx="2731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RELATIONS/CONNECTIONS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1413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4" t="2889" r="52139" b="45911"/>
          <a:stretch/>
        </p:blipFill>
        <p:spPr>
          <a:xfrm rot="16200000">
            <a:off x="3140562" y="-2656734"/>
            <a:ext cx="6089906" cy="120129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63584" y="6022848"/>
            <a:ext cx="3182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TRANSPORTATION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978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568" y="1829"/>
            <a:ext cx="8973312" cy="685617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243072" y="633984"/>
            <a:ext cx="658368" cy="25603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736848" y="1176527"/>
            <a:ext cx="871728" cy="34564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999232" y="929639"/>
            <a:ext cx="810768" cy="49377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431792" y="395020"/>
            <a:ext cx="1152144" cy="34869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687824" y="1526742"/>
            <a:ext cx="1615440" cy="41178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943600" y="1048511"/>
            <a:ext cx="835152" cy="37490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778752" y="126794"/>
            <a:ext cx="1024128" cy="40965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589520" y="1604618"/>
            <a:ext cx="883920" cy="33390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80816" y="2470096"/>
            <a:ext cx="950976" cy="33406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297936" y="1581910"/>
            <a:ext cx="944880" cy="27432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340864" y="1950717"/>
            <a:ext cx="902208" cy="40050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059936" y="1915970"/>
            <a:ext cx="853440" cy="435254"/>
          </a:xfrm>
          <a:prstGeom prst="ellipse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812792" y="2804159"/>
            <a:ext cx="771144" cy="625755"/>
          </a:xfrm>
          <a:prstGeom prst="ellipse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133600" y="3712464"/>
            <a:ext cx="1011936" cy="31089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3176016" y="4348580"/>
            <a:ext cx="883920" cy="41849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685288" y="5556504"/>
            <a:ext cx="1124712" cy="3078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4539996" y="6175248"/>
            <a:ext cx="1043940" cy="48158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568440" y="3949292"/>
            <a:ext cx="859536" cy="37947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510784" y="3739895"/>
            <a:ext cx="926592" cy="42885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437632" y="4683862"/>
            <a:ext cx="865632" cy="37581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6303264" y="5550407"/>
            <a:ext cx="890016" cy="41970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154424" y="3882848"/>
            <a:ext cx="966216" cy="46573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7473696" y="3006698"/>
            <a:ext cx="841248" cy="42321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6376416" y="2645055"/>
            <a:ext cx="950976" cy="53096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95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567" y="0"/>
            <a:ext cx="78248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431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" t="61579" r="-1136" b="3333"/>
          <a:stretch/>
        </p:blipFill>
        <p:spPr>
          <a:xfrm>
            <a:off x="0" y="433137"/>
            <a:ext cx="12313464" cy="55946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3" name="Oval 2"/>
          <p:cNvSpPr/>
          <p:nvPr/>
        </p:nvSpPr>
        <p:spPr>
          <a:xfrm>
            <a:off x="6533147" y="2346158"/>
            <a:ext cx="1215190" cy="32485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own Arrow 3"/>
          <p:cNvSpPr/>
          <p:nvPr/>
        </p:nvSpPr>
        <p:spPr>
          <a:xfrm>
            <a:off x="7038474" y="1106905"/>
            <a:ext cx="372979" cy="83017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877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4" t="41291" r="20384" b="29796"/>
          <a:stretch/>
        </p:blipFill>
        <p:spPr>
          <a:xfrm rot="10800000">
            <a:off x="0" y="330200"/>
            <a:ext cx="12192000" cy="62488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563100" y="6108700"/>
            <a:ext cx="209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BOUNDARIES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598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0" t="19444" r="5450" b="17222"/>
          <a:stretch/>
        </p:blipFill>
        <p:spPr>
          <a:xfrm rot="10800000">
            <a:off x="0" y="0"/>
            <a:ext cx="6978317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504" y="1452163"/>
            <a:ext cx="3941062" cy="395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522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3520"/>
            <a:ext cx="7827264" cy="49668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682" y="1768348"/>
            <a:ext cx="4274318" cy="315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790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7" t="3049" r="22623" b="60823"/>
          <a:stretch/>
        </p:blipFill>
        <p:spPr>
          <a:xfrm rot="10800000">
            <a:off x="1093986" y="0"/>
            <a:ext cx="101986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058656" y="6193536"/>
            <a:ext cx="2353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580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" t="61223" r="27545" b="12822"/>
          <a:stretch/>
        </p:blipFill>
        <p:spPr>
          <a:xfrm rot="10800000">
            <a:off x="109728" y="97536"/>
            <a:ext cx="11950700" cy="60583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093200" y="6058342"/>
            <a:ext cx="267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HOUSING TYPES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650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18</Words>
  <Application>Microsoft Office PowerPoint</Application>
  <PresentationFormat>Widescreen</PresentationFormat>
  <Paragraphs>11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Adobe Fan Heiti Std B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student834a</cp:lastModifiedBy>
  <cp:revision>10</cp:revision>
  <dcterms:created xsi:type="dcterms:W3CDTF">2013-09-08T20:54:15Z</dcterms:created>
  <dcterms:modified xsi:type="dcterms:W3CDTF">2013-09-09T12:54:06Z</dcterms:modified>
</cp:coreProperties>
</file>