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1110" y="22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96185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510282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40719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598919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0BBA8B6-4D88-45C0-9A82-C6367AD217EB}" type="datetimeFigureOut">
              <a:rPr lang="en-US" smtClean="0"/>
              <a:t>7/12/2016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477273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BA8B6-4D88-45C0-9A82-C6367AD217EB}"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3705743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BA8B6-4D88-45C0-9A82-C6367AD217EB}" type="datetimeFigureOut">
              <a:rPr lang="en-US" smtClean="0"/>
              <a:t>7/12/2016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624554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BA8B6-4D88-45C0-9A82-C6367AD217EB}" type="datetimeFigureOut">
              <a:rPr lang="en-US" smtClean="0"/>
              <a:t>7/12/2016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32023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BA8B6-4D88-45C0-9A82-C6367AD217EB}" type="datetimeFigureOut">
              <a:rPr lang="en-US" smtClean="0"/>
              <a:t>7/12/2016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227980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20828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1549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0BBA8B6-4D88-45C0-9A82-C6367AD217EB}" type="datetimeFigureOut">
              <a:rPr lang="en-US" smtClean="0"/>
              <a:t>7/12/2016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F99CFD-C41C-4756-8038-1EACC9AD4382}" type="slidenum">
              <a:rPr lang="en-US" smtClean="0"/>
              <a:t>‹#›</a:t>
            </a:fld>
            <a:endParaRPr lang="en-US"/>
          </a:p>
        </p:txBody>
      </p:sp>
    </p:spTree>
    <p:extLst>
      <p:ext uri="{BB962C8B-B14F-4D97-AF65-F5344CB8AC3E}">
        <p14:creationId xmlns:p14="http://schemas.microsoft.com/office/powerpoint/2010/main" val="2049474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12836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2388"/>
            <a:ext cx="7886700" cy="662782"/>
          </a:xfrm>
        </p:spPr>
        <p:txBody>
          <a:bodyPr/>
          <a:lstStyle/>
          <a:p>
            <a:r>
              <a:rPr lang="en-US" dirty="0" smtClean="0"/>
              <a:t>Day02 EX02 Design Process</a:t>
            </a:r>
            <a:endParaRPr lang="en-US" dirty="0"/>
          </a:p>
        </p:txBody>
      </p:sp>
      <p:sp>
        <p:nvSpPr>
          <p:cNvPr id="3" name="Content Placeholder 2"/>
          <p:cNvSpPr>
            <a:spLocks noGrp="1"/>
          </p:cNvSpPr>
          <p:nvPr>
            <p:ph idx="1"/>
          </p:nvPr>
        </p:nvSpPr>
        <p:spPr>
          <a:xfrm>
            <a:off x="628650" y="987766"/>
            <a:ext cx="7886700" cy="989260"/>
          </a:xfrm>
        </p:spPr>
        <p:txBody>
          <a:bodyPr>
            <a:noAutofit/>
          </a:bodyPr>
          <a:lstStyle/>
          <a:p>
            <a:pPr marL="0" indent="0">
              <a:buNone/>
            </a:pPr>
            <a:r>
              <a:rPr lang="en-US" sz="1200" dirty="0" smtClean="0"/>
              <a:t>Name: </a:t>
            </a:r>
          </a:p>
          <a:p>
            <a:pPr marL="0" indent="0">
              <a:buNone/>
            </a:pPr>
            <a:r>
              <a:rPr lang="en-US" sz="1200" dirty="0" smtClean="0"/>
              <a:t>Email:</a:t>
            </a:r>
          </a:p>
          <a:p>
            <a:pPr marL="0" indent="0">
              <a:buNone/>
            </a:pPr>
            <a:r>
              <a:rPr lang="en-US" sz="1200" dirty="0" smtClean="0"/>
              <a:t>	You are an engineer at Research and Development (R&amp;D) Department in an elevator company and your manager, head of R&amp;D department asks you to develop a new elevator for empire state building. You have no experience of designing an elevator but you want to complete this challenging project. Research all information of current elevators that can be applied to this and create a plan for designing an elevator (i.e. design process). </a:t>
            </a:r>
            <a:endParaRPr lang="en-US" sz="1200" dirty="0"/>
          </a:p>
        </p:txBody>
      </p:sp>
      <p:pic>
        <p:nvPicPr>
          <p:cNvPr id="4" name="Picture 3"/>
          <p:cNvPicPr>
            <a:picLocks noChangeAspect="1"/>
          </p:cNvPicPr>
          <p:nvPr/>
        </p:nvPicPr>
        <p:blipFill>
          <a:blip r:embed="rId2"/>
          <a:stretch>
            <a:fillRect/>
          </a:stretch>
        </p:blipFill>
        <p:spPr>
          <a:xfrm>
            <a:off x="7474197" y="4586873"/>
            <a:ext cx="1500817" cy="1125614"/>
          </a:xfrm>
          <a:prstGeom prst="rect">
            <a:avLst/>
          </a:prstGeom>
        </p:spPr>
      </p:pic>
      <p:pic>
        <p:nvPicPr>
          <p:cNvPr id="5" name="Picture 4"/>
          <p:cNvPicPr>
            <a:picLocks noChangeAspect="1"/>
          </p:cNvPicPr>
          <p:nvPr/>
        </p:nvPicPr>
        <p:blipFill>
          <a:blip r:embed="rId3"/>
          <a:stretch>
            <a:fillRect/>
          </a:stretch>
        </p:blipFill>
        <p:spPr>
          <a:xfrm>
            <a:off x="7470254" y="3496697"/>
            <a:ext cx="1504760" cy="946841"/>
          </a:xfrm>
          <a:prstGeom prst="rect">
            <a:avLst/>
          </a:prstGeom>
        </p:spPr>
      </p:pic>
      <p:pic>
        <p:nvPicPr>
          <p:cNvPr id="6" name="Picture 5"/>
          <p:cNvPicPr>
            <a:picLocks noChangeAspect="1"/>
          </p:cNvPicPr>
          <p:nvPr/>
        </p:nvPicPr>
        <p:blipFill>
          <a:blip r:embed="rId4"/>
          <a:stretch>
            <a:fillRect/>
          </a:stretch>
        </p:blipFill>
        <p:spPr>
          <a:xfrm>
            <a:off x="7471184" y="2526321"/>
            <a:ext cx="1503830" cy="846334"/>
          </a:xfrm>
          <a:prstGeom prst="rect">
            <a:avLst/>
          </a:prstGeom>
        </p:spPr>
      </p:pic>
      <p:sp>
        <p:nvSpPr>
          <p:cNvPr id="7" name="Content Placeholder 2"/>
          <p:cNvSpPr txBox="1">
            <a:spLocks/>
          </p:cNvSpPr>
          <p:nvPr/>
        </p:nvSpPr>
        <p:spPr>
          <a:xfrm>
            <a:off x="628650" y="2219325"/>
            <a:ext cx="7886700" cy="4524375"/>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smtClean="0"/>
              <a:t>Describe </a:t>
            </a:r>
            <a:r>
              <a:rPr lang="en-US" sz="1200" dirty="0" smtClean="0"/>
              <a:t>here</a:t>
            </a:r>
            <a:r>
              <a:rPr lang="en-US" sz="1200" dirty="0"/>
              <a:t>:</a:t>
            </a:r>
            <a:endParaRPr lang="en-US" sz="1200" dirty="0" smtClean="0"/>
          </a:p>
          <a:p>
            <a:pPr marL="228600" indent="-228600">
              <a:buFont typeface="+mj-lt"/>
              <a:buAutoNum type="arabicPeriod"/>
            </a:pPr>
            <a:r>
              <a:rPr lang="en-US" sz="1200" dirty="0" smtClean="0"/>
              <a:t>What are clients looking for?</a:t>
            </a:r>
          </a:p>
          <a:p>
            <a:pPr lvl="1"/>
            <a:r>
              <a:rPr lang="en-US" sz="900" dirty="0" smtClean="0"/>
              <a:t>Faster? </a:t>
            </a:r>
            <a:endParaRPr lang="en-US" sz="900" dirty="0"/>
          </a:p>
          <a:p>
            <a:pPr lvl="1"/>
            <a:r>
              <a:rPr lang="en-US" sz="900" dirty="0" smtClean="0"/>
              <a:t>Larger Capacity?</a:t>
            </a:r>
            <a:endParaRPr lang="en-US" sz="900" dirty="0" smtClean="0"/>
          </a:p>
          <a:p>
            <a:pPr marL="228600" indent="-228600">
              <a:buFont typeface="+mj-lt"/>
              <a:buAutoNum type="arabicPeriod"/>
            </a:pPr>
            <a:r>
              <a:rPr lang="en-US" sz="1200" dirty="0" smtClean="0"/>
              <a:t>How does the old elevator work?</a:t>
            </a:r>
          </a:p>
          <a:p>
            <a:pPr lvl="1"/>
            <a:r>
              <a:rPr lang="en-US" sz="900" dirty="0"/>
              <a:t> </a:t>
            </a:r>
            <a:r>
              <a:rPr lang="en-US" sz="900" dirty="0" smtClean="0"/>
              <a:t>Original Capacity</a:t>
            </a:r>
          </a:p>
          <a:p>
            <a:pPr lvl="1"/>
            <a:r>
              <a:rPr lang="en-US" sz="900" dirty="0" smtClean="0"/>
              <a:t>Speed</a:t>
            </a:r>
          </a:p>
          <a:p>
            <a:pPr marL="228600" indent="-228600">
              <a:buFont typeface="+mj-lt"/>
              <a:buAutoNum type="arabicPeriod"/>
            </a:pPr>
            <a:r>
              <a:rPr lang="en-US" sz="1200" dirty="0" smtClean="0"/>
              <a:t>Find improvements </a:t>
            </a:r>
            <a:r>
              <a:rPr lang="en-US" sz="1200" dirty="0" smtClean="0"/>
              <a:t>areas</a:t>
            </a:r>
          </a:p>
          <a:p>
            <a:pPr lvl="1"/>
            <a:r>
              <a:rPr lang="en-US" sz="900" dirty="0" smtClean="0"/>
              <a:t>What are the pros and cons of the old elevator</a:t>
            </a:r>
          </a:p>
          <a:p>
            <a:pPr lvl="1"/>
            <a:r>
              <a:rPr lang="en-US" sz="900" dirty="0" smtClean="0"/>
              <a:t>What can we do to improve the cons </a:t>
            </a:r>
          </a:p>
          <a:p>
            <a:pPr marL="0" indent="0">
              <a:buNone/>
            </a:pPr>
            <a:r>
              <a:rPr lang="en-US" sz="1200" dirty="0" smtClean="0"/>
              <a:t>4. Research improvements and provide multiple solutions</a:t>
            </a:r>
          </a:p>
          <a:p>
            <a:pPr lvl="1"/>
            <a:r>
              <a:rPr lang="en-US" sz="900" dirty="0" smtClean="0"/>
              <a:t>Dimensions of elevators</a:t>
            </a:r>
          </a:p>
          <a:p>
            <a:pPr lvl="1"/>
            <a:r>
              <a:rPr lang="en-US" sz="900" dirty="0" smtClean="0"/>
              <a:t>Research the facility we are working on</a:t>
            </a:r>
          </a:p>
          <a:p>
            <a:pPr lvl="1"/>
            <a:r>
              <a:rPr lang="en-US" sz="900" dirty="0" smtClean="0"/>
              <a:t>Determine  the failures of elevator, such as maximum load, design factors, probability of failure</a:t>
            </a:r>
          </a:p>
          <a:p>
            <a:pPr marL="0" indent="0">
              <a:buNone/>
            </a:pPr>
            <a:r>
              <a:rPr lang="en-US" sz="1200" dirty="0" smtClean="0"/>
              <a:t>5. Calculate improvement percentages</a:t>
            </a:r>
          </a:p>
          <a:p>
            <a:pPr lvl="1"/>
            <a:r>
              <a:rPr lang="en-US" sz="900" dirty="0" smtClean="0"/>
              <a:t>How much faster is the new elevator?</a:t>
            </a:r>
          </a:p>
          <a:p>
            <a:pPr lvl="1"/>
            <a:r>
              <a:rPr lang="en-US" sz="900" dirty="0" smtClean="0"/>
              <a:t>How many more people can fit?</a:t>
            </a:r>
          </a:p>
          <a:p>
            <a:pPr marL="0" indent="0">
              <a:buNone/>
            </a:pPr>
            <a:r>
              <a:rPr lang="en-US" sz="1200" dirty="0" smtClean="0"/>
              <a:t>6. Calculate cost of project and time</a:t>
            </a:r>
          </a:p>
          <a:p>
            <a:pPr lvl="1"/>
            <a:r>
              <a:rPr lang="en-US" sz="900" dirty="0" smtClean="0"/>
              <a:t>Cost of materials</a:t>
            </a:r>
          </a:p>
          <a:p>
            <a:pPr lvl="1"/>
            <a:r>
              <a:rPr lang="en-US" sz="900" dirty="0" smtClean="0"/>
              <a:t>Time for constructions</a:t>
            </a:r>
            <a:endParaRPr lang="en-US" sz="900" dirty="0" smtClean="0"/>
          </a:p>
          <a:p>
            <a:pPr marL="0" indent="0">
              <a:buNone/>
            </a:pPr>
            <a:r>
              <a:rPr lang="en-US" sz="1200" dirty="0" smtClean="0"/>
              <a:t>7. Presenting alternatives/solutions to clients</a:t>
            </a:r>
          </a:p>
          <a:p>
            <a:pPr marL="0" indent="0">
              <a:buNone/>
            </a:pPr>
            <a:r>
              <a:rPr lang="en-US" sz="1200" dirty="0" smtClean="0"/>
              <a:t>8. Deciding which improvements to make </a:t>
            </a:r>
            <a:endParaRPr lang="en-US" sz="1200" dirty="0"/>
          </a:p>
        </p:txBody>
      </p:sp>
    </p:spTree>
    <p:extLst>
      <p:ext uri="{BB962C8B-B14F-4D97-AF65-F5344CB8AC3E}">
        <p14:creationId xmlns:p14="http://schemas.microsoft.com/office/powerpoint/2010/main" val="689903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136</Words>
  <Application>Microsoft Office PowerPoint</Application>
  <PresentationFormat>On-screen Show (4:3)</PresentationFormat>
  <Paragraphs>26</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Day02 EX02 Design Process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Masato Nakamura</dc:creator>
  <cp:lastModifiedBy>Labs</cp:lastModifiedBy>
  <cp:revision>8</cp:revision>
  <dcterms:created xsi:type="dcterms:W3CDTF">2016-07-12T18:02:01Z</dcterms:created>
  <dcterms:modified xsi:type="dcterms:W3CDTF">2016-07-12T21:06:06Z</dcterms:modified>
</cp:coreProperties>
</file>