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notesSlides/notesSlide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43"/>
  </p:notesMasterIdLst>
  <p:handoutMasterIdLst>
    <p:handoutMasterId r:id="rId44"/>
  </p:handoutMasterIdLst>
  <p:sldIdLst>
    <p:sldId id="256" r:id="rId2"/>
    <p:sldId id="442" r:id="rId3"/>
    <p:sldId id="443" r:id="rId4"/>
    <p:sldId id="372" r:id="rId5"/>
    <p:sldId id="402" r:id="rId6"/>
    <p:sldId id="434" r:id="rId7"/>
    <p:sldId id="433" r:id="rId8"/>
    <p:sldId id="404" r:id="rId9"/>
    <p:sldId id="405" r:id="rId10"/>
    <p:sldId id="422" r:id="rId11"/>
    <p:sldId id="424" r:id="rId12"/>
    <p:sldId id="448" r:id="rId13"/>
    <p:sldId id="444" r:id="rId14"/>
    <p:sldId id="425" r:id="rId15"/>
    <p:sldId id="445" r:id="rId16"/>
    <p:sldId id="446" r:id="rId17"/>
    <p:sldId id="447" r:id="rId18"/>
    <p:sldId id="439" r:id="rId19"/>
    <p:sldId id="380" r:id="rId20"/>
    <p:sldId id="381" r:id="rId21"/>
    <p:sldId id="449" r:id="rId22"/>
    <p:sldId id="440" r:id="rId23"/>
    <p:sldId id="441" r:id="rId24"/>
    <p:sldId id="410" r:id="rId25"/>
    <p:sldId id="400" r:id="rId26"/>
    <p:sldId id="385" r:id="rId27"/>
    <p:sldId id="389" r:id="rId28"/>
    <p:sldId id="390" r:id="rId29"/>
    <p:sldId id="391" r:id="rId30"/>
    <p:sldId id="403" r:id="rId31"/>
    <p:sldId id="387" r:id="rId32"/>
    <p:sldId id="388" r:id="rId33"/>
    <p:sldId id="435" r:id="rId34"/>
    <p:sldId id="336" r:id="rId35"/>
    <p:sldId id="337" r:id="rId36"/>
    <p:sldId id="426" r:id="rId37"/>
    <p:sldId id="427" r:id="rId38"/>
    <p:sldId id="392" r:id="rId39"/>
    <p:sldId id="321" r:id="rId40"/>
    <p:sldId id="303" r:id="rId41"/>
    <p:sldId id="332" r:id="rId42"/>
  </p:sldIdLst>
  <p:sldSz cx="9144000" cy="6858000" type="screen4x3"/>
  <p:notesSz cx="7102475" cy="9388475"/>
  <p:custDataLst>
    <p:tags r:id="rId45"/>
  </p:custData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895" autoAdjust="0"/>
    <p:restoredTop sz="90929"/>
  </p:normalViewPr>
  <p:slideViewPr>
    <p:cSldViewPr>
      <p:cViewPr varScale="1">
        <p:scale>
          <a:sx n="68" d="100"/>
          <a:sy n="68" d="100"/>
        </p:scale>
        <p:origin x="66" y="73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slide" Target="slides/slide8.xml"/><Relationship Id="rId1" Type="http://schemas.openxmlformats.org/officeDocument/2006/relationships/slide" Target="slides/slide3.xml"/><Relationship Id="rId5" Type="http://schemas.openxmlformats.org/officeDocument/2006/relationships/slide" Target="slides/slide35.xml"/><Relationship Id="rId4" Type="http://schemas.openxmlformats.org/officeDocument/2006/relationships/slide" Target="slides/slide26.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06537-6293-47CE-B486-B0AEDB94932D}" type="doc">
      <dgm:prSet loTypeId="urn:microsoft.com/office/officeart/2005/8/layout/venn2" loCatId="relationship" qsTypeId="urn:microsoft.com/office/officeart/2005/8/quickstyle/3d1" qsCatId="3D" csTypeId="urn:microsoft.com/office/officeart/2005/8/colors/accent3_4" csCatId="accent3" phldr="1"/>
      <dgm:spPr/>
      <dgm:t>
        <a:bodyPr/>
        <a:lstStyle/>
        <a:p>
          <a:endParaRPr lang="en-US"/>
        </a:p>
      </dgm:t>
    </dgm:pt>
    <dgm:pt modelId="{6C5DA8EA-38F8-484B-A9EA-0878CC5A7C88}">
      <dgm:prSet phldrT="[Text]" custT="1"/>
      <dgm:spPr>
        <a:solidFill>
          <a:srgbClr val="CD6633"/>
        </a:solidFill>
      </dgm:spPr>
      <dgm:t>
        <a:bodyPr/>
        <a:lstStyle/>
        <a:p>
          <a:r>
            <a:rPr lang="en-US" sz="2000" dirty="0" smtClean="0"/>
            <a:t>4</a:t>
          </a:r>
          <a:br>
            <a:rPr lang="en-US" sz="2000" dirty="0" smtClean="0"/>
          </a:br>
          <a:r>
            <a:rPr lang="en-US" sz="2000" dirty="0" smtClean="0"/>
            <a:t>Reflect</a:t>
          </a:r>
          <a:endParaRPr lang="en-US" sz="2000" dirty="0"/>
        </a:p>
      </dgm:t>
    </dgm:pt>
    <dgm:pt modelId="{6DC63133-F5B4-4552-B6C9-30DEDE67F6CD}" type="parTrans" cxnId="{3B75B50E-51A6-4356-86A2-FBC48E4582CA}">
      <dgm:prSet/>
      <dgm:spPr/>
      <dgm:t>
        <a:bodyPr/>
        <a:lstStyle/>
        <a:p>
          <a:endParaRPr lang="en-US"/>
        </a:p>
      </dgm:t>
    </dgm:pt>
    <dgm:pt modelId="{FB88E7C7-902E-45BC-8EB5-F9DDD9CEC79F}" type="sibTrans" cxnId="{3B75B50E-51A6-4356-86A2-FBC48E4582CA}">
      <dgm:prSet/>
      <dgm:spPr/>
      <dgm:t>
        <a:bodyPr/>
        <a:lstStyle/>
        <a:p>
          <a:endParaRPr lang="en-US"/>
        </a:p>
      </dgm:t>
    </dgm:pt>
    <dgm:pt modelId="{71BAF2F7-4DE0-48D8-AEB7-FF8F89EF9473}">
      <dgm:prSet phldrT="[Text]" custT="1"/>
      <dgm:spPr>
        <a:solidFill>
          <a:srgbClr val="D7845B"/>
        </a:solidFill>
      </dgm:spPr>
      <dgm:t>
        <a:bodyPr/>
        <a:lstStyle/>
        <a:p>
          <a:r>
            <a:rPr lang="en-US" sz="2000" dirty="0" smtClean="0"/>
            <a:t>3</a:t>
          </a:r>
          <a:br>
            <a:rPr lang="en-US" sz="2000" dirty="0" smtClean="0"/>
          </a:br>
          <a:r>
            <a:rPr lang="en-US" sz="2000" dirty="0" smtClean="0"/>
            <a:t>Review</a:t>
          </a:r>
          <a:endParaRPr lang="en-US" sz="2000" dirty="0"/>
        </a:p>
      </dgm:t>
    </dgm:pt>
    <dgm:pt modelId="{3A5B7CAE-2039-4AF4-99E6-22354C2D8FCD}" type="parTrans" cxnId="{D652A175-D8D2-4F78-893F-9A48A6758D33}">
      <dgm:prSet/>
      <dgm:spPr/>
      <dgm:t>
        <a:bodyPr/>
        <a:lstStyle/>
        <a:p>
          <a:endParaRPr lang="en-US"/>
        </a:p>
      </dgm:t>
    </dgm:pt>
    <dgm:pt modelId="{B6C8B5B7-C1FC-4B32-BC0D-C53E9F4E784A}" type="sibTrans" cxnId="{D652A175-D8D2-4F78-893F-9A48A6758D33}">
      <dgm:prSet/>
      <dgm:spPr/>
      <dgm:t>
        <a:bodyPr/>
        <a:lstStyle/>
        <a:p>
          <a:endParaRPr lang="en-US"/>
        </a:p>
      </dgm:t>
    </dgm:pt>
    <dgm:pt modelId="{546B4BC6-1079-4736-9FD8-83EAAF962FBA}">
      <dgm:prSet phldrT="[Text]" custT="1"/>
      <dgm:spPr>
        <a:solidFill>
          <a:srgbClr val="DD9875"/>
        </a:solidFill>
      </dgm:spPr>
      <dgm:t>
        <a:bodyPr/>
        <a:lstStyle/>
        <a:p>
          <a:endParaRPr lang="en-US" sz="1800" dirty="0"/>
        </a:p>
      </dgm:t>
    </dgm:pt>
    <dgm:pt modelId="{253C0D0C-8652-4D84-9CAC-3906AE8AFF10}" type="parTrans" cxnId="{195754E9-4757-447E-8202-BA8838AE5D5F}">
      <dgm:prSet/>
      <dgm:spPr/>
      <dgm:t>
        <a:bodyPr/>
        <a:lstStyle/>
        <a:p>
          <a:endParaRPr lang="en-US"/>
        </a:p>
      </dgm:t>
    </dgm:pt>
    <dgm:pt modelId="{AD0FB687-B62A-4B4D-8974-E19096D951F7}" type="sibTrans" cxnId="{195754E9-4757-447E-8202-BA8838AE5D5F}">
      <dgm:prSet/>
      <dgm:spPr/>
      <dgm:t>
        <a:bodyPr/>
        <a:lstStyle/>
        <a:p>
          <a:endParaRPr lang="en-US"/>
        </a:p>
      </dgm:t>
    </dgm:pt>
    <dgm:pt modelId="{4E9E01B0-C08A-4B0C-9BEF-7F1764501329}">
      <dgm:prSet phldrT="[Text]" custT="1"/>
      <dgm:spPr>
        <a:solidFill>
          <a:srgbClr val="E5B197"/>
        </a:solidFill>
      </dgm:spPr>
      <dgm:t>
        <a:bodyPr/>
        <a:lstStyle/>
        <a:p>
          <a:r>
            <a:rPr lang="en-US" sz="2000" dirty="0" smtClean="0"/>
            <a:t/>
          </a:r>
          <a:br>
            <a:rPr lang="en-US" sz="2000" dirty="0" smtClean="0"/>
          </a:br>
          <a:endParaRPr lang="en-US" sz="2000" dirty="0"/>
        </a:p>
      </dgm:t>
    </dgm:pt>
    <dgm:pt modelId="{32F23A31-1A86-45D0-BA45-64B4084B107A}" type="parTrans" cxnId="{BB2C168D-8585-4ECB-9E71-5A4D4EE984F2}">
      <dgm:prSet/>
      <dgm:spPr/>
      <dgm:t>
        <a:bodyPr/>
        <a:lstStyle/>
        <a:p>
          <a:endParaRPr lang="en-US"/>
        </a:p>
      </dgm:t>
    </dgm:pt>
    <dgm:pt modelId="{AA3B74B3-EBD9-4988-9431-261F6197D481}" type="sibTrans" cxnId="{BB2C168D-8585-4ECB-9E71-5A4D4EE984F2}">
      <dgm:prSet/>
      <dgm:spPr/>
      <dgm:t>
        <a:bodyPr/>
        <a:lstStyle/>
        <a:p>
          <a:endParaRPr lang="en-US"/>
        </a:p>
      </dgm:t>
    </dgm:pt>
    <dgm:pt modelId="{C0D0A8B5-A185-41DB-890C-C8CA2BDFB2E1}" type="pres">
      <dgm:prSet presAssocID="{4D406537-6293-47CE-B486-B0AEDB94932D}" presName="Name0" presStyleCnt="0">
        <dgm:presLayoutVars>
          <dgm:chMax val="7"/>
          <dgm:resizeHandles val="exact"/>
        </dgm:presLayoutVars>
      </dgm:prSet>
      <dgm:spPr/>
      <dgm:t>
        <a:bodyPr/>
        <a:lstStyle/>
        <a:p>
          <a:endParaRPr lang="en-US"/>
        </a:p>
      </dgm:t>
    </dgm:pt>
    <dgm:pt modelId="{9170BEA7-6919-4B97-923F-D6FCA2768EE2}" type="pres">
      <dgm:prSet presAssocID="{4D406537-6293-47CE-B486-B0AEDB94932D}" presName="comp1" presStyleCnt="0"/>
      <dgm:spPr/>
      <dgm:t>
        <a:bodyPr/>
        <a:lstStyle/>
        <a:p>
          <a:endParaRPr lang="en-US"/>
        </a:p>
      </dgm:t>
    </dgm:pt>
    <dgm:pt modelId="{EFAEDEF5-1080-4704-AB75-97E6466705AA}" type="pres">
      <dgm:prSet presAssocID="{4D406537-6293-47CE-B486-B0AEDB94932D}" presName="circle1" presStyleLbl="node1" presStyleIdx="0" presStyleCnt="4" custScaleX="96783" custScaleY="103391" custLinFactNeighborX="1609" custLinFactNeighborY="-1592"/>
      <dgm:spPr/>
      <dgm:t>
        <a:bodyPr/>
        <a:lstStyle/>
        <a:p>
          <a:endParaRPr lang="en-US"/>
        </a:p>
      </dgm:t>
    </dgm:pt>
    <dgm:pt modelId="{3271426A-D6A1-4540-80FF-0C77F9D9A1CC}" type="pres">
      <dgm:prSet presAssocID="{4D406537-6293-47CE-B486-B0AEDB94932D}" presName="c1text" presStyleLbl="node1" presStyleIdx="0" presStyleCnt="4">
        <dgm:presLayoutVars>
          <dgm:bulletEnabled val="1"/>
        </dgm:presLayoutVars>
      </dgm:prSet>
      <dgm:spPr/>
      <dgm:t>
        <a:bodyPr/>
        <a:lstStyle/>
        <a:p>
          <a:endParaRPr lang="en-US"/>
        </a:p>
      </dgm:t>
    </dgm:pt>
    <dgm:pt modelId="{F60BD2B7-886B-4F10-83CE-8E9D1E935488}" type="pres">
      <dgm:prSet presAssocID="{4D406537-6293-47CE-B486-B0AEDB94932D}" presName="comp2" presStyleCnt="0"/>
      <dgm:spPr/>
      <dgm:t>
        <a:bodyPr/>
        <a:lstStyle/>
        <a:p>
          <a:endParaRPr lang="en-US"/>
        </a:p>
      </dgm:t>
    </dgm:pt>
    <dgm:pt modelId="{B72A935A-6CCB-40E1-9CCD-A014E7E16105}" type="pres">
      <dgm:prSet presAssocID="{4D406537-6293-47CE-B486-B0AEDB94932D}" presName="circle2" presStyleLbl="node1" presStyleIdx="1" presStyleCnt="4" custScaleX="101165" custScaleY="97111" custLinFactNeighborX="1724" custLinFactNeighborY="-28563"/>
      <dgm:spPr/>
      <dgm:t>
        <a:bodyPr/>
        <a:lstStyle/>
        <a:p>
          <a:endParaRPr lang="en-US"/>
        </a:p>
      </dgm:t>
    </dgm:pt>
    <dgm:pt modelId="{A9030151-35FA-4CB5-BD51-7929BFDB3268}" type="pres">
      <dgm:prSet presAssocID="{4D406537-6293-47CE-B486-B0AEDB94932D}" presName="c2text" presStyleLbl="node1" presStyleIdx="1" presStyleCnt="4">
        <dgm:presLayoutVars>
          <dgm:bulletEnabled val="1"/>
        </dgm:presLayoutVars>
      </dgm:prSet>
      <dgm:spPr/>
      <dgm:t>
        <a:bodyPr/>
        <a:lstStyle/>
        <a:p>
          <a:endParaRPr lang="en-US"/>
        </a:p>
      </dgm:t>
    </dgm:pt>
    <dgm:pt modelId="{A4D2B882-8ADC-4666-A4D9-3E61288D595A}" type="pres">
      <dgm:prSet presAssocID="{4D406537-6293-47CE-B486-B0AEDB94932D}" presName="comp3" presStyleCnt="0"/>
      <dgm:spPr/>
      <dgm:t>
        <a:bodyPr/>
        <a:lstStyle/>
        <a:p>
          <a:endParaRPr lang="en-US"/>
        </a:p>
      </dgm:t>
    </dgm:pt>
    <dgm:pt modelId="{62A32CA7-E651-4F17-91B4-5375B3DB28B1}" type="pres">
      <dgm:prSet presAssocID="{4D406537-6293-47CE-B486-B0AEDB94932D}" presName="circle3" presStyleLbl="node1" presStyleIdx="2" presStyleCnt="4" custScaleX="103108" custScaleY="95204" custLinFactNeighborX="2359" custLinFactNeighborY="-74714"/>
      <dgm:spPr/>
      <dgm:t>
        <a:bodyPr/>
        <a:lstStyle/>
        <a:p>
          <a:endParaRPr lang="en-US"/>
        </a:p>
      </dgm:t>
    </dgm:pt>
    <dgm:pt modelId="{A3585A47-89F2-44EF-9B0B-BB7DAEE55254}" type="pres">
      <dgm:prSet presAssocID="{4D406537-6293-47CE-B486-B0AEDB94932D}" presName="c3text" presStyleLbl="node1" presStyleIdx="2" presStyleCnt="4">
        <dgm:presLayoutVars>
          <dgm:bulletEnabled val="1"/>
        </dgm:presLayoutVars>
      </dgm:prSet>
      <dgm:spPr/>
      <dgm:t>
        <a:bodyPr/>
        <a:lstStyle/>
        <a:p>
          <a:endParaRPr lang="en-US"/>
        </a:p>
      </dgm:t>
    </dgm:pt>
    <dgm:pt modelId="{316C10E9-919D-4049-9AD8-65ABF549BF9B}" type="pres">
      <dgm:prSet presAssocID="{4D406537-6293-47CE-B486-B0AEDB94932D}" presName="comp4" presStyleCnt="0"/>
      <dgm:spPr/>
      <dgm:t>
        <a:bodyPr/>
        <a:lstStyle/>
        <a:p>
          <a:endParaRPr lang="en-US"/>
        </a:p>
      </dgm:t>
    </dgm:pt>
    <dgm:pt modelId="{5AFAE42E-ECBE-46B6-8D26-3A5020E7A537}" type="pres">
      <dgm:prSet presAssocID="{4D406537-6293-47CE-B486-B0AEDB94932D}" presName="circle4" presStyleLbl="node1" presStyleIdx="3" presStyleCnt="4" custScaleX="96716" custScaleY="88916" custLinFactY="-64017" custLinFactNeighborX="3867" custLinFactNeighborY="-100000"/>
      <dgm:spPr/>
      <dgm:t>
        <a:bodyPr/>
        <a:lstStyle/>
        <a:p>
          <a:endParaRPr lang="en-US"/>
        </a:p>
      </dgm:t>
    </dgm:pt>
    <dgm:pt modelId="{5A35B2BD-69C3-41CB-A482-0651B4E91765}" type="pres">
      <dgm:prSet presAssocID="{4D406537-6293-47CE-B486-B0AEDB94932D}" presName="c4text" presStyleLbl="node1" presStyleIdx="3" presStyleCnt="4">
        <dgm:presLayoutVars>
          <dgm:bulletEnabled val="1"/>
        </dgm:presLayoutVars>
      </dgm:prSet>
      <dgm:spPr/>
      <dgm:t>
        <a:bodyPr/>
        <a:lstStyle/>
        <a:p>
          <a:endParaRPr lang="en-US"/>
        </a:p>
      </dgm:t>
    </dgm:pt>
  </dgm:ptLst>
  <dgm:cxnLst>
    <dgm:cxn modelId="{D652A175-D8D2-4F78-893F-9A48A6758D33}" srcId="{4D406537-6293-47CE-B486-B0AEDB94932D}" destId="{71BAF2F7-4DE0-48D8-AEB7-FF8F89EF9473}" srcOrd="1" destOrd="0" parTransId="{3A5B7CAE-2039-4AF4-99E6-22354C2D8FCD}" sibTransId="{B6C8B5B7-C1FC-4B32-BC0D-C53E9F4E784A}"/>
    <dgm:cxn modelId="{8E1C3D77-C9BE-4F12-8C78-A47B7E06B697}" type="presOf" srcId="{71BAF2F7-4DE0-48D8-AEB7-FF8F89EF9473}" destId="{A9030151-35FA-4CB5-BD51-7929BFDB3268}" srcOrd="1" destOrd="0" presId="urn:microsoft.com/office/officeart/2005/8/layout/venn2"/>
    <dgm:cxn modelId="{C44ECC00-F356-45B2-A5F1-A9C0B2436A63}" type="presOf" srcId="{546B4BC6-1079-4736-9FD8-83EAAF962FBA}" destId="{A3585A47-89F2-44EF-9B0B-BB7DAEE55254}" srcOrd="1" destOrd="0" presId="urn:microsoft.com/office/officeart/2005/8/layout/venn2"/>
    <dgm:cxn modelId="{B747857F-59BC-4278-9812-286E63D23E45}" type="presOf" srcId="{546B4BC6-1079-4736-9FD8-83EAAF962FBA}" destId="{62A32CA7-E651-4F17-91B4-5375B3DB28B1}" srcOrd="0" destOrd="0" presId="urn:microsoft.com/office/officeart/2005/8/layout/venn2"/>
    <dgm:cxn modelId="{D1DABA1C-CFBD-45B5-995B-D3F9CB17BE8F}" type="presOf" srcId="{4E9E01B0-C08A-4B0C-9BEF-7F1764501329}" destId="{5AFAE42E-ECBE-46B6-8D26-3A5020E7A537}" srcOrd="0" destOrd="0" presId="urn:microsoft.com/office/officeart/2005/8/layout/venn2"/>
    <dgm:cxn modelId="{BB2C168D-8585-4ECB-9E71-5A4D4EE984F2}" srcId="{4D406537-6293-47CE-B486-B0AEDB94932D}" destId="{4E9E01B0-C08A-4B0C-9BEF-7F1764501329}" srcOrd="3" destOrd="0" parTransId="{32F23A31-1A86-45D0-BA45-64B4084B107A}" sibTransId="{AA3B74B3-EBD9-4988-9431-261F6197D481}"/>
    <dgm:cxn modelId="{912F374D-58F5-407F-B77B-A67174B71EBE}" type="presOf" srcId="{71BAF2F7-4DE0-48D8-AEB7-FF8F89EF9473}" destId="{B72A935A-6CCB-40E1-9CCD-A014E7E16105}" srcOrd="0" destOrd="0" presId="urn:microsoft.com/office/officeart/2005/8/layout/venn2"/>
    <dgm:cxn modelId="{466044A8-20CA-4D21-B52E-481DC9D9B9E9}" type="presOf" srcId="{6C5DA8EA-38F8-484B-A9EA-0878CC5A7C88}" destId="{EFAEDEF5-1080-4704-AB75-97E6466705AA}" srcOrd="0" destOrd="0" presId="urn:microsoft.com/office/officeart/2005/8/layout/venn2"/>
    <dgm:cxn modelId="{BCBE4C98-95B9-43A8-A4C3-1E3AD64A4167}" type="presOf" srcId="{6C5DA8EA-38F8-484B-A9EA-0878CC5A7C88}" destId="{3271426A-D6A1-4540-80FF-0C77F9D9A1CC}" srcOrd="1" destOrd="0" presId="urn:microsoft.com/office/officeart/2005/8/layout/venn2"/>
    <dgm:cxn modelId="{3B75B50E-51A6-4356-86A2-FBC48E4582CA}" srcId="{4D406537-6293-47CE-B486-B0AEDB94932D}" destId="{6C5DA8EA-38F8-484B-A9EA-0878CC5A7C88}" srcOrd="0" destOrd="0" parTransId="{6DC63133-F5B4-4552-B6C9-30DEDE67F6CD}" sibTransId="{FB88E7C7-902E-45BC-8EB5-F9DDD9CEC79F}"/>
    <dgm:cxn modelId="{2BFA73AB-F450-4426-9610-EEDE58DC497A}" type="presOf" srcId="{4D406537-6293-47CE-B486-B0AEDB94932D}" destId="{C0D0A8B5-A185-41DB-890C-C8CA2BDFB2E1}" srcOrd="0" destOrd="0" presId="urn:microsoft.com/office/officeart/2005/8/layout/venn2"/>
    <dgm:cxn modelId="{B96D384C-4996-4076-AA06-84911B296F23}" type="presOf" srcId="{4E9E01B0-C08A-4B0C-9BEF-7F1764501329}" destId="{5A35B2BD-69C3-41CB-A482-0651B4E91765}" srcOrd="1" destOrd="0" presId="urn:microsoft.com/office/officeart/2005/8/layout/venn2"/>
    <dgm:cxn modelId="{195754E9-4757-447E-8202-BA8838AE5D5F}" srcId="{4D406537-6293-47CE-B486-B0AEDB94932D}" destId="{546B4BC6-1079-4736-9FD8-83EAAF962FBA}" srcOrd="2" destOrd="0" parTransId="{253C0D0C-8652-4D84-9CAC-3906AE8AFF10}" sibTransId="{AD0FB687-B62A-4B4D-8974-E19096D951F7}"/>
    <dgm:cxn modelId="{8A793C0B-C131-4B43-B5EC-1C9063DA0D1D}" type="presParOf" srcId="{C0D0A8B5-A185-41DB-890C-C8CA2BDFB2E1}" destId="{9170BEA7-6919-4B97-923F-D6FCA2768EE2}" srcOrd="0" destOrd="0" presId="urn:microsoft.com/office/officeart/2005/8/layout/venn2"/>
    <dgm:cxn modelId="{DEBC6E2A-F216-4B91-BF3A-C6AA2E23AEF3}" type="presParOf" srcId="{9170BEA7-6919-4B97-923F-D6FCA2768EE2}" destId="{EFAEDEF5-1080-4704-AB75-97E6466705AA}" srcOrd="0" destOrd="0" presId="urn:microsoft.com/office/officeart/2005/8/layout/venn2"/>
    <dgm:cxn modelId="{058EE7C6-8468-45A4-B8D0-38B00FD7E411}" type="presParOf" srcId="{9170BEA7-6919-4B97-923F-D6FCA2768EE2}" destId="{3271426A-D6A1-4540-80FF-0C77F9D9A1CC}" srcOrd="1" destOrd="0" presId="urn:microsoft.com/office/officeart/2005/8/layout/venn2"/>
    <dgm:cxn modelId="{E801F38A-EBDB-4684-8ACF-A8ED575F4C53}" type="presParOf" srcId="{C0D0A8B5-A185-41DB-890C-C8CA2BDFB2E1}" destId="{F60BD2B7-886B-4F10-83CE-8E9D1E935488}" srcOrd="1" destOrd="0" presId="urn:microsoft.com/office/officeart/2005/8/layout/venn2"/>
    <dgm:cxn modelId="{A7CF02B6-2C11-4FFE-8060-D2E6FCEA60B7}" type="presParOf" srcId="{F60BD2B7-886B-4F10-83CE-8E9D1E935488}" destId="{B72A935A-6CCB-40E1-9CCD-A014E7E16105}" srcOrd="0" destOrd="0" presId="urn:microsoft.com/office/officeart/2005/8/layout/venn2"/>
    <dgm:cxn modelId="{230B59D7-8422-4D95-957F-48B82BE6B731}" type="presParOf" srcId="{F60BD2B7-886B-4F10-83CE-8E9D1E935488}" destId="{A9030151-35FA-4CB5-BD51-7929BFDB3268}" srcOrd="1" destOrd="0" presId="urn:microsoft.com/office/officeart/2005/8/layout/venn2"/>
    <dgm:cxn modelId="{A4286C6F-B74B-4291-9A53-5EB96C12339D}" type="presParOf" srcId="{C0D0A8B5-A185-41DB-890C-C8CA2BDFB2E1}" destId="{A4D2B882-8ADC-4666-A4D9-3E61288D595A}" srcOrd="2" destOrd="0" presId="urn:microsoft.com/office/officeart/2005/8/layout/venn2"/>
    <dgm:cxn modelId="{C8FD615D-E920-45D3-BF66-B3642A177B74}" type="presParOf" srcId="{A4D2B882-8ADC-4666-A4D9-3E61288D595A}" destId="{62A32CA7-E651-4F17-91B4-5375B3DB28B1}" srcOrd="0" destOrd="0" presId="urn:microsoft.com/office/officeart/2005/8/layout/venn2"/>
    <dgm:cxn modelId="{06946078-D504-4B96-83F8-F1731F2D87A6}" type="presParOf" srcId="{A4D2B882-8ADC-4666-A4D9-3E61288D595A}" destId="{A3585A47-89F2-44EF-9B0B-BB7DAEE55254}" srcOrd="1" destOrd="0" presId="urn:microsoft.com/office/officeart/2005/8/layout/venn2"/>
    <dgm:cxn modelId="{84EAE449-7A3C-4E29-B006-E06D5083D7F0}" type="presParOf" srcId="{C0D0A8B5-A185-41DB-890C-C8CA2BDFB2E1}" destId="{316C10E9-919D-4049-9AD8-65ABF549BF9B}" srcOrd="3" destOrd="0" presId="urn:microsoft.com/office/officeart/2005/8/layout/venn2"/>
    <dgm:cxn modelId="{779A5B28-0C8D-4890-A155-FBEE1D2A8606}" type="presParOf" srcId="{316C10E9-919D-4049-9AD8-65ABF549BF9B}" destId="{5AFAE42E-ECBE-46B6-8D26-3A5020E7A537}" srcOrd="0" destOrd="0" presId="urn:microsoft.com/office/officeart/2005/8/layout/venn2"/>
    <dgm:cxn modelId="{1EF86ADA-8CE7-40AF-99A1-813663BCDA63}" type="presParOf" srcId="{316C10E9-919D-4049-9AD8-65ABF549BF9B}" destId="{5A35B2BD-69C3-41CB-A482-0651B4E91765}"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AEDEF5-1080-4704-AB75-97E6466705AA}">
      <dsp:nvSpPr>
        <dsp:cNvPr id="0" name=""/>
        <dsp:cNvSpPr/>
      </dsp:nvSpPr>
      <dsp:spPr>
        <a:xfrm>
          <a:off x="845971" y="-65185"/>
          <a:ext cx="3720954" cy="3975007"/>
        </a:xfrm>
        <a:prstGeom prst="ellipse">
          <a:avLst/>
        </a:prstGeom>
        <a:solidFill>
          <a:srgbClr val="CD6633"/>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4</a:t>
          </a:r>
          <a:br>
            <a:rPr lang="en-US" sz="2000" kern="1200" dirty="0" smtClean="0"/>
          </a:br>
          <a:r>
            <a:rPr lang="en-US" sz="2000" kern="1200" dirty="0" smtClean="0"/>
            <a:t>Reflect</a:t>
          </a:r>
          <a:endParaRPr lang="en-US" sz="2000" kern="1200" dirty="0"/>
        </a:p>
      </dsp:txBody>
      <dsp:txXfrm>
        <a:off x="2186258" y="133564"/>
        <a:ext cx="1040378" cy="596251"/>
      </dsp:txXfrm>
    </dsp:sp>
    <dsp:sp modelId="{B72A935A-6CCB-40E1-9CCD-A014E7E16105}">
      <dsp:nvSpPr>
        <dsp:cNvPr id="0" name=""/>
        <dsp:cNvSpPr/>
      </dsp:nvSpPr>
      <dsp:spPr>
        <a:xfrm>
          <a:off x="1141842" y="0"/>
          <a:ext cx="3111540" cy="2986851"/>
        </a:xfrm>
        <a:prstGeom prst="ellipse">
          <a:avLst/>
        </a:prstGeom>
        <a:solidFill>
          <a:srgbClr val="D7845B"/>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3</a:t>
          </a:r>
          <a:br>
            <a:rPr lang="en-US" sz="2000" kern="1200" dirty="0" smtClean="0"/>
          </a:br>
          <a:r>
            <a:rPr lang="en-US" sz="2000" kern="1200" dirty="0" smtClean="0"/>
            <a:t>Review</a:t>
          </a:r>
          <a:endParaRPr lang="en-US" sz="2000" kern="1200" dirty="0"/>
        </a:p>
      </dsp:txBody>
      <dsp:txXfrm>
        <a:off x="2153871" y="179211"/>
        <a:ext cx="1087483" cy="537633"/>
      </dsp:txXfrm>
    </dsp:sp>
    <dsp:sp modelId="{62A32CA7-E651-4F17-91B4-5375B3DB28B1}">
      <dsp:nvSpPr>
        <dsp:cNvPr id="0" name=""/>
        <dsp:cNvSpPr/>
      </dsp:nvSpPr>
      <dsp:spPr>
        <a:xfrm>
          <a:off x="1509766" y="0"/>
          <a:ext cx="2378476" cy="2196148"/>
        </a:xfrm>
        <a:prstGeom prst="ellipse">
          <a:avLst/>
        </a:prstGeom>
        <a:solidFill>
          <a:srgbClr val="DD9875"/>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endParaRPr lang="en-US" sz="1800" kern="1200" dirty="0"/>
        </a:p>
      </dsp:txBody>
      <dsp:txXfrm>
        <a:off x="2144819" y="164711"/>
        <a:ext cx="1108369" cy="494133"/>
      </dsp:txXfrm>
    </dsp:sp>
    <dsp:sp modelId="{5AFAE42E-ECBE-46B6-8D26-3A5020E7A537}">
      <dsp:nvSpPr>
        <dsp:cNvPr id="0" name=""/>
        <dsp:cNvSpPr/>
      </dsp:nvSpPr>
      <dsp:spPr>
        <a:xfrm>
          <a:off x="1960381" y="0"/>
          <a:ext cx="1487351" cy="1367398"/>
        </a:xfrm>
        <a:prstGeom prst="ellipse">
          <a:avLst/>
        </a:prstGeom>
        <a:solidFill>
          <a:srgbClr val="E5B197"/>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
          </a:r>
          <a:br>
            <a:rPr lang="en-US" sz="2000" kern="1200" dirty="0" smtClean="0"/>
          </a:br>
          <a:endParaRPr lang="en-US" sz="2000" kern="1200" dirty="0"/>
        </a:p>
      </dsp:txBody>
      <dsp:txXfrm>
        <a:off x="2178198" y="341849"/>
        <a:ext cx="1051716" cy="683699"/>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1"/>
            <a:ext cx="3077472" cy="468221"/>
          </a:xfrm>
          <a:prstGeom prst="rect">
            <a:avLst/>
          </a:prstGeom>
          <a:noFill/>
          <a:ln w="9525">
            <a:noFill/>
            <a:miter lim="800000"/>
            <a:headEnd/>
            <a:tailEnd/>
          </a:ln>
          <a:effectLst/>
        </p:spPr>
        <p:txBody>
          <a:bodyPr vert="horz" wrap="square" lIns="93987" tIns="46993" rIns="93987" bIns="46993" numCol="1" anchor="t" anchorCtr="0" compatLnSpc="1">
            <a:prstTxWarp prst="textNoShape">
              <a:avLst/>
            </a:prstTxWarp>
          </a:bodyPr>
          <a:lstStyle>
            <a:lvl1pPr defTabSz="940661">
              <a:defRPr sz="1200" smtClean="0"/>
            </a:lvl1pPr>
          </a:lstStyle>
          <a:p>
            <a:pPr>
              <a:defRPr/>
            </a:pPr>
            <a:endParaRPr lang="en-US" dirty="0"/>
          </a:p>
        </p:txBody>
      </p:sp>
      <p:sp>
        <p:nvSpPr>
          <p:cNvPr id="56323" name="Rectangle 3"/>
          <p:cNvSpPr>
            <a:spLocks noGrp="1" noChangeArrowheads="1"/>
          </p:cNvSpPr>
          <p:nvPr>
            <p:ph type="dt" sz="quarter" idx="1"/>
          </p:nvPr>
        </p:nvSpPr>
        <p:spPr bwMode="auto">
          <a:xfrm>
            <a:off x="4025004" y="1"/>
            <a:ext cx="3077472" cy="468221"/>
          </a:xfrm>
          <a:prstGeom prst="rect">
            <a:avLst/>
          </a:prstGeom>
          <a:noFill/>
          <a:ln w="9525">
            <a:noFill/>
            <a:miter lim="800000"/>
            <a:headEnd/>
            <a:tailEnd/>
          </a:ln>
          <a:effectLst/>
        </p:spPr>
        <p:txBody>
          <a:bodyPr vert="horz" wrap="square" lIns="93987" tIns="46993" rIns="93987" bIns="46993" numCol="1" anchor="t" anchorCtr="0" compatLnSpc="1">
            <a:prstTxWarp prst="textNoShape">
              <a:avLst/>
            </a:prstTxWarp>
          </a:bodyPr>
          <a:lstStyle>
            <a:lvl1pPr algn="r" defTabSz="940661">
              <a:defRPr sz="1200" smtClean="0"/>
            </a:lvl1pPr>
          </a:lstStyle>
          <a:p>
            <a:pPr>
              <a:defRPr/>
            </a:pPr>
            <a:endParaRPr lang="en-US" dirty="0"/>
          </a:p>
        </p:txBody>
      </p:sp>
      <p:sp>
        <p:nvSpPr>
          <p:cNvPr id="56324" name="Rectangle 4"/>
          <p:cNvSpPr>
            <a:spLocks noGrp="1" noChangeArrowheads="1"/>
          </p:cNvSpPr>
          <p:nvPr>
            <p:ph type="ftr" sz="quarter" idx="2"/>
          </p:nvPr>
        </p:nvSpPr>
        <p:spPr bwMode="auto">
          <a:xfrm>
            <a:off x="0" y="8883374"/>
            <a:ext cx="3077472" cy="468221"/>
          </a:xfrm>
          <a:prstGeom prst="rect">
            <a:avLst/>
          </a:prstGeom>
          <a:noFill/>
          <a:ln w="9525">
            <a:noFill/>
            <a:miter lim="800000"/>
            <a:headEnd/>
            <a:tailEnd/>
          </a:ln>
          <a:effectLst/>
        </p:spPr>
        <p:txBody>
          <a:bodyPr vert="horz" wrap="square" lIns="93987" tIns="46993" rIns="93987" bIns="46993" numCol="1" anchor="b" anchorCtr="0" compatLnSpc="1">
            <a:prstTxWarp prst="textNoShape">
              <a:avLst/>
            </a:prstTxWarp>
          </a:bodyPr>
          <a:lstStyle>
            <a:lvl1pPr defTabSz="940661">
              <a:defRPr sz="1200" smtClean="0"/>
            </a:lvl1pPr>
          </a:lstStyle>
          <a:p>
            <a:pPr>
              <a:defRPr/>
            </a:pPr>
            <a:endParaRPr lang="en-US" dirty="0"/>
          </a:p>
        </p:txBody>
      </p:sp>
      <p:sp>
        <p:nvSpPr>
          <p:cNvPr id="56325" name="Rectangle 5"/>
          <p:cNvSpPr>
            <a:spLocks noGrp="1" noChangeArrowheads="1"/>
          </p:cNvSpPr>
          <p:nvPr>
            <p:ph type="sldNum" sz="quarter" idx="3"/>
          </p:nvPr>
        </p:nvSpPr>
        <p:spPr bwMode="auto">
          <a:xfrm>
            <a:off x="4025004" y="8883374"/>
            <a:ext cx="3077472" cy="468221"/>
          </a:xfrm>
          <a:prstGeom prst="rect">
            <a:avLst/>
          </a:prstGeom>
          <a:noFill/>
          <a:ln w="9525">
            <a:noFill/>
            <a:miter lim="800000"/>
            <a:headEnd/>
            <a:tailEnd/>
          </a:ln>
          <a:effectLst/>
        </p:spPr>
        <p:txBody>
          <a:bodyPr vert="horz" wrap="square" lIns="93987" tIns="46993" rIns="93987" bIns="46993" numCol="1" anchor="b" anchorCtr="0" compatLnSpc="1">
            <a:prstTxWarp prst="textNoShape">
              <a:avLst/>
            </a:prstTxWarp>
          </a:bodyPr>
          <a:lstStyle>
            <a:lvl1pPr algn="r" defTabSz="940661">
              <a:defRPr sz="1200" smtClean="0"/>
            </a:lvl1pPr>
          </a:lstStyle>
          <a:p>
            <a:pPr>
              <a:defRPr/>
            </a:pPr>
            <a:fld id="{ED5F2987-9ED8-4087-A68A-A98A90F0CC41}" type="slidenum">
              <a:rPr lang="en-US"/>
              <a:pPr>
                <a:defRPr/>
              </a:pPr>
              <a:t>‹#›</a:t>
            </a:fld>
            <a:endParaRPr lang="en-US" dirty="0"/>
          </a:p>
        </p:txBody>
      </p:sp>
    </p:spTree>
    <p:extLst>
      <p:ext uri="{BB962C8B-B14F-4D97-AF65-F5344CB8AC3E}">
        <p14:creationId xmlns:p14="http://schemas.microsoft.com/office/powerpoint/2010/main" val="7303718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196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a:prstGeom prst="rect">
            <a:avLst/>
          </a:prstGeom>
          <a:noFill/>
          <a:ln w="12700">
            <a:solidFill>
              <a:prstClr val="black"/>
            </a:solidFill>
          </a:ln>
        </p:spPr>
      </p:sp>
      <p:sp>
        <p:nvSpPr>
          <p:cNvPr id="3" name="Notes Placeholder 2"/>
          <p:cNvSpPr>
            <a:spLocks noGrp="1"/>
          </p:cNvSpPr>
          <p:nvPr>
            <p:ph type="body" idx="1"/>
          </p:nvPr>
        </p:nvSpPr>
        <p:spPr>
          <a:xfrm>
            <a:off x="711051" y="4459327"/>
            <a:ext cx="5681980" cy="4225214"/>
          </a:xfrm>
          <a:prstGeom prst="rect">
            <a:avLst/>
          </a:prstGeom>
        </p:spPr>
        <p:txBody>
          <a:bodyPr lIns="92434" tIns="46217" rIns="92434" bIns="46217">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xfrm>
            <a:off x="1200150" y="701675"/>
            <a:ext cx="4700588" cy="3524250"/>
          </a:xfrm>
          <a:prstGeom prst="rect">
            <a:avLst/>
          </a:prstGeo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xfrm>
            <a:off x="947535" y="4460930"/>
            <a:ext cx="5207408" cy="4223611"/>
          </a:xfrm>
          <a:prstGeom prst="rect">
            <a:avLst/>
          </a:prstGeom>
          <a:solidFill>
            <a:srgbClr val="FFFFFF"/>
          </a:solidFill>
          <a:ln>
            <a:solidFill>
              <a:srgbClr val="000000"/>
            </a:solidFill>
            <a:miter lim="800000"/>
            <a:headEnd/>
            <a:tailEnd/>
          </a:ln>
        </p:spPr>
        <p:txBody>
          <a:bodyPr lIns="94218" tIns="47109" rIns="94218" bIns="47109"/>
          <a:lstStyle/>
          <a:p>
            <a:pPr marL="231152" indent="-231152"/>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xfrm>
            <a:off x="1200150" y="701675"/>
            <a:ext cx="4700588" cy="3524250"/>
          </a:xfrm>
          <a:prstGeom prst="rect">
            <a:avLst/>
          </a:prstGeom>
          <a:solidFill>
            <a:srgbClr val="FFFFFF"/>
          </a:solidFill>
          <a:ln>
            <a:solidFill>
              <a:srgbClr val="000000"/>
            </a:solidFill>
            <a:miter lim="800000"/>
            <a:headEnd/>
            <a:tailEnd/>
          </a:ln>
        </p:spPr>
      </p:sp>
      <p:sp>
        <p:nvSpPr>
          <p:cNvPr id="51203" name="Rectangle 3"/>
          <p:cNvSpPr>
            <a:spLocks noGrp="1" noChangeArrowheads="1"/>
          </p:cNvSpPr>
          <p:nvPr>
            <p:ph type="body" idx="1"/>
          </p:nvPr>
        </p:nvSpPr>
        <p:spPr bwMode="auto">
          <a:xfrm>
            <a:off x="947535" y="4460930"/>
            <a:ext cx="5207408" cy="4223611"/>
          </a:xfrm>
          <a:prstGeom prst="rect">
            <a:avLst/>
          </a:prstGeom>
          <a:solidFill>
            <a:srgbClr val="FFFFFF"/>
          </a:solidFill>
          <a:ln>
            <a:solidFill>
              <a:srgbClr val="000000"/>
            </a:solidFill>
            <a:miter lim="800000"/>
            <a:headEnd/>
            <a:tailEnd/>
          </a:ln>
        </p:spPr>
        <p:txBody>
          <a:bodyPr lIns="94218" tIns="47109" rIns="94218" bIns="47109"/>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a:prstGeom prst="rect">
            <a:avLst/>
          </a:prstGeom>
        </p:spPr>
      </p:sp>
      <p:sp>
        <p:nvSpPr>
          <p:cNvPr id="3" name="Notes Placeholder 2"/>
          <p:cNvSpPr>
            <a:spLocks noGrp="1"/>
          </p:cNvSpPr>
          <p:nvPr>
            <p:ph type="body" idx="1"/>
          </p:nvPr>
        </p:nvSpPr>
        <p:spPr>
          <a:xfrm>
            <a:off x="710891" y="4460253"/>
            <a:ext cx="5680693" cy="4224652"/>
          </a:xfrm>
          <a:prstGeom prst="rect">
            <a:avLst/>
          </a:prstGeom>
        </p:spPr>
        <p:txBody>
          <a:bodyPr lIns="92464" tIns="46232" rIns="92464" bIns="46232"/>
          <a:lstStyle/>
          <a:p>
            <a:endParaRPr lang="en-US" dirty="0"/>
          </a:p>
        </p:txBody>
      </p:sp>
      <p:sp>
        <p:nvSpPr>
          <p:cNvPr id="4" name="Slide Number Placeholder 3"/>
          <p:cNvSpPr>
            <a:spLocks noGrp="1"/>
          </p:cNvSpPr>
          <p:nvPr>
            <p:ph type="sldNum" sz="quarter" idx="10"/>
          </p:nvPr>
        </p:nvSpPr>
        <p:spPr>
          <a:xfrm>
            <a:off x="4022486" y="8917277"/>
            <a:ext cx="3078383" cy="469585"/>
          </a:xfrm>
          <a:prstGeom prst="rect">
            <a:avLst/>
          </a:prstGeom>
        </p:spPr>
        <p:txBody>
          <a:bodyPr lIns="92464" tIns="46232" rIns="92464" bIns="46232"/>
          <a:lstStyle/>
          <a:p>
            <a:fld id="{59C9FC88-4920-4B6C-AF58-84F55B162EBD}" type="slidenum">
              <a:rPr lang="en-US" smtClean="0"/>
              <a:pPr/>
              <a:t>37</a:t>
            </a:fld>
            <a:endParaRPr lang="en-US" dirty="0"/>
          </a:p>
        </p:txBody>
      </p:sp>
    </p:spTree>
    <p:extLst>
      <p:ext uri="{BB962C8B-B14F-4D97-AF65-F5344CB8AC3E}">
        <p14:creationId xmlns:p14="http://schemas.microsoft.com/office/powerpoint/2010/main" val="18389516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19050"/>
            <a:ext cx="9144000" cy="6877050"/>
            <a:chOff x="0" y="-12"/>
            <a:chExt cx="5760" cy="4332"/>
          </a:xfrm>
        </p:grpSpPr>
        <p:sp>
          <p:nvSpPr>
            <p:cNvPr id="5" name="Rectangle 3"/>
            <p:cNvSpPr>
              <a:spLocks noChangeArrowheads="1"/>
            </p:cNvSpPr>
            <p:nvPr userDrawn="1"/>
          </p:nvSpPr>
          <p:spPr bwMode="hidden">
            <a:xfrm>
              <a:off x="1104" y="1008"/>
              <a:ext cx="4656" cy="3312"/>
            </a:xfrm>
            <a:prstGeom prst="rect">
              <a:avLst/>
            </a:prstGeom>
            <a:gradFill rotWithShape="0">
              <a:gsLst>
                <a:gs pos="0">
                  <a:schemeClr val="bg2"/>
                </a:gs>
                <a:gs pos="50000">
                  <a:schemeClr val="bg1"/>
                </a:gs>
                <a:gs pos="100000">
                  <a:schemeClr val="bg2"/>
                </a:gs>
              </a:gsLst>
              <a:lin ang="2700000" scaled="1"/>
            </a:gradFill>
            <a:ln w="9525">
              <a:noFill/>
              <a:miter lim="800000"/>
              <a:headEnd/>
              <a:tailEnd/>
            </a:ln>
            <a:effectLst/>
          </p:spPr>
          <p:txBody>
            <a:bodyPr wrap="none" anchor="ctr"/>
            <a:lstStyle/>
            <a:p>
              <a:pPr>
                <a:defRPr/>
              </a:pPr>
              <a:endParaRPr lang="en-US" dirty="0"/>
            </a:p>
          </p:txBody>
        </p:sp>
        <p:grpSp>
          <p:nvGrpSpPr>
            <p:cNvPr id="6" name="Group 4"/>
            <p:cNvGrpSpPr>
              <a:grpSpLocks/>
            </p:cNvGrpSpPr>
            <p:nvPr userDrawn="1"/>
          </p:nvGrpSpPr>
          <p:grpSpPr bwMode="auto">
            <a:xfrm>
              <a:off x="-1261" y="-157"/>
              <a:ext cx="7021" cy="1190"/>
              <a:chOff x="-1261" y="-154"/>
              <a:chExt cx="7021" cy="1190"/>
            </a:xfrm>
          </p:grpSpPr>
          <p:sp>
            <p:nvSpPr>
              <p:cNvPr id="8" name="Freeform 5"/>
              <p:cNvSpPr>
                <a:spLocks/>
              </p:cNvSpPr>
              <p:nvPr userDrawn="1"/>
            </p:nvSpPr>
            <p:spPr bwMode="ltGray">
              <a:xfrm>
                <a:off x="0" y="4"/>
                <a:ext cx="5760" cy="1032"/>
              </a:xfrm>
              <a:custGeom>
                <a:avLst/>
                <a:gdLst/>
                <a:ahLst/>
                <a:cxnLst>
                  <a:cxn ang="0">
                    <a:pos x="4848" y="432"/>
                  </a:cxn>
                  <a:cxn ang="0">
                    <a:pos x="0" y="432"/>
                  </a:cxn>
                  <a:cxn ang="0">
                    <a:pos x="0" y="0"/>
                  </a:cxn>
                  <a:cxn ang="0">
                    <a:pos x="4848" y="0"/>
                  </a:cxn>
                  <a:cxn ang="0">
                    <a:pos x="4848" y="432"/>
                  </a:cxn>
                </a:cxnLst>
                <a:rect l="0" t="0" r="r" b="b"/>
                <a:pathLst>
                  <a:path w="4848" h="432">
                    <a:moveTo>
                      <a:pt x="4848" y="432"/>
                    </a:moveTo>
                    <a:lnTo>
                      <a:pt x="0" y="432"/>
                    </a:lnTo>
                    <a:lnTo>
                      <a:pt x="0" y="0"/>
                    </a:lnTo>
                    <a:lnTo>
                      <a:pt x="4848" y="0"/>
                    </a:lnTo>
                    <a:lnTo>
                      <a:pt x="4848" y="432"/>
                    </a:lnTo>
                    <a:close/>
                  </a:path>
                </a:pathLst>
              </a:custGeom>
              <a:solidFill>
                <a:schemeClr val="hlink"/>
              </a:solidFill>
              <a:ln w="9525">
                <a:noFill/>
                <a:round/>
                <a:headEnd/>
                <a:tailEnd/>
              </a:ln>
              <a:effectLst/>
            </p:spPr>
            <p:txBody>
              <a:bodyPr wrap="none" anchor="ctr"/>
              <a:lstStyle/>
              <a:p>
                <a:pPr>
                  <a:defRPr/>
                </a:pPr>
                <a:endParaRPr lang="en-US" dirty="0"/>
              </a:p>
            </p:txBody>
          </p:sp>
          <p:grpSp>
            <p:nvGrpSpPr>
              <p:cNvPr id="9" name="Group 6"/>
              <p:cNvGrpSpPr>
                <a:grpSpLocks/>
              </p:cNvGrpSpPr>
              <p:nvPr userDrawn="1"/>
            </p:nvGrpSpPr>
            <p:grpSpPr bwMode="auto">
              <a:xfrm>
                <a:off x="333" y="-9"/>
                <a:ext cx="5176" cy="1044"/>
                <a:chOff x="333" y="-9"/>
                <a:chExt cx="5176" cy="1044"/>
              </a:xfrm>
            </p:grpSpPr>
            <p:sp>
              <p:nvSpPr>
                <p:cNvPr id="38" name="Freeform 7"/>
                <p:cNvSpPr>
                  <a:spLocks/>
                </p:cNvSpPr>
                <p:nvPr userDrawn="1"/>
              </p:nvSpPr>
              <p:spPr bwMode="ltGray">
                <a:xfrm>
                  <a:off x="3230" y="949"/>
                  <a:ext cx="17" cy="20"/>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39" name="Freeform 8"/>
                <p:cNvSpPr>
                  <a:spLocks/>
                </p:cNvSpPr>
                <p:nvPr userDrawn="1"/>
              </p:nvSpPr>
              <p:spPr bwMode="ltGray">
                <a:xfrm>
                  <a:off x="3406" y="1015"/>
                  <a:ext cx="21" cy="20"/>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0" name="Freeform 9"/>
                <p:cNvSpPr>
                  <a:spLocks/>
                </p:cNvSpPr>
                <p:nvPr userDrawn="1"/>
              </p:nvSpPr>
              <p:spPr bwMode="ltGray">
                <a:xfrm>
                  <a:off x="2909" y="908"/>
                  <a:ext cx="31" cy="3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1" name="Freeform 10"/>
                <p:cNvSpPr>
                  <a:spLocks/>
                </p:cNvSpPr>
                <p:nvPr userDrawn="1"/>
              </p:nvSpPr>
              <p:spPr bwMode="ltGray">
                <a:xfrm>
                  <a:off x="2551" y="940"/>
                  <a:ext cx="25" cy="12"/>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2" name="Freeform 11"/>
                <p:cNvSpPr>
                  <a:spLocks/>
                </p:cNvSpPr>
                <p:nvPr userDrawn="1"/>
              </p:nvSpPr>
              <p:spPr bwMode="ltGray">
                <a:xfrm>
                  <a:off x="2443" y="954"/>
                  <a:ext cx="65" cy="39"/>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3" name="Freeform 12"/>
                <p:cNvSpPr>
                  <a:spLocks/>
                </p:cNvSpPr>
                <p:nvPr userDrawn="1"/>
              </p:nvSpPr>
              <p:spPr bwMode="ltGray">
                <a:xfrm>
                  <a:off x="2375" y="952"/>
                  <a:ext cx="68" cy="39"/>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4" name="Freeform 13"/>
                <p:cNvSpPr>
                  <a:spLocks/>
                </p:cNvSpPr>
                <p:nvPr userDrawn="1"/>
              </p:nvSpPr>
              <p:spPr bwMode="ltGray">
                <a:xfrm>
                  <a:off x="2007" y="739"/>
                  <a:ext cx="354" cy="228"/>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5" name="Freeform 14"/>
                <p:cNvSpPr>
                  <a:spLocks/>
                </p:cNvSpPr>
                <p:nvPr userDrawn="1"/>
              </p:nvSpPr>
              <p:spPr bwMode="ltGray">
                <a:xfrm>
                  <a:off x="2222" y="724"/>
                  <a:ext cx="157" cy="167"/>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6" name="Freeform 15"/>
                <p:cNvSpPr>
                  <a:spLocks/>
                </p:cNvSpPr>
                <p:nvPr userDrawn="1"/>
              </p:nvSpPr>
              <p:spPr bwMode="ltGray">
                <a:xfrm>
                  <a:off x="2375" y="800"/>
                  <a:ext cx="110" cy="32"/>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7" name="Freeform 16"/>
                <p:cNvSpPr>
                  <a:spLocks/>
                </p:cNvSpPr>
                <p:nvPr userDrawn="1"/>
              </p:nvSpPr>
              <p:spPr bwMode="ltGray">
                <a:xfrm>
                  <a:off x="2370" y="839"/>
                  <a:ext cx="75" cy="8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8" name="Freeform 17"/>
                <p:cNvSpPr>
                  <a:spLocks/>
                </p:cNvSpPr>
                <p:nvPr userDrawn="1"/>
              </p:nvSpPr>
              <p:spPr bwMode="ltGray">
                <a:xfrm>
                  <a:off x="2497" y="793"/>
                  <a:ext cx="37" cy="49"/>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49" name="Freeform 18"/>
                <p:cNvSpPr>
                  <a:spLocks/>
                </p:cNvSpPr>
                <p:nvPr userDrawn="1"/>
              </p:nvSpPr>
              <p:spPr bwMode="ltGray">
                <a:xfrm>
                  <a:off x="2506" y="869"/>
                  <a:ext cx="47" cy="24"/>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0" name="Freeform 19"/>
                <p:cNvSpPr>
                  <a:spLocks/>
                </p:cNvSpPr>
                <p:nvPr userDrawn="1"/>
              </p:nvSpPr>
              <p:spPr bwMode="ltGray">
                <a:xfrm>
                  <a:off x="2555" y="832"/>
                  <a:ext cx="61" cy="42"/>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1" name="Freeform 20"/>
                <p:cNvSpPr>
                  <a:spLocks/>
                </p:cNvSpPr>
                <p:nvPr userDrawn="1"/>
              </p:nvSpPr>
              <p:spPr bwMode="ltGray">
                <a:xfrm>
                  <a:off x="2572" y="852"/>
                  <a:ext cx="286" cy="149"/>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2" name="Freeform 21"/>
                <p:cNvSpPr>
                  <a:spLocks/>
                </p:cNvSpPr>
                <p:nvPr userDrawn="1"/>
              </p:nvSpPr>
              <p:spPr bwMode="ltGray">
                <a:xfrm>
                  <a:off x="2820" y="866"/>
                  <a:ext cx="78" cy="64"/>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3" name="Freeform 22"/>
                <p:cNvSpPr>
                  <a:spLocks/>
                </p:cNvSpPr>
                <p:nvPr userDrawn="1"/>
              </p:nvSpPr>
              <p:spPr bwMode="ltGray">
                <a:xfrm>
                  <a:off x="2984" y="732"/>
                  <a:ext cx="19" cy="14"/>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4" name="Freeform 23"/>
                <p:cNvSpPr>
                  <a:spLocks/>
                </p:cNvSpPr>
                <p:nvPr userDrawn="1"/>
              </p:nvSpPr>
              <p:spPr bwMode="ltGray">
                <a:xfrm>
                  <a:off x="3083" y="830"/>
                  <a:ext cx="26" cy="19"/>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5" name="Freeform 24"/>
                <p:cNvSpPr>
                  <a:spLocks/>
                </p:cNvSpPr>
                <p:nvPr userDrawn="1"/>
              </p:nvSpPr>
              <p:spPr bwMode="ltGray">
                <a:xfrm>
                  <a:off x="2766" y="610"/>
                  <a:ext cx="19" cy="12"/>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6" name="Freeform 25"/>
                <p:cNvSpPr>
                  <a:spLocks/>
                </p:cNvSpPr>
                <p:nvPr userDrawn="1"/>
              </p:nvSpPr>
              <p:spPr bwMode="ltGray">
                <a:xfrm>
                  <a:off x="2600" y="712"/>
                  <a:ext cx="19" cy="12"/>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7" name="Freeform 26"/>
                <p:cNvSpPr>
                  <a:spLocks/>
                </p:cNvSpPr>
                <p:nvPr userDrawn="1"/>
              </p:nvSpPr>
              <p:spPr bwMode="ltGray">
                <a:xfrm>
                  <a:off x="2417" y="680"/>
                  <a:ext cx="80" cy="66"/>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8" name="Freeform 27"/>
                <p:cNvSpPr>
                  <a:spLocks/>
                </p:cNvSpPr>
                <p:nvPr userDrawn="1"/>
              </p:nvSpPr>
              <p:spPr bwMode="ltGray">
                <a:xfrm>
                  <a:off x="2391" y="541"/>
                  <a:ext cx="94" cy="142"/>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59" name="Freeform 28"/>
                <p:cNvSpPr>
                  <a:spLocks/>
                </p:cNvSpPr>
                <p:nvPr userDrawn="1"/>
              </p:nvSpPr>
              <p:spPr bwMode="ltGray">
                <a:xfrm>
                  <a:off x="2415" y="644"/>
                  <a:ext cx="32" cy="41"/>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0" name="Freeform 29"/>
                <p:cNvSpPr>
                  <a:spLocks/>
                </p:cNvSpPr>
                <p:nvPr userDrawn="1"/>
              </p:nvSpPr>
              <p:spPr bwMode="ltGray">
                <a:xfrm>
                  <a:off x="2349" y="654"/>
                  <a:ext cx="45" cy="41"/>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1" name="Freeform 30"/>
                <p:cNvSpPr>
                  <a:spLocks/>
                </p:cNvSpPr>
                <p:nvPr userDrawn="1"/>
              </p:nvSpPr>
              <p:spPr bwMode="ltGray">
                <a:xfrm>
                  <a:off x="4808" y="597"/>
                  <a:ext cx="701" cy="438"/>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pPr>
                    <a:defRPr/>
                  </a:pPr>
                  <a:endParaRPr lang="en-US" dirty="0"/>
                </a:p>
              </p:txBody>
            </p:sp>
            <p:sp>
              <p:nvSpPr>
                <p:cNvPr id="62" name="Freeform 31"/>
                <p:cNvSpPr>
                  <a:spLocks/>
                </p:cNvSpPr>
                <p:nvPr userDrawn="1"/>
              </p:nvSpPr>
              <p:spPr bwMode="ltGray">
                <a:xfrm>
                  <a:off x="3880" y="-7"/>
                  <a:ext cx="984" cy="692"/>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3" name="Freeform 32"/>
                <p:cNvSpPr>
                  <a:spLocks/>
                </p:cNvSpPr>
                <p:nvPr userDrawn="1"/>
              </p:nvSpPr>
              <p:spPr bwMode="ltGray">
                <a:xfrm>
                  <a:off x="3577" y="490"/>
                  <a:ext cx="36" cy="39"/>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4" name="Freeform 33"/>
                <p:cNvSpPr>
                  <a:spLocks/>
                </p:cNvSpPr>
                <p:nvPr userDrawn="1"/>
              </p:nvSpPr>
              <p:spPr bwMode="ltGray">
                <a:xfrm>
                  <a:off x="3549" y="475"/>
                  <a:ext cx="38" cy="29"/>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 name="Freeform 34"/>
                <p:cNvSpPr>
                  <a:spLocks/>
                </p:cNvSpPr>
                <p:nvPr userDrawn="1"/>
              </p:nvSpPr>
              <p:spPr bwMode="ltGray">
                <a:xfrm>
                  <a:off x="4686" y="394"/>
                  <a:ext cx="171" cy="81"/>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6" name="Freeform 35"/>
                <p:cNvSpPr>
                  <a:spLocks/>
                </p:cNvSpPr>
                <p:nvPr userDrawn="1"/>
              </p:nvSpPr>
              <p:spPr bwMode="ltGray">
                <a:xfrm>
                  <a:off x="4867" y="460"/>
                  <a:ext cx="138" cy="37"/>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7" name="Freeform 36"/>
                <p:cNvSpPr>
                  <a:spLocks/>
                </p:cNvSpPr>
                <p:nvPr userDrawn="1"/>
              </p:nvSpPr>
              <p:spPr bwMode="ltGray">
                <a:xfrm>
                  <a:off x="4794" y="480"/>
                  <a:ext cx="56" cy="3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8" name="Freeform 37"/>
                <p:cNvSpPr>
                  <a:spLocks/>
                </p:cNvSpPr>
                <p:nvPr userDrawn="1"/>
              </p:nvSpPr>
              <p:spPr bwMode="ltGray">
                <a:xfrm>
                  <a:off x="4757" y="375"/>
                  <a:ext cx="37" cy="44"/>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9" name="Freeform 38"/>
                <p:cNvSpPr>
                  <a:spLocks/>
                </p:cNvSpPr>
                <p:nvPr userDrawn="1"/>
              </p:nvSpPr>
              <p:spPr bwMode="ltGray">
                <a:xfrm>
                  <a:off x="5054" y="507"/>
                  <a:ext cx="45" cy="66"/>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70" name="Freeform 39"/>
                <p:cNvSpPr>
                  <a:spLocks/>
                </p:cNvSpPr>
                <p:nvPr userDrawn="1"/>
              </p:nvSpPr>
              <p:spPr bwMode="ltGray">
                <a:xfrm>
                  <a:off x="4260" y="6"/>
                  <a:ext cx="480" cy="100"/>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pPr>
                    <a:defRPr/>
                  </a:pPr>
                  <a:endParaRPr lang="en-US" dirty="0"/>
                </a:p>
              </p:txBody>
            </p:sp>
            <p:sp>
              <p:nvSpPr>
                <p:cNvPr id="71" name="Freeform 40"/>
                <p:cNvSpPr>
                  <a:spLocks/>
                </p:cNvSpPr>
                <p:nvPr userDrawn="1"/>
              </p:nvSpPr>
              <p:spPr bwMode="ltGray">
                <a:xfrm>
                  <a:off x="3835" y="3"/>
                  <a:ext cx="446" cy="49"/>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pPr>
                    <a:defRPr/>
                  </a:pPr>
                  <a:endParaRPr lang="en-US" dirty="0"/>
                </a:p>
              </p:txBody>
            </p:sp>
            <p:sp>
              <p:nvSpPr>
                <p:cNvPr id="72" name="Freeform 41"/>
                <p:cNvSpPr>
                  <a:spLocks/>
                </p:cNvSpPr>
                <p:nvPr userDrawn="1"/>
              </p:nvSpPr>
              <p:spPr bwMode="ltGray">
                <a:xfrm>
                  <a:off x="2853" y="74"/>
                  <a:ext cx="42" cy="25"/>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73" name="Freeform 42"/>
                <p:cNvSpPr>
                  <a:spLocks/>
                </p:cNvSpPr>
                <p:nvPr userDrawn="1"/>
              </p:nvSpPr>
              <p:spPr bwMode="ltGray">
                <a:xfrm>
                  <a:off x="1704" y="3"/>
                  <a:ext cx="1022" cy="37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n-US" dirty="0"/>
                </a:p>
              </p:txBody>
            </p:sp>
            <p:sp>
              <p:nvSpPr>
                <p:cNvPr id="74" name="Freeform 43"/>
                <p:cNvSpPr>
                  <a:spLocks/>
                </p:cNvSpPr>
                <p:nvPr userDrawn="1"/>
              </p:nvSpPr>
              <p:spPr bwMode="ltGray">
                <a:xfrm>
                  <a:off x="2729" y="-9"/>
                  <a:ext cx="47" cy="134"/>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75" name="Freeform 44"/>
                <p:cNvSpPr>
                  <a:spLocks/>
                </p:cNvSpPr>
                <p:nvPr userDrawn="1"/>
              </p:nvSpPr>
              <p:spPr bwMode="ltGray">
                <a:xfrm>
                  <a:off x="2701" y="103"/>
                  <a:ext cx="138" cy="8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76" name="Freeform 45"/>
                <p:cNvSpPr>
                  <a:spLocks/>
                </p:cNvSpPr>
                <p:nvPr userDrawn="1"/>
              </p:nvSpPr>
              <p:spPr bwMode="ltGray">
                <a:xfrm>
                  <a:off x="2553" y="182"/>
                  <a:ext cx="187" cy="176"/>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n-US" dirty="0"/>
                </a:p>
              </p:txBody>
            </p:sp>
            <p:sp>
              <p:nvSpPr>
                <p:cNvPr id="77" name="Freeform 46"/>
                <p:cNvSpPr>
                  <a:spLocks/>
                </p:cNvSpPr>
                <p:nvPr userDrawn="1"/>
              </p:nvSpPr>
              <p:spPr bwMode="ltGray">
                <a:xfrm>
                  <a:off x="2677" y="233"/>
                  <a:ext cx="14" cy="10"/>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78" name="Freeform 47"/>
                <p:cNvSpPr>
                  <a:spLocks/>
                </p:cNvSpPr>
                <p:nvPr userDrawn="1"/>
              </p:nvSpPr>
              <p:spPr bwMode="ltGray">
                <a:xfrm>
                  <a:off x="1627" y="353"/>
                  <a:ext cx="813" cy="462"/>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n-US" dirty="0"/>
                </a:p>
              </p:txBody>
            </p:sp>
            <p:sp>
              <p:nvSpPr>
                <p:cNvPr id="79" name="Freeform 48"/>
                <p:cNvSpPr>
                  <a:spLocks/>
                </p:cNvSpPr>
                <p:nvPr userDrawn="1"/>
              </p:nvSpPr>
              <p:spPr bwMode="ltGray">
                <a:xfrm>
                  <a:off x="1770" y="671"/>
                  <a:ext cx="45" cy="71"/>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80" name="Freeform 49"/>
                <p:cNvSpPr>
                  <a:spLocks/>
                </p:cNvSpPr>
                <p:nvPr userDrawn="1"/>
              </p:nvSpPr>
              <p:spPr bwMode="ltGray">
                <a:xfrm>
                  <a:off x="2394" y="431"/>
                  <a:ext cx="42" cy="59"/>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81" name="Freeform 50"/>
                <p:cNvSpPr>
                  <a:spLocks/>
                </p:cNvSpPr>
                <p:nvPr userDrawn="1"/>
              </p:nvSpPr>
              <p:spPr bwMode="ltGray">
                <a:xfrm>
                  <a:off x="2513" y="402"/>
                  <a:ext cx="21" cy="24"/>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82" name="Freeform 51"/>
                <p:cNvSpPr>
                  <a:spLocks/>
                </p:cNvSpPr>
                <p:nvPr userDrawn="1"/>
              </p:nvSpPr>
              <p:spPr bwMode="ltGray">
                <a:xfrm>
                  <a:off x="333" y="169"/>
                  <a:ext cx="1015" cy="866"/>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n-US" dirty="0"/>
                </a:p>
              </p:txBody>
            </p:sp>
            <p:sp>
              <p:nvSpPr>
                <p:cNvPr id="83" name="Freeform 52"/>
                <p:cNvSpPr>
                  <a:spLocks/>
                </p:cNvSpPr>
                <p:nvPr userDrawn="1"/>
              </p:nvSpPr>
              <p:spPr bwMode="ltGray">
                <a:xfrm>
                  <a:off x="727" y="495"/>
                  <a:ext cx="382" cy="540"/>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n-US" dirty="0"/>
                </a:p>
              </p:txBody>
            </p:sp>
            <p:sp>
              <p:nvSpPr>
                <p:cNvPr id="84" name="Freeform 53"/>
                <p:cNvSpPr>
                  <a:spLocks/>
                </p:cNvSpPr>
                <p:nvPr userDrawn="1"/>
              </p:nvSpPr>
              <p:spPr bwMode="ltGray">
                <a:xfrm>
                  <a:off x="1400" y="896"/>
                  <a:ext cx="16" cy="29"/>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85" name="Freeform 54"/>
                <p:cNvSpPr>
                  <a:spLocks/>
                </p:cNvSpPr>
                <p:nvPr userDrawn="1"/>
              </p:nvSpPr>
              <p:spPr bwMode="ltGray">
                <a:xfrm>
                  <a:off x="1379" y="617"/>
                  <a:ext cx="21" cy="1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86" name="Freeform 55"/>
                <p:cNvSpPr>
                  <a:spLocks/>
                </p:cNvSpPr>
                <p:nvPr userDrawn="1"/>
              </p:nvSpPr>
              <p:spPr bwMode="ltGray">
                <a:xfrm>
                  <a:off x="453" y="275"/>
                  <a:ext cx="58" cy="24"/>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87" name="Freeform 56"/>
                <p:cNvSpPr>
                  <a:spLocks/>
                </p:cNvSpPr>
                <p:nvPr userDrawn="1"/>
              </p:nvSpPr>
              <p:spPr bwMode="ltGray">
                <a:xfrm>
                  <a:off x="1161" y="50"/>
                  <a:ext cx="691" cy="569"/>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n-US" dirty="0"/>
                </a:p>
              </p:txBody>
            </p:sp>
            <p:sp>
              <p:nvSpPr>
                <p:cNvPr id="88" name="Freeform 57"/>
                <p:cNvSpPr>
                  <a:spLocks/>
                </p:cNvSpPr>
                <p:nvPr userDrawn="1"/>
              </p:nvSpPr>
              <p:spPr bwMode="ltGray">
                <a:xfrm>
                  <a:off x="689" y="6"/>
                  <a:ext cx="1386" cy="232"/>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n-US" dirty="0"/>
                </a:p>
              </p:txBody>
            </p:sp>
            <p:sp>
              <p:nvSpPr>
                <p:cNvPr id="89" name="Freeform 58"/>
                <p:cNvSpPr>
                  <a:spLocks/>
                </p:cNvSpPr>
                <p:nvPr userDrawn="1"/>
              </p:nvSpPr>
              <p:spPr bwMode="ltGray">
                <a:xfrm>
                  <a:off x="971" y="91"/>
                  <a:ext cx="30" cy="25"/>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90" name="Freeform 59"/>
                <p:cNvSpPr>
                  <a:spLocks/>
                </p:cNvSpPr>
                <p:nvPr userDrawn="1"/>
              </p:nvSpPr>
              <p:spPr bwMode="ltGray">
                <a:xfrm>
                  <a:off x="935" y="125"/>
                  <a:ext cx="45" cy="27"/>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91" name="Freeform 60"/>
                <p:cNvSpPr>
                  <a:spLocks/>
                </p:cNvSpPr>
                <p:nvPr userDrawn="1"/>
              </p:nvSpPr>
              <p:spPr bwMode="ltGray">
                <a:xfrm>
                  <a:off x="1081" y="226"/>
                  <a:ext cx="75" cy="14"/>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92" name="Freeform 61"/>
                <p:cNvSpPr>
                  <a:spLocks/>
                </p:cNvSpPr>
                <p:nvPr userDrawn="1"/>
              </p:nvSpPr>
              <p:spPr bwMode="ltGray">
                <a:xfrm>
                  <a:off x="1210" y="223"/>
                  <a:ext cx="42" cy="37"/>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93" name="Freeform 62"/>
                <p:cNvSpPr>
                  <a:spLocks/>
                </p:cNvSpPr>
                <p:nvPr userDrawn="1"/>
              </p:nvSpPr>
              <p:spPr bwMode="ltGray">
                <a:xfrm>
                  <a:off x="865" y="123"/>
                  <a:ext cx="33" cy="24"/>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n-US" dirty="0"/>
                </a:p>
              </p:txBody>
            </p:sp>
          </p:grpSp>
          <p:grpSp>
            <p:nvGrpSpPr>
              <p:cNvPr id="10" name="Group 63"/>
              <p:cNvGrpSpPr>
                <a:grpSpLocks/>
              </p:cNvGrpSpPr>
              <p:nvPr userDrawn="1"/>
            </p:nvGrpSpPr>
            <p:grpSpPr bwMode="auto">
              <a:xfrm>
                <a:off x="7" y="-154"/>
                <a:ext cx="5739" cy="418"/>
                <a:chOff x="1056" y="111"/>
                <a:chExt cx="2448" cy="418"/>
              </a:xfrm>
            </p:grpSpPr>
            <p:sp>
              <p:nvSpPr>
                <p:cNvPr id="27" name="Line 64"/>
                <p:cNvSpPr>
                  <a:spLocks noChangeShapeType="1"/>
                </p:cNvSpPr>
                <p:nvPr/>
              </p:nvSpPr>
              <p:spPr bwMode="white">
                <a:xfrm>
                  <a:off x="1056" y="332"/>
                  <a:ext cx="2448" cy="0"/>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28" name="Line 65"/>
                <p:cNvSpPr>
                  <a:spLocks noChangeShapeType="1"/>
                </p:cNvSpPr>
                <p:nvPr/>
              </p:nvSpPr>
              <p:spPr bwMode="white">
                <a:xfrm>
                  <a:off x="1254"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29" name="Line 66"/>
                <p:cNvSpPr>
                  <a:spLocks noChangeShapeType="1"/>
                </p:cNvSpPr>
                <p:nvPr/>
              </p:nvSpPr>
              <p:spPr bwMode="white">
                <a:xfrm>
                  <a:off x="1482"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30" name="Line 67"/>
                <p:cNvSpPr>
                  <a:spLocks noChangeShapeType="1"/>
                </p:cNvSpPr>
                <p:nvPr/>
              </p:nvSpPr>
              <p:spPr bwMode="white">
                <a:xfrm>
                  <a:off x="1710"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31" name="Line 68"/>
                <p:cNvSpPr>
                  <a:spLocks noChangeShapeType="1"/>
                </p:cNvSpPr>
                <p:nvPr/>
              </p:nvSpPr>
              <p:spPr bwMode="white">
                <a:xfrm>
                  <a:off x="1938"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32" name="Line 69"/>
                <p:cNvSpPr>
                  <a:spLocks noChangeShapeType="1"/>
                </p:cNvSpPr>
                <p:nvPr/>
              </p:nvSpPr>
              <p:spPr bwMode="white">
                <a:xfrm>
                  <a:off x="2166"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33" name="Line 70"/>
                <p:cNvSpPr>
                  <a:spLocks noChangeShapeType="1"/>
                </p:cNvSpPr>
                <p:nvPr/>
              </p:nvSpPr>
              <p:spPr bwMode="white">
                <a:xfrm>
                  <a:off x="2394"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34" name="Line 71"/>
                <p:cNvSpPr>
                  <a:spLocks noChangeShapeType="1"/>
                </p:cNvSpPr>
                <p:nvPr/>
              </p:nvSpPr>
              <p:spPr bwMode="white">
                <a:xfrm>
                  <a:off x="2622"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35" name="Line 72"/>
                <p:cNvSpPr>
                  <a:spLocks noChangeShapeType="1"/>
                </p:cNvSpPr>
                <p:nvPr/>
              </p:nvSpPr>
              <p:spPr bwMode="white">
                <a:xfrm>
                  <a:off x="2850"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36" name="Line 73"/>
                <p:cNvSpPr>
                  <a:spLocks noChangeShapeType="1"/>
                </p:cNvSpPr>
                <p:nvPr/>
              </p:nvSpPr>
              <p:spPr bwMode="white">
                <a:xfrm>
                  <a:off x="3078"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37" name="Line 74"/>
                <p:cNvSpPr>
                  <a:spLocks noChangeShapeType="1"/>
                </p:cNvSpPr>
                <p:nvPr/>
              </p:nvSpPr>
              <p:spPr bwMode="white">
                <a:xfrm>
                  <a:off x="3306" y="111"/>
                  <a:ext cx="0" cy="418"/>
                </a:xfrm>
                <a:prstGeom prst="line">
                  <a:avLst/>
                </a:prstGeom>
                <a:noFill/>
                <a:ln w="9525">
                  <a:solidFill>
                    <a:schemeClr val="folHlink"/>
                  </a:solidFill>
                  <a:round/>
                  <a:headEnd/>
                  <a:tailEnd/>
                </a:ln>
                <a:effectLst/>
              </p:spPr>
              <p:txBody>
                <a:bodyPr wrap="none" anchor="ctr"/>
                <a:lstStyle/>
                <a:p>
                  <a:pPr>
                    <a:defRPr/>
                  </a:pPr>
                  <a:endParaRPr lang="en-US" dirty="0"/>
                </a:p>
              </p:txBody>
            </p:sp>
          </p:grpSp>
          <p:grpSp>
            <p:nvGrpSpPr>
              <p:cNvPr id="11" name="Group 75"/>
              <p:cNvGrpSpPr>
                <a:grpSpLocks/>
              </p:cNvGrpSpPr>
              <p:nvPr userDrawn="1"/>
            </p:nvGrpSpPr>
            <p:grpSpPr bwMode="auto">
              <a:xfrm>
                <a:off x="-1261" y="-1"/>
                <a:ext cx="2098" cy="1030"/>
                <a:chOff x="1208" y="109"/>
                <a:chExt cx="2098" cy="423"/>
              </a:xfrm>
            </p:grpSpPr>
            <p:sp>
              <p:nvSpPr>
                <p:cNvPr id="12" name="Line 76"/>
                <p:cNvSpPr>
                  <a:spLocks noChangeShapeType="1"/>
                </p:cNvSpPr>
                <p:nvPr/>
              </p:nvSpPr>
              <p:spPr bwMode="ltGray">
                <a:xfrm>
                  <a:off x="2850" y="110"/>
                  <a:ext cx="0" cy="142"/>
                </a:xfrm>
                <a:prstGeom prst="line">
                  <a:avLst/>
                </a:prstGeom>
                <a:noFill/>
                <a:ln w="9525">
                  <a:solidFill>
                    <a:schemeClr val="hlink"/>
                  </a:solidFill>
                  <a:round/>
                  <a:headEnd/>
                  <a:tailEnd/>
                </a:ln>
                <a:effectLst/>
              </p:spPr>
              <p:txBody>
                <a:bodyPr wrap="none" anchor="ctr"/>
                <a:lstStyle/>
                <a:p>
                  <a:pPr>
                    <a:defRPr/>
                  </a:pPr>
                  <a:endParaRPr lang="en-US" dirty="0"/>
                </a:p>
              </p:txBody>
            </p:sp>
            <p:sp>
              <p:nvSpPr>
                <p:cNvPr id="13" name="Line 77"/>
                <p:cNvSpPr>
                  <a:spLocks noChangeShapeType="1"/>
                </p:cNvSpPr>
                <p:nvPr/>
              </p:nvSpPr>
              <p:spPr bwMode="ltGray">
                <a:xfrm>
                  <a:off x="2972" y="332"/>
                  <a:ext cx="70"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14" name="Line 78"/>
                <p:cNvSpPr>
                  <a:spLocks noChangeShapeType="1"/>
                </p:cNvSpPr>
                <p:nvPr/>
              </p:nvSpPr>
              <p:spPr bwMode="ltGray">
                <a:xfrm>
                  <a:off x="3078" y="350"/>
                  <a:ext cx="0" cy="28"/>
                </a:xfrm>
                <a:prstGeom prst="line">
                  <a:avLst/>
                </a:prstGeom>
                <a:noFill/>
                <a:ln w="9525">
                  <a:solidFill>
                    <a:schemeClr val="hlink"/>
                  </a:solidFill>
                  <a:round/>
                  <a:headEnd/>
                  <a:tailEnd/>
                </a:ln>
                <a:effectLst/>
              </p:spPr>
              <p:txBody>
                <a:bodyPr wrap="none" anchor="ctr"/>
                <a:lstStyle/>
                <a:p>
                  <a:pPr>
                    <a:defRPr/>
                  </a:pPr>
                  <a:endParaRPr lang="en-US" dirty="0"/>
                </a:p>
              </p:txBody>
            </p:sp>
            <p:sp>
              <p:nvSpPr>
                <p:cNvPr id="15" name="Line 79"/>
                <p:cNvSpPr>
                  <a:spLocks noChangeShapeType="1"/>
                </p:cNvSpPr>
                <p:nvPr/>
              </p:nvSpPr>
              <p:spPr bwMode="ltGray">
                <a:xfrm>
                  <a:off x="3306" y="450"/>
                  <a:ext cx="0" cy="79"/>
                </a:xfrm>
                <a:prstGeom prst="line">
                  <a:avLst/>
                </a:prstGeom>
                <a:noFill/>
                <a:ln w="9525">
                  <a:solidFill>
                    <a:schemeClr val="hlink"/>
                  </a:solidFill>
                  <a:round/>
                  <a:headEnd/>
                  <a:tailEnd/>
                </a:ln>
                <a:effectLst/>
              </p:spPr>
              <p:txBody>
                <a:bodyPr wrap="none" anchor="ctr"/>
                <a:lstStyle/>
                <a:p>
                  <a:pPr>
                    <a:defRPr/>
                  </a:pPr>
                  <a:endParaRPr lang="en-US" dirty="0"/>
                </a:p>
              </p:txBody>
            </p:sp>
            <p:sp>
              <p:nvSpPr>
                <p:cNvPr id="16" name="Line 80"/>
                <p:cNvSpPr>
                  <a:spLocks noChangeShapeType="1"/>
                </p:cNvSpPr>
                <p:nvPr/>
              </p:nvSpPr>
              <p:spPr bwMode="ltGray">
                <a:xfrm>
                  <a:off x="2166" y="114"/>
                  <a:ext cx="0" cy="62"/>
                </a:xfrm>
                <a:prstGeom prst="line">
                  <a:avLst/>
                </a:prstGeom>
                <a:noFill/>
                <a:ln w="9525">
                  <a:solidFill>
                    <a:schemeClr val="hlink"/>
                  </a:solidFill>
                  <a:round/>
                  <a:headEnd/>
                  <a:tailEnd/>
                </a:ln>
                <a:effectLst/>
              </p:spPr>
              <p:txBody>
                <a:bodyPr wrap="none" anchor="ctr"/>
                <a:lstStyle/>
                <a:p>
                  <a:pPr>
                    <a:defRPr/>
                  </a:pPr>
                  <a:endParaRPr lang="en-US" dirty="0"/>
                </a:p>
              </p:txBody>
            </p:sp>
            <p:sp>
              <p:nvSpPr>
                <p:cNvPr id="17" name="Line 81"/>
                <p:cNvSpPr>
                  <a:spLocks noChangeShapeType="1"/>
                </p:cNvSpPr>
                <p:nvPr/>
              </p:nvSpPr>
              <p:spPr bwMode="ltGray">
                <a:xfrm>
                  <a:off x="1938" y="111"/>
                  <a:ext cx="0" cy="337"/>
                </a:xfrm>
                <a:prstGeom prst="line">
                  <a:avLst/>
                </a:prstGeom>
                <a:noFill/>
                <a:ln w="9525">
                  <a:solidFill>
                    <a:schemeClr val="hlink"/>
                  </a:solidFill>
                  <a:round/>
                  <a:headEnd/>
                  <a:tailEnd/>
                </a:ln>
                <a:effectLst/>
              </p:spPr>
              <p:txBody>
                <a:bodyPr wrap="none" anchor="ctr"/>
                <a:lstStyle/>
                <a:p>
                  <a:pPr>
                    <a:defRPr/>
                  </a:pPr>
                  <a:endParaRPr lang="en-US" dirty="0"/>
                </a:p>
              </p:txBody>
            </p:sp>
            <p:sp>
              <p:nvSpPr>
                <p:cNvPr id="18" name="Line 82"/>
                <p:cNvSpPr>
                  <a:spLocks noChangeShapeType="1"/>
                </p:cNvSpPr>
                <p:nvPr/>
              </p:nvSpPr>
              <p:spPr bwMode="ltGray">
                <a:xfrm flipH="1">
                  <a:off x="1912" y="332"/>
                  <a:ext cx="68"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19" name="Line 83"/>
                <p:cNvSpPr>
                  <a:spLocks noChangeShapeType="1"/>
                </p:cNvSpPr>
                <p:nvPr/>
              </p:nvSpPr>
              <p:spPr bwMode="ltGray">
                <a:xfrm>
                  <a:off x="1778" y="332"/>
                  <a:ext cx="60"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20" name="Line 84"/>
                <p:cNvSpPr>
                  <a:spLocks noChangeShapeType="1"/>
                </p:cNvSpPr>
                <p:nvPr/>
              </p:nvSpPr>
              <p:spPr bwMode="ltGray">
                <a:xfrm flipH="1">
                  <a:off x="1578" y="332"/>
                  <a:ext cx="82"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21" name="Line 85"/>
                <p:cNvSpPr>
                  <a:spLocks noChangeShapeType="1"/>
                </p:cNvSpPr>
                <p:nvPr/>
              </p:nvSpPr>
              <p:spPr bwMode="ltGray">
                <a:xfrm>
                  <a:off x="1208" y="332"/>
                  <a:ext cx="348"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22" name="Line 86"/>
                <p:cNvSpPr>
                  <a:spLocks noChangeShapeType="1"/>
                </p:cNvSpPr>
                <p:nvPr/>
              </p:nvSpPr>
              <p:spPr bwMode="ltGray">
                <a:xfrm>
                  <a:off x="1480" y="234"/>
                  <a:ext cx="0" cy="298"/>
                </a:xfrm>
                <a:prstGeom prst="line">
                  <a:avLst/>
                </a:prstGeom>
                <a:noFill/>
                <a:ln w="9525">
                  <a:solidFill>
                    <a:schemeClr val="hlink"/>
                  </a:solidFill>
                  <a:round/>
                  <a:headEnd/>
                  <a:tailEnd/>
                </a:ln>
                <a:effectLst/>
              </p:spPr>
              <p:txBody>
                <a:bodyPr wrap="none" anchor="ctr"/>
                <a:lstStyle/>
                <a:p>
                  <a:pPr>
                    <a:defRPr/>
                  </a:pPr>
                  <a:endParaRPr lang="en-US" dirty="0"/>
                </a:p>
              </p:txBody>
            </p:sp>
            <p:sp>
              <p:nvSpPr>
                <p:cNvPr id="23" name="Line 87"/>
                <p:cNvSpPr>
                  <a:spLocks noChangeShapeType="1"/>
                </p:cNvSpPr>
                <p:nvPr/>
              </p:nvSpPr>
              <p:spPr bwMode="ltGray">
                <a:xfrm>
                  <a:off x="1254" y="252"/>
                  <a:ext cx="0" cy="156"/>
                </a:xfrm>
                <a:prstGeom prst="line">
                  <a:avLst/>
                </a:prstGeom>
                <a:noFill/>
                <a:ln w="9525">
                  <a:solidFill>
                    <a:schemeClr val="hlink"/>
                  </a:solidFill>
                  <a:round/>
                  <a:headEnd/>
                  <a:tailEnd/>
                </a:ln>
                <a:effectLst/>
              </p:spPr>
              <p:txBody>
                <a:bodyPr wrap="none" anchor="ctr"/>
                <a:lstStyle/>
                <a:p>
                  <a:pPr>
                    <a:defRPr/>
                  </a:pPr>
                  <a:endParaRPr lang="en-US" dirty="0"/>
                </a:p>
              </p:txBody>
            </p:sp>
            <p:sp>
              <p:nvSpPr>
                <p:cNvPr id="24" name="Line 88"/>
                <p:cNvSpPr>
                  <a:spLocks noChangeShapeType="1"/>
                </p:cNvSpPr>
                <p:nvPr/>
              </p:nvSpPr>
              <p:spPr bwMode="ltGray">
                <a:xfrm flipH="1" flipV="1">
                  <a:off x="1482" y="109"/>
                  <a:ext cx="0" cy="27"/>
                </a:xfrm>
                <a:prstGeom prst="line">
                  <a:avLst/>
                </a:prstGeom>
                <a:noFill/>
                <a:ln w="9525">
                  <a:solidFill>
                    <a:schemeClr val="hlink"/>
                  </a:solidFill>
                  <a:round/>
                  <a:headEnd/>
                  <a:tailEnd/>
                </a:ln>
                <a:effectLst/>
              </p:spPr>
              <p:txBody>
                <a:bodyPr wrap="none" anchor="ctr"/>
                <a:lstStyle/>
                <a:p>
                  <a:pPr>
                    <a:defRPr/>
                  </a:pPr>
                  <a:endParaRPr lang="en-US" dirty="0"/>
                </a:p>
              </p:txBody>
            </p:sp>
            <p:sp>
              <p:nvSpPr>
                <p:cNvPr id="25" name="Line 89"/>
                <p:cNvSpPr>
                  <a:spLocks noChangeShapeType="1"/>
                </p:cNvSpPr>
                <p:nvPr/>
              </p:nvSpPr>
              <p:spPr bwMode="ltGray">
                <a:xfrm>
                  <a:off x="1710" y="180"/>
                  <a:ext cx="0" cy="96"/>
                </a:xfrm>
                <a:prstGeom prst="line">
                  <a:avLst/>
                </a:prstGeom>
                <a:noFill/>
                <a:ln w="9525">
                  <a:solidFill>
                    <a:schemeClr val="hlink"/>
                  </a:solidFill>
                  <a:round/>
                  <a:headEnd/>
                  <a:tailEnd/>
                </a:ln>
                <a:effectLst/>
              </p:spPr>
              <p:txBody>
                <a:bodyPr wrap="none" anchor="ctr"/>
                <a:lstStyle/>
                <a:p>
                  <a:pPr>
                    <a:defRPr/>
                  </a:pPr>
                  <a:endParaRPr lang="en-US" dirty="0"/>
                </a:p>
              </p:txBody>
            </p:sp>
            <p:sp>
              <p:nvSpPr>
                <p:cNvPr id="26" name="Line 90"/>
                <p:cNvSpPr>
                  <a:spLocks noChangeShapeType="1"/>
                </p:cNvSpPr>
                <p:nvPr/>
              </p:nvSpPr>
              <p:spPr bwMode="ltGray">
                <a:xfrm flipV="1">
                  <a:off x="1710" y="111"/>
                  <a:ext cx="0" cy="22"/>
                </a:xfrm>
                <a:prstGeom prst="line">
                  <a:avLst/>
                </a:prstGeom>
                <a:noFill/>
                <a:ln w="9525">
                  <a:solidFill>
                    <a:schemeClr val="hlink"/>
                  </a:solidFill>
                  <a:round/>
                  <a:headEnd/>
                  <a:tailEnd/>
                </a:ln>
                <a:effectLst/>
              </p:spPr>
              <p:txBody>
                <a:bodyPr wrap="none" anchor="ctr"/>
                <a:lstStyle/>
                <a:p>
                  <a:pPr>
                    <a:defRPr/>
                  </a:pPr>
                  <a:endParaRPr lang="en-US" dirty="0"/>
                </a:p>
              </p:txBody>
            </p:sp>
          </p:grpSp>
        </p:grpSp>
        <p:pic>
          <p:nvPicPr>
            <p:cNvPr id="7" name="Picture 91" descr="earth"/>
            <p:cNvPicPr>
              <a:picLocks noChangeAspect="1" noChangeArrowheads="1"/>
            </p:cNvPicPr>
            <p:nvPr userDrawn="1"/>
          </p:nvPicPr>
          <p:blipFill>
            <a:blip r:embed="rId2" cstate="print">
              <a:clrChange>
                <a:clrFrom>
                  <a:srgbClr val="000000"/>
                </a:clrFrom>
                <a:clrTo>
                  <a:srgbClr val="000000">
                    <a:alpha val="0"/>
                  </a:srgbClr>
                </a:clrTo>
              </a:clrChange>
            </a:blip>
            <a:srcRect/>
            <a:stretch>
              <a:fillRect/>
            </a:stretch>
          </p:blipFill>
          <p:spPr bwMode="gray">
            <a:xfrm>
              <a:off x="336" y="1566"/>
              <a:ext cx="690" cy="642"/>
            </a:xfrm>
            <a:prstGeom prst="rect">
              <a:avLst/>
            </a:prstGeom>
            <a:noFill/>
            <a:ln w="9525">
              <a:noFill/>
              <a:miter lim="800000"/>
              <a:headEnd/>
              <a:tailEnd/>
            </a:ln>
          </p:spPr>
        </p:pic>
      </p:grpSp>
      <p:sp>
        <p:nvSpPr>
          <p:cNvPr id="66652" name="Rectangle 92"/>
          <p:cNvSpPr>
            <a:spLocks noGrp="1" noChangeArrowheads="1"/>
          </p:cNvSpPr>
          <p:nvPr>
            <p:ph type="ctrTitle"/>
          </p:nvPr>
        </p:nvSpPr>
        <p:spPr>
          <a:xfrm>
            <a:off x="1828800" y="1828800"/>
            <a:ext cx="6934200" cy="2362200"/>
          </a:xfrm>
        </p:spPr>
        <p:txBody>
          <a:bodyPr/>
          <a:lstStyle>
            <a:lvl1pPr>
              <a:defRPr/>
            </a:lvl1pPr>
          </a:lstStyle>
          <a:p>
            <a:r>
              <a:rPr lang="en-US"/>
              <a:t>Click to edit Master title style</a:t>
            </a:r>
          </a:p>
        </p:txBody>
      </p:sp>
      <p:sp>
        <p:nvSpPr>
          <p:cNvPr id="66653" name="Rectangle 93"/>
          <p:cNvSpPr>
            <a:spLocks noGrp="1" noChangeArrowheads="1"/>
          </p:cNvSpPr>
          <p:nvPr>
            <p:ph type="subTitle" idx="1"/>
          </p:nvPr>
        </p:nvSpPr>
        <p:spPr>
          <a:xfrm>
            <a:off x="1828800" y="4572000"/>
            <a:ext cx="6934200" cy="1295400"/>
          </a:xfrm>
        </p:spPr>
        <p:txBody>
          <a:bodyPr/>
          <a:lstStyle>
            <a:lvl1pPr marL="0" indent="0">
              <a:buFontTx/>
              <a:buNone/>
              <a:defRPr/>
            </a:lvl1pPr>
          </a:lstStyle>
          <a:p>
            <a:r>
              <a:rPr lang="en-US"/>
              <a:t>Click to edit Master subtitle style</a:t>
            </a:r>
          </a:p>
        </p:txBody>
      </p:sp>
      <p:sp>
        <p:nvSpPr>
          <p:cNvPr id="94" name="Rectangle 94"/>
          <p:cNvSpPr>
            <a:spLocks noGrp="1" noChangeArrowheads="1"/>
          </p:cNvSpPr>
          <p:nvPr>
            <p:ph type="dt" sz="half" idx="10"/>
          </p:nvPr>
        </p:nvSpPr>
        <p:spPr>
          <a:xfrm>
            <a:off x="533400" y="6324600"/>
            <a:ext cx="1905000" cy="457200"/>
          </a:xfrm>
        </p:spPr>
        <p:txBody>
          <a:bodyPr/>
          <a:lstStyle>
            <a:lvl1pPr>
              <a:defRPr smtClean="0"/>
            </a:lvl1pPr>
          </a:lstStyle>
          <a:p>
            <a:pPr>
              <a:defRPr/>
            </a:pPr>
            <a:endParaRPr lang="en-US" dirty="0"/>
          </a:p>
        </p:txBody>
      </p:sp>
      <p:sp>
        <p:nvSpPr>
          <p:cNvPr id="95" name="Rectangle 95"/>
          <p:cNvSpPr>
            <a:spLocks noGrp="1" noChangeArrowheads="1"/>
          </p:cNvSpPr>
          <p:nvPr>
            <p:ph type="ftr" sz="quarter" idx="11"/>
          </p:nvPr>
        </p:nvSpPr>
        <p:spPr>
          <a:xfrm>
            <a:off x="3200400" y="6324600"/>
            <a:ext cx="2895600" cy="457200"/>
          </a:xfrm>
        </p:spPr>
        <p:txBody>
          <a:bodyPr/>
          <a:lstStyle>
            <a:lvl1pPr>
              <a:defRPr smtClean="0"/>
            </a:lvl1pPr>
          </a:lstStyle>
          <a:p>
            <a:pPr>
              <a:defRPr/>
            </a:pPr>
            <a:endParaRPr lang="en-US" dirty="0"/>
          </a:p>
        </p:txBody>
      </p:sp>
      <p:sp>
        <p:nvSpPr>
          <p:cNvPr id="96" name="Rectangle 96"/>
          <p:cNvSpPr>
            <a:spLocks noGrp="1" noChangeArrowheads="1"/>
          </p:cNvSpPr>
          <p:nvPr>
            <p:ph type="sldNum" sz="quarter" idx="12"/>
          </p:nvPr>
        </p:nvSpPr>
        <p:spPr>
          <a:xfrm>
            <a:off x="6858000" y="6324600"/>
            <a:ext cx="1905000" cy="457200"/>
          </a:xfrm>
        </p:spPr>
        <p:txBody>
          <a:bodyPr/>
          <a:lstStyle>
            <a:lvl1pPr>
              <a:defRPr smtClean="0"/>
            </a:lvl1pPr>
          </a:lstStyle>
          <a:p>
            <a:pPr>
              <a:defRPr/>
            </a:pPr>
            <a:fld id="{BCEFD254-2C97-4AD6-81B8-47FB0BC0925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3985ABD-A9FB-4204-A7A0-4659689BCCA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5563" y="930275"/>
            <a:ext cx="2052637" cy="53324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063" y="930275"/>
            <a:ext cx="6007100" cy="5332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F1E2F42-8526-44A4-B158-5B84D4EDFC54}"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46063" y="930275"/>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2147888"/>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2147888"/>
            <a:ext cx="3810000" cy="4114800"/>
          </a:xfrm>
        </p:spPr>
        <p:txBody>
          <a:bodyPr/>
          <a:lstStyle/>
          <a:p>
            <a:pPr lvl="0"/>
            <a:endParaRPr lang="en-US" noProof="0" dirty="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3AE22EC-705E-4454-A73B-634F91677F6E}"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6968B97-AB73-4D98-A43A-2266794DABED}"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A45F0B07-C8DA-41A6-B5AD-F094BC2249D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27A29AA-1B69-4205-9F1F-06E0809C512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2A65BBCA-B939-4635-9E83-2AF61D3D8FBC}"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47676A63-02F4-4A33-AB4D-DB60EACBEDB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0D495C30-1107-4FFF-BFD7-FE4E492C7C0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BE9BA13E-AF78-428B-944F-AAA61C5488A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627E6DB-912D-413B-B8F3-A7917D819CC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706F056-84BA-4FED-80E2-ED0C3BDCC3F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46063" y="9302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2147888"/>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540" name="Rectangle 4"/>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endParaRPr lang="en-US" dirty="0"/>
          </a:p>
        </p:txBody>
      </p:sp>
      <p:sp>
        <p:nvSpPr>
          <p:cNvPr id="65541" name="Rectangle 5"/>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lvl1pPr>
          </a:lstStyle>
          <a:p>
            <a:pPr>
              <a:defRPr/>
            </a:pPr>
            <a:endParaRPr lang="en-US" dirty="0"/>
          </a:p>
        </p:txBody>
      </p:sp>
      <p:sp>
        <p:nvSpPr>
          <p:cNvPr id="65542" name="Rectangle 6"/>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9772C003-75BB-4DC2-8621-6367AF1E2249}" type="slidenum">
              <a:rPr lang="en-US"/>
              <a:pPr>
                <a:defRPr/>
              </a:pPr>
              <a:t>‹#›</a:t>
            </a:fld>
            <a:endParaRPr lang="en-US" dirty="0"/>
          </a:p>
        </p:txBody>
      </p:sp>
      <p:grpSp>
        <p:nvGrpSpPr>
          <p:cNvPr id="2055" name="Group 7"/>
          <p:cNvGrpSpPr>
            <a:grpSpLocks/>
          </p:cNvGrpSpPr>
          <p:nvPr/>
        </p:nvGrpSpPr>
        <p:grpSpPr bwMode="auto">
          <a:xfrm>
            <a:off x="261938" y="87313"/>
            <a:ext cx="8488362" cy="831850"/>
            <a:chOff x="165" y="55"/>
            <a:chExt cx="5347" cy="524"/>
          </a:xfrm>
        </p:grpSpPr>
        <p:grpSp>
          <p:nvGrpSpPr>
            <p:cNvPr id="2056" name="Group 8"/>
            <p:cNvGrpSpPr>
              <a:grpSpLocks/>
            </p:cNvGrpSpPr>
            <p:nvPr userDrawn="1"/>
          </p:nvGrpSpPr>
          <p:grpSpPr bwMode="auto">
            <a:xfrm>
              <a:off x="664" y="104"/>
              <a:ext cx="4848" cy="432"/>
              <a:chOff x="664" y="104"/>
              <a:chExt cx="4848" cy="432"/>
            </a:xfrm>
          </p:grpSpPr>
          <p:sp>
            <p:nvSpPr>
              <p:cNvPr id="65545" name="Freeform 9"/>
              <p:cNvSpPr>
                <a:spLocks/>
              </p:cNvSpPr>
              <p:nvPr/>
            </p:nvSpPr>
            <p:spPr bwMode="ltGray">
              <a:xfrm>
                <a:off x="664" y="104"/>
                <a:ext cx="4848" cy="432"/>
              </a:xfrm>
              <a:custGeom>
                <a:avLst/>
                <a:gdLst/>
                <a:ahLst/>
                <a:cxnLst>
                  <a:cxn ang="0">
                    <a:pos x="4848" y="48"/>
                  </a:cxn>
                  <a:cxn ang="0">
                    <a:pos x="4848" y="432"/>
                  </a:cxn>
                  <a:cxn ang="0">
                    <a:pos x="0" y="432"/>
                  </a:cxn>
                  <a:cxn ang="0">
                    <a:pos x="0" y="0"/>
                  </a:cxn>
                  <a:cxn ang="0">
                    <a:pos x="4848" y="0"/>
                  </a:cxn>
                  <a:cxn ang="0">
                    <a:pos x="4848" y="48"/>
                  </a:cxn>
                </a:cxnLst>
                <a:rect l="0" t="0" r="r" b="b"/>
                <a:pathLst>
                  <a:path w="4848" h="432">
                    <a:moveTo>
                      <a:pt x="4848" y="48"/>
                    </a:moveTo>
                    <a:lnTo>
                      <a:pt x="4848" y="432"/>
                    </a:lnTo>
                    <a:cubicBezTo>
                      <a:pt x="4848" y="432"/>
                      <a:pt x="2424" y="432"/>
                      <a:pt x="0" y="432"/>
                    </a:cubicBezTo>
                    <a:cubicBezTo>
                      <a:pt x="161" y="345"/>
                      <a:pt x="169" y="61"/>
                      <a:pt x="0" y="0"/>
                    </a:cubicBezTo>
                    <a:cubicBezTo>
                      <a:pt x="2424" y="0"/>
                      <a:pt x="4848" y="0"/>
                      <a:pt x="4848" y="0"/>
                    </a:cubicBezTo>
                    <a:lnTo>
                      <a:pt x="4848" y="48"/>
                    </a:lnTo>
                    <a:close/>
                  </a:path>
                </a:pathLst>
              </a:custGeom>
              <a:solidFill>
                <a:schemeClr val="hlink"/>
              </a:solidFill>
              <a:ln w="9525">
                <a:solidFill>
                  <a:schemeClr val="bg2"/>
                </a:solidFill>
                <a:round/>
                <a:headEnd/>
                <a:tailEnd/>
              </a:ln>
              <a:effectLst/>
            </p:spPr>
            <p:txBody>
              <a:bodyPr wrap="none" anchor="ctr"/>
              <a:lstStyle/>
              <a:p>
                <a:pPr>
                  <a:defRPr/>
                </a:pPr>
                <a:endParaRPr lang="en-US" dirty="0"/>
              </a:p>
            </p:txBody>
          </p:sp>
          <p:grpSp>
            <p:nvGrpSpPr>
              <p:cNvPr id="2059" name="Group 10"/>
              <p:cNvGrpSpPr>
                <a:grpSpLocks/>
              </p:cNvGrpSpPr>
              <p:nvPr/>
            </p:nvGrpSpPr>
            <p:grpSpPr bwMode="auto">
              <a:xfrm>
                <a:off x="1195" y="104"/>
                <a:ext cx="3827" cy="429"/>
                <a:chOff x="1021" y="240"/>
                <a:chExt cx="3827" cy="429"/>
              </a:xfrm>
            </p:grpSpPr>
            <p:grpSp>
              <p:nvGrpSpPr>
                <p:cNvPr id="2108" name="Group 11"/>
                <p:cNvGrpSpPr>
                  <a:grpSpLocks/>
                </p:cNvGrpSpPr>
                <p:nvPr/>
              </p:nvGrpSpPr>
              <p:grpSpPr bwMode="auto">
                <a:xfrm>
                  <a:off x="1021" y="241"/>
                  <a:ext cx="2208" cy="427"/>
                  <a:chOff x="1021" y="241"/>
                  <a:chExt cx="2208" cy="427"/>
                </a:xfrm>
              </p:grpSpPr>
              <p:sp>
                <p:nvSpPr>
                  <p:cNvPr id="65548" name="Freeform 12"/>
                  <p:cNvSpPr>
                    <a:spLocks/>
                  </p:cNvSpPr>
                  <p:nvPr/>
                </p:nvSpPr>
                <p:spPr bwMode="ltGray">
                  <a:xfrm>
                    <a:off x="2257" y="633"/>
                    <a:ext cx="7" cy="8"/>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49" name="Freeform 13"/>
                  <p:cNvSpPr>
                    <a:spLocks/>
                  </p:cNvSpPr>
                  <p:nvPr/>
                </p:nvSpPr>
                <p:spPr bwMode="ltGray">
                  <a:xfrm>
                    <a:off x="2332" y="660"/>
                    <a:ext cx="9" cy="8"/>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0" name="Freeform 14"/>
                  <p:cNvSpPr>
                    <a:spLocks/>
                  </p:cNvSpPr>
                  <p:nvPr/>
                </p:nvSpPr>
                <p:spPr bwMode="ltGray">
                  <a:xfrm>
                    <a:off x="2120"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1" name="Freeform 15"/>
                  <p:cNvSpPr>
                    <a:spLocks/>
                  </p:cNvSpPr>
                  <p:nvPr/>
                </p:nvSpPr>
                <p:spPr bwMode="ltGray">
                  <a:xfrm>
                    <a:off x="1967"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2" name="Freeform 16"/>
                  <p:cNvSpPr>
                    <a:spLocks/>
                  </p:cNvSpPr>
                  <p:nvPr/>
                </p:nvSpPr>
                <p:spPr bwMode="ltGray">
                  <a:xfrm>
                    <a:off x="1921"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3" name="Freeform 17"/>
                  <p:cNvSpPr>
                    <a:spLocks/>
                  </p:cNvSpPr>
                  <p:nvPr/>
                </p:nvSpPr>
                <p:spPr bwMode="ltGray">
                  <a:xfrm>
                    <a:off x="1892"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4" name="Freeform 18"/>
                  <p:cNvSpPr>
                    <a:spLocks/>
                  </p:cNvSpPr>
                  <p:nvPr/>
                </p:nvSpPr>
                <p:spPr bwMode="ltGray">
                  <a:xfrm>
                    <a:off x="1735"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5" name="Freeform 19"/>
                  <p:cNvSpPr>
                    <a:spLocks/>
                  </p:cNvSpPr>
                  <p:nvPr/>
                </p:nvSpPr>
                <p:spPr bwMode="ltGray">
                  <a:xfrm>
                    <a:off x="1827"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6" name="Freeform 20"/>
                  <p:cNvSpPr>
                    <a:spLocks/>
                  </p:cNvSpPr>
                  <p:nvPr/>
                </p:nvSpPr>
                <p:spPr bwMode="ltGray">
                  <a:xfrm>
                    <a:off x="1892"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7" name="Freeform 21"/>
                  <p:cNvSpPr>
                    <a:spLocks/>
                  </p:cNvSpPr>
                  <p:nvPr/>
                </p:nvSpPr>
                <p:spPr bwMode="ltGray">
                  <a:xfrm>
                    <a:off x="1890"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8" name="Freeform 22"/>
                  <p:cNvSpPr>
                    <a:spLocks/>
                  </p:cNvSpPr>
                  <p:nvPr/>
                </p:nvSpPr>
                <p:spPr bwMode="ltGray">
                  <a:xfrm>
                    <a:off x="1944"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59" name="Freeform 23"/>
                  <p:cNvSpPr>
                    <a:spLocks/>
                  </p:cNvSpPr>
                  <p:nvPr/>
                </p:nvSpPr>
                <p:spPr bwMode="ltGray">
                  <a:xfrm>
                    <a:off x="1948"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0" name="Freeform 24"/>
                  <p:cNvSpPr>
                    <a:spLocks/>
                  </p:cNvSpPr>
                  <p:nvPr/>
                </p:nvSpPr>
                <p:spPr bwMode="ltGray">
                  <a:xfrm>
                    <a:off x="1969"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1" name="Freeform 25"/>
                  <p:cNvSpPr>
                    <a:spLocks/>
                  </p:cNvSpPr>
                  <p:nvPr/>
                </p:nvSpPr>
                <p:spPr bwMode="ltGray">
                  <a:xfrm>
                    <a:off x="1976"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2" name="Freeform 26"/>
                  <p:cNvSpPr>
                    <a:spLocks/>
                  </p:cNvSpPr>
                  <p:nvPr/>
                </p:nvSpPr>
                <p:spPr bwMode="ltGray">
                  <a:xfrm>
                    <a:off x="2082"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3" name="Freeform 27"/>
                  <p:cNvSpPr>
                    <a:spLocks/>
                  </p:cNvSpPr>
                  <p:nvPr/>
                </p:nvSpPr>
                <p:spPr bwMode="ltGray">
                  <a:xfrm>
                    <a:off x="2152"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4" name="Freeform 28"/>
                  <p:cNvSpPr>
                    <a:spLocks/>
                  </p:cNvSpPr>
                  <p:nvPr/>
                </p:nvSpPr>
                <p:spPr bwMode="ltGray">
                  <a:xfrm>
                    <a:off x="2194" y="584"/>
                    <a:ext cx="11" cy="8"/>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5" name="Freeform 29"/>
                  <p:cNvSpPr>
                    <a:spLocks/>
                  </p:cNvSpPr>
                  <p:nvPr/>
                </p:nvSpPr>
                <p:spPr bwMode="ltGray">
                  <a:xfrm>
                    <a:off x="2059"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6" name="Freeform 30"/>
                  <p:cNvSpPr>
                    <a:spLocks/>
                  </p:cNvSpPr>
                  <p:nvPr/>
                </p:nvSpPr>
                <p:spPr bwMode="ltGray">
                  <a:xfrm>
                    <a:off x="1988"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7" name="Freeform 31"/>
                  <p:cNvSpPr>
                    <a:spLocks/>
                  </p:cNvSpPr>
                  <p:nvPr/>
                </p:nvSpPr>
                <p:spPr bwMode="ltGray">
                  <a:xfrm>
                    <a:off x="1910"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8" name="Freeform 32"/>
                  <p:cNvSpPr>
                    <a:spLocks/>
                  </p:cNvSpPr>
                  <p:nvPr/>
                </p:nvSpPr>
                <p:spPr bwMode="ltGray">
                  <a:xfrm>
                    <a:off x="1899"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69" name="Freeform 33"/>
                  <p:cNvSpPr>
                    <a:spLocks/>
                  </p:cNvSpPr>
                  <p:nvPr/>
                </p:nvSpPr>
                <p:spPr bwMode="ltGray">
                  <a:xfrm>
                    <a:off x="1909"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70" name="Freeform 34"/>
                  <p:cNvSpPr>
                    <a:spLocks/>
                  </p:cNvSpPr>
                  <p:nvPr/>
                </p:nvSpPr>
                <p:spPr bwMode="ltGray">
                  <a:xfrm>
                    <a:off x="1881"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71" name="Freeform 35"/>
                  <p:cNvSpPr>
                    <a:spLocks/>
                  </p:cNvSpPr>
                  <p:nvPr/>
                </p:nvSpPr>
                <p:spPr bwMode="ltGray">
                  <a:xfrm>
                    <a:off x="2930" y="489"/>
                    <a:ext cx="299" cy="179"/>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pPr>
                      <a:defRPr/>
                    </a:pPr>
                    <a:endParaRPr lang="en-US" dirty="0"/>
                  </a:p>
                </p:txBody>
              </p:sp>
              <p:sp>
                <p:nvSpPr>
                  <p:cNvPr id="65572" name="Freeform 36"/>
                  <p:cNvSpPr>
                    <a:spLocks/>
                  </p:cNvSpPr>
                  <p:nvPr/>
                </p:nvSpPr>
                <p:spPr bwMode="ltGray">
                  <a:xfrm>
                    <a:off x="2534" y="242"/>
                    <a:ext cx="420" cy="283"/>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73" name="Freeform 37"/>
                  <p:cNvSpPr>
                    <a:spLocks/>
                  </p:cNvSpPr>
                  <p:nvPr/>
                </p:nvSpPr>
                <p:spPr bwMode="ltGray">
                  <a:xfrm>
                    <a:off x="2405" y="445"/>
                    <a:ext cx="15" cy="16"/>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74" name="Freeform 38"/>
                  <p:cNvSpPr>
                    <a:spLocks/>
                  </p:cNvSpPr>
                  <p:nvPr/>
                </p:nvSpPr>
                <p:spPr bwMode="ltGray">
                  <a:xfrm>
                    <a:off x="2393" y="439"/>
                    <a:ext cx="16" cy="12"/>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75" name="Freeform 39"/>
                  <p:cNvSpPr>
                    <a:spLocks/>
                  </p:cNvSpPr>
                  <p:nvPr/>
                </p:nvSpPr>
                <p:spPr bwMode="ltGray">
                  <a:xfrm>
                    <a:off x="2878" y="406"/>
                    <a:ext cx="73" cy="33"/>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76" name="Freeform 40"/>
                  <p:cNvSpPr>
                    <a:spLocks/>
                  </p:cNvSpPr>
                  <p:nvPr/>
                </p:nvSpPr>
                <p:spPr bwMode="ltGray">
                  <a:xfrm>
                    <a:off x="2955" y="433"/>
                    <a:ext cx="59" cy="15"/>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77" name="Freeform 41"/>
                  <p:cNvSpPr>
                    <a:spLocks/>
                  </p:cNvSpPr>
                  <p:nvPr/>
                </p:nvSpPr>
                <p:spPr bwMode="ltGray">
                  <a:xfrm>
                    <a:off x="2924" y="441"/>
                    <a:ext cx="24" cy="1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78" name="Freeform 42"/>
                  <p:cNvSpPr>
                    <a:spLocks/>
                  </p:cNvSpPr>
                  <p:nvPr/>
                </p:nvSpPr>
                <p:spPr bwMode="ltGray">
                  <a:xfrm>
                    <a:off x="2908" y="398"/>
                    <a:ext cx="16" cy="18"/>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79" name="Freeform 43"/>
                  <p:cNvSpPr>
                    <a:spLocks/>
                  </p:cNvSpPr>
                  <p:nvPr/>
                </p:nvSpPr>
                <p:spPr bwMode="ltGray">
                  <a:xfrm>
                    <a:off x="3035" y="452"/>
                    <a:ext cx="19" cy="27"/>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80" name="Freeform 44"/>
                  <p:cNvSpPr>
                    <a:spLocks/>
                  </p:cNvSpPr>
                  <p:nvPr/>
                </p:nvSpPr>
                <p:spPr bwMode="ltGray">
                  <a:xfrm>
                    <a:off x="2696" y="247"/>
                    <a:ext cx="205" cy="41"/>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581" name="Freeform 45"/>
                  <p:cNvSpPr>
                    <a:spLocks/>
                  </p:cNvSpPr>
                  <p:nvPr/>
                </p:nvSpPr>
                <p:spPr bwMode="ltGray">
                  <a:xfrm>
                    <a:off x="2515" y="246"/>
                    <a:ext cx="190" cy="20"/>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582" name="Freeform 46"/>
                  <p:cNvSpPr>
                    <a:spLocks/>
                  </p:cNvSpPr>
                  <p:nvPr/>
                </p:nvSpPr>
                <p:spPr bwMode="ltGray">
                  <a:xfrm>
                    <a:off x="2096"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83" name="Freeform 47"/>
                  <p:cNvSpPr>
                    <a:spLocks/>
                  </p:cNvSpPr>
                  <p:nvPr/>
                </p:nvSpPr>
                <p:spPr bwMode="ltGray">
                  <a:xfrm>
                    <a:off x="1606" y="246"/>
                    <a:ext cx="436" cy="15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584" name="Freeform 48"/>
                  <p:cNvSpPr>
                    <a:spLocks/>
                  </p:cNvSpPr>
                  <p:nvPr/>
                </p:nvSpPr>
                <p:spPr bwMode="ltGray">
                  <a:xfrm>
                    <a:off x="2043" y="241"/>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85" name="Freeform 49"/>
                  <p:cNvSpPr>
                    <a:spLocks/>
                  </p:cNvSpPr>
                  <p:nvPr/>
                </p:nvSpPr>
                <p:spPr bwMode="ltGray">
                  <a:xfrm>
                    <a:off x="2031"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86" name="Freeform 50"/>
                  <p:cNvSpPr>
                    <a:spLocks/>
                  </p:cNvSpPr>
                  <p:nvPr/>
                </p:nvSpPr>
                <p:spPr bwMode="ltGray">
                  <a:xfrm>
                    <a:off x="1968"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587" name="Freeform 51"/>
                  <p:cNvSpPr>
                    <a:spLocks/>
                  </p:cNvSpPr>
                  <p:nvPr/>
                </p:nvSpPr>
                <p:spPr bwMode="ltGray">
                  <a:xfrm>
                    <a:off x="2021"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88" name="Freeform 52"/>
                  <p:cNvSpPr>
                    <a:spLocks/>
                  </p:cNvSpPr>
                  <p:nvPr/>
                </p:nvSpPr>
                <p:spPr bwMode="ltGray">
                  <a:xfrm>
                    <a:off x="1573"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589" name="Freeform 53"/>
                  <p:cNvSpPr>
                    <a:spLocks/>
                  </p:cNvSpPr>
                  <p:nvPr/>
                </p:nvSpPr>
                <p:spPr bwMode="ltGray">
                  <a:xfrm>
                    <a:off x="1634"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90" name="Freeform 54"/>
                  <p:cNvSpPr>
                    <a:spLocks/>
                  </p:cNvSpPr>
                  <p:nvPr/>
                </p:nvSpPr>
                <p:spPr bwMode="ltGray">
                  <a:xfrm>
                    <a:off x="1900"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91" name="Freeform 55"/>
                  <p:cNvSpPr>
                    <a:spLocks/>
                  </p:cNvSpPr>
                  <p:nvPr/>
                </p:nvSpPr>
                <p:spPr bwMode="ltGray">
                  <a:xfrm>
                    <a:off x="1951"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92" name="Freeform 56"/>
                  <p:cNvSpPr>
                    <a:spLocks/>
                  </p:cNvSpPr>
                  <p:nvPr/>
                </p:nvSpPr>
                <p:spPr bwMode="ltGray">
                  <a:xfrm>
                    <a:off x="1021" y="314"/>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593" name="Freeform 57"/>
                  <p:cNvSpPr>
                    <a:spLocks/>
                  </p:cNvSpPr>
                  <p:nvPr/>
                </p:nvSpPr>
                <p:spPr bwMode="ltGray">
                  <a:xfrm>
                    <a:off x="1189" y="447"/>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594" name="Freeform 58"/>
                  <p:cNvSpPr>
                    <a:spLocks/>
                  </p:cNvSpPr>
                  <p:nvPr/>
                </p:nvSpPr>
                <p:spPr bwMode="ltGray">
                  <a:xfrm>
                    <a:off x="1476"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95" name="Freeform 59"/>
                  <p:cNvSpPr>
                    <a:spLocks/>
                  </p:cNvSpPr>
                  <p:nvPr/>
                </p:nvSpPr>
                <p:spPr bwMode="ltGray">
                  <a:xfrm>
                    <a:off x="1467"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96" name="Freeform 60"/>
                  <p:cNvSpPr>
                    <a:spLocks/>
                  </p:cNvSpPr>
                  <p:nvPr/>
                </p:nvSpPr>
                <p:spPr bwMode="ltGray">
                  <a:xfrm>
                    <a:off x="1072"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597" name="Freeform 61"/>
                  <p:cNvSpPr>
                    <a:spLocks/>
                  </p:cNvSpPr>
                  <p:nvPr/>
                </p:nvSpPr>
                <p:spPr bwMode="ltGray">
                  <a:xfrm>
                    <a:off x="1374"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598" name="Freeform 62"/>
                  <p:cNvSpPr>
                    <a:spLocks/>
                  </p:cNvSpPr>
                  <p:nvPr/>
                </p:nvSpPr>
                <p:spPr bwMode="ltGray">
                  <a:xfrm>
                    <a:off x="1173"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599" name="Freeform 63"/>
                  <p:cNvSpPr>
                    <a:spLocks/>
                  </p:cNvSpPr>
                  <p:nvPr/>
                </p:nvSpPr>
                <p:spPr bwMode="ltGray">
                  <a:xfrm>
                    <a:off x="1293"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00" name="Freeform 64"/>
                  <p:cNvSpPr>
                    <a:spLocks/>
                  </p:cNvSpPr>
                  <p:nvPr/>
                </p:nvSpPr>
                <p:spPr bwMode="ltGray">
                  <a:xfrm>
                    <a:off x="1278"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01" name="Freeform 65"/>
                  <p:cNvSpPr>
                    <a:spLocks/>
                  </p:cNvSpPr>
                  <p:nvPr/>
                </p:nvSpPr>
                <p:spPr bwMode="ltGray">
                  <a:xfrm>
                    <a:off x="1340"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02" name="Freeform 66"/>
                  <p:cNvSpPr>
                    <a:spLocks/>
                  </p:cNvSpPr>
                  <p:nvPr/>
                </p:nvSpPr>
                <p:spPr bwMode="ltGray">
                  <a:xfrm>
                    <a:off x="1395"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03" name="Freeform 67"/>
                  <p:cNvSpPr>
                    <a:spLocks/>
                  </p:cNvSpPr>
                  <p:nvPr/>
                </p:nvSpPr>
                <p:spPr bwMode="ltGray">
                  <a:xfrm>
                    <a:off x="1248"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n-US" dirty="0"/>
                  </a:p>
                </p:txBody>
              </p:sp>
            </p:grpSp>
            <p:grpSp>
              <p:nvGrpSpPr>
                <p:cNvPr id="2109" name="Group 68"/>
                <p:cNvGrpSpPr>
                  <a:grpSpLocks/>
                </p:cNvGrpSpPr>
                <p:nvPr/>
              </p:nvGrpSpPr>
              <p:grpSpPr bwMode="auto">
                <a:xfrm>
                  <a:off x="3709" y="240"/>
                  <a:ext cx="1139" cy="429"/>
                  <a:chOff x="3709" y="240"/>
                  <a:chExt cx="1139" cy="429"/>
                </a:xfrm>
              </p:grpSpPr>
              <p:sp>
                <p:nvSpPr>
                  <p:cNvPr id="65605" name="Freeform 69"/>
                  <p:cNvSpPr>
                    <a:spLocks/>
                  </p:cNvSpPr>
                  <p:nvPr/>
                </p:nvSpPr>
                <p:spPr bwMode="ltGray">
                  <a:xfrm>
                    <a:off x="4808"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06" name="Freeform 70"/>
                  <p:cNvSpPr>
                    <a:spLocks/>
                  </p:cNvSpPr>
                  <p:nvPr/>
                </p:nvSpPr>
                <p:spPr bwMode="ltGray">
                  <a:xfrm>
                    <a:off x="4655"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07" name="Freeform 71"/>
                  <p:cNvSpPr>
                    <a:spLocks/>
                  </p:cNvSpPr>
                  <p:nvPr/>
                </p:nvSpPr>
                <p:spPr bwMode="ltGray">
                  <a:xfrm>
                    <a:off x="4609"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08" name="Freeform 72"/>
                  <p:cNvSpPr>
                    <a:spLocks/>
                  </p:cNvSpPr>
                  <p:nvPr/>
                </p:nvSpPr>
                <p:spPr bwMode="ltGray">
                  <a:xfrm>
                    <a:off x="4580"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09" name="Freeform 73"/>
                  <p:cNvSpPr>
                    <a:spLocks/>
                  </p:cNvSpPr>
                  <p:nvPr/>
                </p:nvSpPr>
                <p:spPr bwMode="ltGray">
                  <a:xfrm>
                    <a:off x="4423"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0" name="Freeform 74"/>
                  <p:cNvSpPr>
                    <a:spLocks/>
                  </p:cNvSpPr>
                  <p:nvPr/>
                </p:nvSpPr>
                <p:spPr bwMode="ltGray">
                  <a:xfrm>
                    <a:off x="4515"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1" name="Freeform 75"/>
                  <p:cNvSpPr>
                    <a:spLocks/>
                  </p:cNvSpPr>
                  <p:nvPr/>
                </p:nvSpPr>
                <p:spPr bwMode="ltGray">
                  <a:xfrm>
                    <a:off x="4580"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2" name="Freeform 76"/>
                  <p:cNvSpPr>
                    <a:spLocks/>
                  </p:cNvSpPr>
                  <p:nvPr/>
                </p:nvSpPr>
                <p:spPr bwMode="ltGray">
                  <a:xfrm>
                    <a:off x="4578"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3" name="Freeform 77"/>
                  <p:cNvSpPr>
                    <a:spLocks/>
                  </p:cNvSpPr>
                  <p:nvPr/>
                </p:nvSpPr>
                <p:spPr bwMode="ltGray">
                  <a:xfrm>
                    <a:off x="4632"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4" name="Freeform 78"/>
                  <p:cNvSpPr>
                    <a:spLocks/>
                  </p:cNvSpPr>
                  <p:nvPr/>
                </p:nvSpPr>
                <p:spPr bwMode="ltGray">
                  <a:xfrm>
                    <a:off x="4636"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5" name="Freeform 79"/>
                  <p:cNvSpPr>
                    <a:spLocks/>
                  </p:cNvSpPr>
                  <p:nvPr/>
                </p:nvSpPr>
                <p:spPr bwMode="ltGray">
                  <a:xfrm>
                    <a:off x="4657"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6" name="Freeform 80"/>
                  <p:cNvSpPr>
                    <a:spLocks/>
                  </p:cNvSpPr>
                  <p:nvPr/>
                </p:nvSpPr>
                <p:spPr bwMode="ltGray">
                  <a:xfrm>
                    <a:off x="4664"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7" name="Freeform 81"/>
                  <p:cNvSpPr>
                    <a:spLocks/>
                  </p:cNvSpPr>
                  <p:nvPr/>
                </p:nvSpPr>
                <p:spPr bwMode="ltGray">
                  <a:xfrm>
                    <a:off x="4770"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8" name="Freeform 82"/>
                  <p:cNvSpPr>
                    <a:spLocks/>
                  </p:cNvSpPr>
                  <p:nvPr/>
                </p:nvSpPr>
                <p:spPr bwMode="ltGray">
                  <a:xfrm>
                    <a:off x="4840"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19" name="Freeform 83"/>
                  <p:cNvSpPr>
                    <a:spLocks/>
                  </p:cNvSpPr>
                  <p:nvPr/>
                </p:nvSpPr>
                <p:spPr bwMode="ltGray">
                  <a:xfrm>
                    <a:off x="4747"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20" name="Freeform 84"/>
                  <p:cNvSpPr>
                    <a:spLocks/>
                  </p:cNvSpPr>
                  <p:nvPr/>
                </p:nvSpPr>
                <p:spPr bwMode="ltGray">
                  <a:xfrm>
                    <a:off x="4676"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21" name="Freeform 85"/>
                  <p:cNvSpPr>
                    <a:spLocks/>
                  </p:cNvSpPr>
                  <p:nvPr/>
                </p:nvSpPr>
                <p:spPr bwMode="ltGray">
                  <a:xfrm>
                    <a:off x="4598"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22" name="Freeform 86"/>
                  <p:cNvSpPr>
                    <a:spLocks/>
                  </p:cNvSpPr>
                  <p:nvPr/>
                </p:nvSpPr>
                <p:spPr bwMode="ltGray">
                  <a:xfrm>
                    <a:off x="4587"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23" name="Freeform 87"/>
                  <p:cNvSpPr>
                    <a:spLocks/>
                  </p:cNvSpPr>
                  <p:nvPr/>
                </p:nvSpPr>
                <p:spPr bwMode="ltGray">
                  <a:xfrm>
                    <a:off x="4597"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24" name="Freeform 88"/>
                  <p:cNvSpPr>
                    <a:spLocks/>
                  </p:cNvSpPr>
                  <p:nvPr/>
                </p:nvSpPr>
                <p:spPr bwMode="ltGray">
                  <a:xfrm>
                    <a:off x="4569"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25" name="Freeform 89"/>
                  <p:cNvSpPr>
                    <a:spLocks/>
                  </p:cNvSpPr>
                  <p:nvPr/>
                </p:nvSpPr>
                <p:spPr bwMode="ltGray">
                  <a:xfrm>
                    <a:off x="4784"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26" name="Freeform 90"/>
                  <p:cNvSpPr>
                    <a:spLocks/>
                  </p:cNvSpPr>
                  <p:nvPr/>
                </p:nvSpPr>
                <p:spPr bwMode="ltGray">
                  <a:xfrm>
                    <a:off x="4293" y="246"/>
                    <a:ext cx="438" cy="152"/>
                  </a:xfrm>
                  <a:custGeom>
                    <a:avLst/>
                    <a:gdLst/>
                    <a:ahLst/>
                    <a:cxnLst>
                      <a:cxn ang="0">
                        <a:pos x="73" y="1"/>
                      </a:cxn>
                      <a:cxn ang="0">
                        <a:pos x="438"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8" h="152">
                        <a:moveTo>
                          <a:pt x="73" y="1"/>
                        </a:moveTo>
                        <a:lnTo>
                          <a:pt x="438" y="0"/>
                        </a:lnTo>
                        <a:cubicBezTo>
                          <a:pt x="432"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627" name="Freeform 91"/>
                  <p:cNvSpPr>
                    <a:spLocks/>
                  </p:cNvSpPr>
                  <p:nvPr/>
                </p:nvSpPr>
                <p:spPr bwMode="ltGray">
                  <a:xfrm>
                    <a:off x="4731" y="240"/>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28" name="Freeform 92"/>
                  <p:cNvSpPr>
                    <a:spLocks/>
                  </p:cNvSpPr>
                  <p:nvPr/>
                </p:nvSpPr>
                <p:spPr bwMode="ltGray">
                  <a:xfrm>
                    <a:off x="4719"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29" name="Freeform 93"/>
                  <p:cNvSpPr>
                    <a:spLocks/>
                  </p:cNvSpPr>
                  <p:nvPr/>
                </p:nvSpPr>
                <p:spPr bwMode="ltGray">
                  <a:xfrm>
                    <a:off x="4656"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630" name="Freeform 94"/>
                  <p:cNvSpPr>
                    <a:spLocks/>
                  </p:cNvSpPr>
                  <p:nvPr/>
                </p:nvSpPr>
                <p:spPr bwMode="ltGray">
                  <a:xfrm>
                    <a:off x="4709"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31" name="Freeform 95"/>
                  <p:cNvSpPr>
                    <a:spLocks/>
                  </p:cNvSpPr>
                  <p:nvPr/>
                </p:nvSpPr>
                <p:spPr bwMode="ltGray">
                  <a:xfrm>
                    <a:off x="4261"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632" name="Freeform 96"/>
                  <p:cNvSpPr>
                    <a:spLocks/>
                  </p:cNvSpPr>
                  <p:nvPr/>
                </p:nvSpPr>
                <p:spPr bwMode="ltGray">
                  <a:xfrm>
                    <a:off x="4322"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33" name="Freeform 97"/>
                  <p:cNvSpPr>
                    <a:spLocks/>
                  </p:cNvSpPr>
                  <p:nvPr/>
                </p:nvSpPr>
                <p:spPr bwMode="ltGray">
                  <a:xfrm>
                    <a:off x="4588"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34" name="Freeform 98"/>
                  <p:cNvSpPr>
                    <a:spLocks/>
                  </p:cNvSpPr>
                  <p:nvPr/>
                </p:nvSpPr>
                <p:spPr bwMode="ltGray">
                  <a:xfrm>
                    <a:off x="4639"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35" name="Freeform 99"/>
                  <p:cNvSpPr>
                    <a:spLocks/>
                  </p:cNvSpPr>
                  <p:nvPr/>
                </p:nvSpPr>
                <p:spPr bwMode="ltGray">
                  <a:xfrm>
                    <a:off x="3709" y="315"/>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636" name="Freeform 100"/>
                  <p:cNvSpPr>
                    <a:spLocks/>
                  </p:cNvSpPr>
                  <p:nvPr/>
                </p:nvSpPr>
                <p:spPr bwMode="ltGray">
                  <a:xfrm>
                    <a:off x="3877" y="448"/>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637" name="Freeform 101"/>
                  <p:cNvSpPr>
                    <a:spLocks/>
                  </p:cNvSpPr>
                  <p:nvPr/>
                </p:nvSpPr>
                <p:spPr bwMode="ltGray">
                  <a:xfrm>
                    <a:off x="4164"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38" name="Freeform 102"/>
                  <p:cNvSpPr>
                    <a:spLocks/>
                  </p:cNvSpPr>
                  <p:nvPr/>
                </p:nvSpPr>
                <p:spPr bwMode="ltGray">
                  <a:xfrm>
                    <a:off x="4155"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39" name="Freeform 103"/>
                  <p:cNvSpPr>
                    <a:spLocks/>
                  </p:cNvSpPr>
                  <p:nvPr/>
                </p:nvSpPr>
                <p:spPr bwMode="ltGray">
                  <a:xfrm>
                    <a:off x="3760"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40" name="Freeform 104"/>
                  <p:cNvSpPr>
                    <a:spLocks/>
                  </p:cNvSpPr>
                  <p:nvPr/>
                </p:nvSpPr>
                <p:spPr bwMode="ltGray">
                  <a:xfrm>
                    <a:off x="4062"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641" name="Freeform 105"/>
                  <p:cNvSpPr>
                    <a:spLocks/>
                  </p:cNvSpPr>
                  <p:nvPr/>
                </p:nvSpPr>
                <p:spPr bwMode="ltGray">
                  <a:xfrm>
                    <a:off x="3861"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n-US" dirty="0"/>
                  </a:p>
                </p:txBody>
              </p:sp>
              <p:sp>
                <p:nvSpPr>
                  <p:cNvPr id="65642" name="Freeform 106"/>
                  <p:cNvSpPr>
                    <a:spLocks/>
                  </p:cNvSpPr>
                  <p:nvPr/>
                </p:nvSpPr>
                <p:spPr bwMode="ltGray">
                  <a:xfrm>
                    <a:off x="3981"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43" name="Freeform 107"/>
                  <p:cNvSpPr>
                    <a:spLocks/>
                  </p:cNvSpPr>
                  <p:nvPr/>
                </p:nvSpPr>
                <p:spPr bwMode="ltGray">
                  <a:xfrm>
                    <a:off x="3966"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44" name="Freeform 108"/>
                  <p:cNvSpPr>
                    <a:spLocks/>
                  </p:cNvSpPr>
                  <p:nvPr/>
                </p:nvSpPr>
                <p:spPr bwMode="ltGray">
                  <a:xfrm>
                    <a:off x="4028"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45" name="Freeform 109"/>
                  <p:cNvSpPr>
                    <a:spLocks/>
                  </p:cNvSpPr>
                  <p:nvPr/>
                </p:nvSpPr>
                <p:spPr bwMode="ltGray">
                  <a:xfrm>
                    <a:off x="4083"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n-US" dirty="0"/>
                  </a:p>
                </p:txBody>
              </p:sp>
              <p:sp>
                <p:nvSpPr>
                  <p:cNvPr id="65646" name="Freeform 110"/>
                  <p:cNvSpPr>
                    <a:spLocks/>
                  </p:cNvSpPr>
                  <p:nvPr/>
                </p:nvSpPr>
                <p:spPr bwMode="ltGray">
                  <a:xfrm>
                    <a:off x="3936"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n-US" dirty="0"/>
                  </a:p>
                </p:txBody>
              </p:sp>
            </p:grpSp>
          </p:grpSp>
          <p:grpSp>
            <p:nvGrpSpPr>
              <p:cNvPr id="2060" name="Group 111"/>
              <p:cNvGrpSpPr>
                <a:grpSpLocks/>
              </p:cNvGrpSpPr>
              <p:nvPr/>
            </p:nvGrpSpPr>
            <p:grpSpPr bwMode="auto">
              <a:xfrm>
                <a:off x="798" y="111"/>
                <a:ext cx="4702" cy="418"/>
                <a:chOff x="798" y="255"/>
                <a:chExt cx="4702" cy="418"/>
              </a:xfrm>
            </p:grpSpPr>
            <p:sp>
              <p:nvSpPr>
                <p:cNvPr id="65648" name="Line 112"/>
                <p:cNvSpPr>
                  <a:spLocks noChangeShapeType="1"/>
                </p:cNvSpPr>
                <p:nvPr/>
              </p:nvSpPr>
              <p:spPr bwMode="white">
                <a:xfrm>
                  <a:off x="798" y="476"/>
                  <a:ext cx="4702" cy="0"/>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49" name="Line 113"/>
                <p:cNvSpPr>
                  <a:spLocks noChangeShapeType="1"/>
                </p:cNvSpPr>
                <p:nvPr/>
              </p:nvSpPr>
              <p:spPr bwMode="white">
                <a:xfrm>
                  <a:off x="1026"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0" name="Line 114"/>
                <p:cNvSpPr>
                  <a:spLocks noChangeShapeType="1"/>
                </p:cNvSpPr>
                <p:nvPr/>
              </p:nvSpPr>
              <p:spPr bwMode="white">
                <a:xfrm>
                  <a:off x="1254"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1" name="Line 115"/>
                <p:cNvSpPr>
                  <a:spLocks noChangeShapeType="1"/>
                </p:cNvSpPr>
                <p:nvPr/>
              </p:nvSpPr>
              <p:spPr bwMode="white">
                <a:xfrm>
                  <a:off x="1482"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2" name="Line 116"/>
                <p:cNvSpPr>
                  <a:spLocks noChangeShapeType="1"/>
                </p:cNvSpPr>
                <p:nvPr/>
              </p:nvSpPr>
              <p:spPr bwMode="white">
                <a:xfrm>
                  <a:off x="1710"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3" name="Line 117"/>
                <p:cNvSpPr>
                  <a:spLocks noChangeShapeType="1"/>
                </p:cNvSpPr>
                <p:nvPr/>
              </p:nvSpPr>
              <p:spPr bwMode="white">
                <a:xfrm>
                  <a:off x="1938"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4" name="Line 118"/>
                <p:cNvSpPr>
                  <a:spLocks noChangeShapeType="1"/>
                </p:cNvSpPr>
                <p:nvPr/>
              </p:nvSpPr>
              <p:spPr bwMode="white">
                <a:xfrm>
                  <a:off x="2166"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5" name="Line 119"/>
                <p:cNvSpPr>
                  <a:spLocks noChangeShapeType="1"/>
                </p:cNvSpPr>
                <p:nvPr/>
              </p:nvSpPr>
              <p:spPr bwMode="white">
                <a:xfrm>
                  <a:off x="2394"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6" name="Line 120"/>
                <p:cNvSpPr>
                  <a:spLocks noChangeShapeType="1"/>
                </p:cNvSpPr>
                <p:nvPr/>
              </p:nvSpPr>
              <p:spPr bwMode="white">
                <a:xfrm>
                  <a:off x="2622"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7" name="Line 121"/>
                <p:cNvSpPr>
                  <a:spLocks noChangeShapeType="1"/>
                </p:cNvSpPr>
                <p:nvPr/>
              </p:nvSpPr>
              <p:spPr bwMode="white">
                <a:xfrm>
                  <a:off x="2850"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8" name="Line 122"/>
                <p:cNvSpPr>
                  <a:spLocks noChangeShapeType="1"/>
                </p:cNvSpPr>
                <p:nvPr/>
              </p:nvSpPr>
              <p:spPr bwMode="white">
                <a:xfrm>
                  <a:off x="3078"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59" name="Line 123"/>
                <p:cNvSpPr>
                  <a:spLocks noChangeShapeType="1"/>
                </p:cNvSpPr>
                <p:nvPr/>
              </p:nvSpPr>
              <p:spPr bwMode="white">
                <a:xfrm>
                  <a:off x="3306"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60" name="Line 124"/>
                <p:cNvSpPr>
                  <a:spLocks noChangeShapeType="1"/>
                </p:cNvSpPr>
                <p:nvPr/>
              </p:nvSpPr>
              <p:spPr bwMode="white">
                <a:xfrm>
                  <a:off x="3534"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61" name="Line 125"/>
                <p:cNvSpPr>
                  <a:spLocks noChangeShapeType="1"/>
                </p:cNvSpPr>
                <p:nvPr/>
              </p:nvSpPr>
              <p:spPr bwMode="white">
                <a:xfrm>
                  <a:off x="3762"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62" name="Line 126"/>
                <p:cNvSpPr>
                  <a:spLocks noChangeShapeType="1"/>
                </p:cNvSpPr>
                <p:nvPr/>
              </p:nvSpPr>
              <p:spPr bwMode="white">
                <a:xfrm>
                  <a:off x="3990"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63" name="Line 127"/>
                <p:cNvSpPr>
                  <a:spLocks noChangeShapeType="1"/>
                </p:cNvSpPr>
                <p:nvPr/>
              </p:nvSpPr>
              <p:spPr bwMode="white">
                <a:xfrm>
                  <a:off x="4218"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64" name="Line 128"/>
                <p:cNvSpPr>
                  <a:spLocks noChangeShapeType="1"/>
                </p:cNvSpPr>
                <p:nvPr/>
              </p:nvSpPr>
              <p:spPr bwMode="white">
                <a:xfrm>
                  <a:off x="4446"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65" name="Line 129"/>
                <p:cNvSpPr>
                  <a:spLocks noChangeShapeType="1"/>
                </p:cNvSpPr>
                <p:nvPr/>
              </p:nvSpPr>
              <p:spPr bwMode="white">
                <a:xfrm>
                  <a:off x="4674"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66" name="Line 130"/>
                <p:cNvSpPr>
                  <a:spLocks noChangeShapeType="1"/>
                </p:cNvSpPr>
                <p:nvPr/>
              </p:nvSpPr>
              <p:spPr bwMode="white">
                <a:xfrm>
                  <a:off x="4902"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67" name="Line 131"/>
                <p:cNvSpPr>
                  <a:spLocks noChangeShapeType="1"/>
                </p:cNvSpPr>
                <p:nvPr/>
              </p:nvSpPr>
              <p:spPr bwMode="white">
                <a:xfrm>
                  <a:off x="5130"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sp>
              <p:nvSpPr>
                <p:cNvPr id="65668" name="Line 132"/>
                <p:cNvSpPr>
                  <a:spLocks noChangeShapeType="1"/>
                </p:cNvSpPr>
                <p:nvPr/>
              </p:nvSpPr>
              <p:spPr bwMode="white">
                <a:xfrm>
                  <a:off x="5358" y="255"/>
                  <a:ext cx="0" cy="418"/>
                </a:xfrm>
                <a:prstGeom prst="line">
                  <a:avLst/>
                </a:prstGeom>
                <a:noFill/>
                <a:ln w="9525">
                  <a:solidFill>
                    <a:schemeClr val="folHlink"/>
                  </a:solidFill>
                  <a:round/>
                  <a:headEnd/>
                  <a:tailEnd/>
                </a:ln>
                <a:effectLst/>
              </p:spPr>
              <p:txBody>
                <a:bodyPr wrap="none" anchor="ctr"/>
                <a:lstStyle/>
                <a:p>
                  <a:pPr>
                    <a:defRPr/>
                  </a:pPr>
                  <a:endParaRPr lang="en-US" dirty="0"/>
                </a:p>
              </p:txBody>
            </p:sp>
          </p:grpSp>
          <p:grpSp>
            <p:nvGrpSpPr>
              <p:cNvPr id="2061" name="Group 133"/>
              <p:cNvGrpSpPr>
                <a:grpSpLocks/>
              </p:cNvGrpSpPr>
              <p:nvPr/>
            </p:nvGrpSpPr>
            <p:grpSpPr bwMode="auto">
              <a:xfrm>
                <a:off x="1208" y="109"/>
                <a:ext cx="3694" cy="423"/>
                <a:chOff x="1034" y="245"/>
                <a:chExt cx="3694" cy="423"/>
              </a:xfrm>
            </p:grpSpPr>
            <p:sp>
              <p:nvSpPr>
                <p:cNvPr id="65670" name="Line 134"/>
                <p:cNvSpPr>
                  <a:spLocks noChangeShapeType="1"/>
                </p:cNvSpPr>
                <p:nvPr/>
              </p:nvSpPr>
              <p:spPr bwMode="ltGray">
                <a:xfrm>
                  <a:off x="2676" y="246"/>
                  <a:ext cx="0" cy="142"/>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71" name="Line 135"/>
                <p:cNvSpPr>
                  <a:spLocks noChangeShapeType="1"/>
                </p:cNvSpPr>
                <p:nvPr/>
              </p:nvSpPr>
              <p:spPr bwMode="ltGray">
                <a:xfrm>
                  <a:off x="2798" y="468"/>
                  <a:ext cx="70"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72" name="Line 136"/>
                <p:cNvSpPr>
                  <a:spLocks noChangeShapeType="1"/>
                </p:cNvSpPr>
                <p:nvPr/>
              </p:nvSpPr>
              <p:spPr bwMode="ltGray">
                <a:xfrm>
                  <a:off x="2904" y="486"/>
                  <a:ext cx="0" cy="28"/>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73" name="Line 137"/>
                <p:cNvSpPr>
                  <a:spLocks noChangeShapeType="1"/>
                </p:cNvSpPr>
                <p:nvPr/>
              </p:nvSpPr>
              <p:spPr bwMode="ltGray">
                <a:xfrm>
                  <a:off x="3132" y="586"/>
                  <a:ext cx="0" cy="79"/>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74" name="Line 138"/>
                <p:cNvSpPr>
                  <a:spLocks noChangeShapeType="1"/>
                </p:cNvSpPr>
                <p:nvPr/>
              </p:nvSpPr>
              <p:spPr bwMode="ltGray">
                <a:xfrm>
                  <a:off x="3816" y="358"/>
                  <a:ext cx="0" cy="18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75" name="Line 139"/>
                <p:cNvSpPr>
                  <a:spLocks noChangeShapeType="1"/>
                </p:cNvSpPr>
                <p:nvPr/>
              </p:nvSpPr>
              <p:spPr bwMode="ltGray">
                <a:xfrm>
                  <a:off x="3722" y="468"/>
                  <a:ext cx="348"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76" name="Line 140"/>
                <p:cNvSpPr>
                  <a:spLocks noChangeShapeType="1"/>
                </p:cNvSpPr>
                <p:nvPr/>
              </p:nvSpPr>
              <p:spPr bwMode="ltGray">
                <a:xfrm>
                  <a:off x="4044" y="372"/>
                  <a:ext cx="0" cy="294"/>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77" name="Line 141"/>
                <p:cNvSpPr>
                  <a:spLocks noChangeShapeType="1"/>
                </p:cNvSpPr>
                <p:nvPr/>
              </p:nvSpPr>
              <p:spPr bwMode="ltGray">
                <a:xfrm flipV="1">
                  <a:off x="4046" y="248"/>
                  <a:ext cx="0" cy="5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78" name="Line 142"/>
                <p:cNvSpPr>
                  <a:spLocks noChangeShapeType="1"/>
                </p:cNvSpPr>
                <p:nvPr/>
              </p:nvSpPr>
              <p:spPr bwMode="ltGray">
                <a:xfrm flipV="1">
                  <a:off x="4272" y="246"/>
                  <a:ext cx="0" cy="182"/>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79" name="Line 143"/>
                <p:cNvSpPr>
                  <a:spLocks noChangeShapeType="1"/>
                </p:cNvSpPr>
                <p:nvPr/>
              </p:nvSpPr>
              <p:spPr bwMode="ltGray">
                <a:xfrm flipH="1">
                  <a:off x="4422" y="468"/>
                  <a:ext cx="78"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0" name="Line 144"/>
                <p:cNvSpPr>
                  <a:spLocks noChangeShapeType="1"/>
                </p:cNvSpPr>
                <p:nvPr/>
              </p:nvSpPr>
              <p:spPr bwMode="ltGray">
                <a:xfrm flipH="1">
                  <a:off x="4290" y="468"/>
                  <a:ext cx="62"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1" name="Line 145"/>
                <p:cNvSpPr>
                  <a:spLocks noChangeShapeType="1"/>
                </p:cNvSpPr>
                <p:nvPr/>
              </p:nvSpPr>
              <p:spPr bwMode="ltGray">
                <a:xfrm flipV="1">
                  <a:off x="4500" y="246"/>
                  <a:ext cx="0" cy="27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2" name="Line 146"/>
                <p:cNvSpPr>
                  <a:spLocks noChangeShapeType="1"/>
                </p:cNvSpPr>
                <p:nvPr/>
              </p:nvSpPr>
              <p:spPr bwMode="ltGray">
                <a:xfrm>
                  <a:off x="4728" y="606"/>
                  <a:ext cx="0" cy="34"/>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3" name="Line 147"/>
                <p:cNvSpPr>
                  <a:spLocks noChangeShapeType="1"/>
                </p:cNvSpPr>
                <p:nvPr/>
              </p:nvSpPr>
              <p:spPr bwMode="ltGray">
                <a:xfrm>
                  <a:off x="1992" y="250"/>
                  <a:ext cx="0" cy="62"/>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4" name="Line 148"/>
                <p:cNvSpPr>
                  <a:spLocks noChangeShapeType="1"/>
                </p:cNvSpPr>
                <p:nvPr/>
              </p:nvSpPr>
              <p:spPr bwMode="ltGray">
                <a:xfrm>
                  <a:off x="1764" y="247"/>
                  <a:ext cx="0" cy="337"/>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5" name="Line 149"/>
                <p:cNvSpPr>
                  <a:spLocks noChangeShapeType="1"/>
                </p:cNvSpPr>
                <p:nvPr/>
              </p:nvSpPr>
              <p:spPr bwMode="ltGray">
                <a:xfrm flipH="1">
                  <a:off x="1738" y="468"/>
                  <a:ext cx="68"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6" name="Line 150"/>
                <p:cNvSpPr>
                  <a:spLocks noChangeShapeType="1"/>
                </p:cNvSpPr>
                <p:nvPr/>
              </p:nvSpPr>
              <p:spPr bwMode="ltGray">
                <a:xfrm>
                  <a:off x="1604" y="468"/>
                  <a:ext cx="60"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7" name="Line 151"/>
                <p:cNvSpPr>
                  <a:spLocks noChangeShapeType="1"/>
                </p:cNvSpPr>
                <p:nvPr/>
              </p:nvSpPr>
              <p:spPr bwMode="ltGray">
                <a:xfrm flipH="1">
                  <a:off x="1404" y="468"/>
                  <a:ext cx="82"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8" name="Line 152"/>
                <p:cNvSpPr>
                  <a:spLocks noChangeShapeType="1"/>
                </p:cNvSpPr>
                <p:nvPr/>
              </p:nvSpPr>
              <p:spPr bwMode="ltGray">
                <a:xfrm>
                  <a:off x="1034" y="468"/>
                  <a:ext cx="348" cy="0"/>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89" name="Line 153"/>
                <p:cNvSpPr>
                  <a:spLocks noChangeShapeType="1"/>
                </p:cNvSpPr>
                <p:nvPr/>
              </p:nvSpPr>
              <p:spPr bwMode="ltGray">
                <a:xfrm>
                  <a:off x="1306" y="370"/>
                  <a:ext cx="0" cy="298"/>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90" name="Line 154"/>
                <p:cNvSpPr>
                  <a:spLocks noChangeShapeType="1"/>
                </p:cNvSpPr>
                <p:nvPr/>
              </p:nvSpPr>
              <p:spPr bwMode="ltGray">
                <a:xfrm>
                  <a:off x="1080" y="388"/>
                  <a:ext cx="0" cy="156"/>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91" name="Line 155"/>
                <p:cNvSpPr>
                  <a:spLocks noChangeShapeType="1"/>
                </p:cNvSpPr>
                <p:nvPr/>
              </p:nvSpPr>
              <p:spPr bwMode="ltGray">
                <a:xfrm flipH="1" flipV="1">
                  <a:off x="1308" y="245"/>
                  <a:ext cx="0" cy="27"/>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92" name="Line 156"/>
                <p:cNvSpPr>
                  <a:spLocks noChangeShapeType="1"/>
                </p:cNvSpPr>
                <p:nvPr/>
              </p:nvSpPr>
              <p:spPr bwMode="ltGray">
                <a:xfrm>
                  <a:off x="1536" y="316"/>
                  <a:ext cx="0" cy="96"/>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93" name="Line 157"/>
                <p:cNvSpPr>
                  <a:spLocks noChangeShapeType="1"/>
                </p:cNvSpPr>
                <p:nvPr/>
              </p:nvSpPr>
              <p:spPr bwMode="ltGray">
                <a:xfrm flipV="1">
                  <a:off x="1536" y="247"/>
                  <a:ext cx="0" cy="22"/>
                </a:xfrm>
                <a:prstGeom prst="line">
                  <a:avLst/>
                </a:prstGeom>
                <a:noFill/>
                <a:ln w="9525">
                  <a:solidFill>
                    <a:schemeClr val="hlink"/>
                  </a:solidFill>
                  <a:round/>
                  <a:headEnd/>
                  <a:tailEnd/>
                </a:ln>
                <a:effectLst/>
              </p:spPr>
              <p:txBody>
                <a:bodyPr wrap="none" anchor="ctr"/>
                <a:lstStyle/>
                <a:p>
                  <a:pPr>
                    <a:defRPr/>
                  </a:pPr>
                  <a:endParaRPr lang="en-US" dirty="0"/>
                </a:p>
              </p:txBody>
            </p:sp>
            <p:sp>
              <p:nvSpPr>
                <p:cNvPr id="65694" name="Line 158"/>
                <p:cNvSpPr>
                  <a:spLocks noChangeShapeType="1"/>
                </p:cNvSpPr>
                <p:nvPr/>
              </p:nvSpPr>
              <p:spPr bwMode="ltGray">
                <a:xfrm>
                  <a:off x="4095" y="467"/>
                  <a:ext cx="80" cy="0"/>
                </a:xfrm>
                <a:prstGeom prst="line">
                  <a:avLst/>
                </a:prstGeom>
                <a:noFill/>
                <a:ln w="9525">
                  <a:solidFill>
                    <a:schemeClr val="hlink"/>
                  </a:solidFill>
                  <a:round/>
                  <a:headEnd/>
                  <a:tailEnd/>
                </a:ln>
                <a:effectLst/>
              </p:spPr>
              <p:txBody>
                <a:bodyPr wrap="none" anchor="ctr"/>
                <a:lstStyle/>
                <a:p>
                  <a:pPr>
                    <a:defRPr/>
                  </a:pPr>
                  <a:endParaRPr lang="en-US" dirty="0"/>
                </a:p>
              </p:txBody>
            </p:sp>
          </p:grpSp>
        </p:grpSp>
        <p:pic>
          <p:nvPicPr>
            <p:cNvPr id="2057" name="Picture 159" descr="earth"/>
            <p:cNvPicPr>
              <a:picLocks noChangeAspect="1" noChangeArrowheads="1"/>
            </p:cNvPicPr>
            <p:nvPr userDrawn="1"/>
          </p:nvPicPr>
          <p:blipFill>
            <a:blip r:embed="rId15" cstate="print">
              <a:clrChange>
                <a:clrFrom>
                  <a:srgbClr val="000000"/>
                </a:clrFrom>
                <a:clrTo>
                  <a:srgbClr val="000000">
                    <a:alpha val="0"/>
                  </a:srgbClr>
                </a:clrTo>
              </a:clrChange>
            </a:blip>
            <a:srcRect/>
            <a:stretch>
              <a:fillRect/>
            </a:stretch>
          </p:blipFill>
          <p:spPr bwMode="auto">
            <a:xfrm>
              <a:off x="165" y="55"/>
              <a:ext cx="562" cy="52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685"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6" r:id="rId13"/>
  </p:sldLayoutIdLst>
  <p:timing>
    <p:tnLst>
      <p:par>
        <p:cTn id="1" dur="indefinite" restart="never" nodeType="tmRoot"/>
      </p:par>
    </p:tnLst>
  </p:timing>
  <p:txStyles>
    <p:title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defRPr>
      </a:lvl2pPr>
      <a:lvl3pPr algn="l" rtl="0" eaLnBrk="0" fontAlgn="base" hangingPunct="0">
        <a:spcBef>
          <a:spcPct val="0"/>
        </a:spcBef>
        <a:spcAft>
          <a:spcPct val="0"/>
        </a:spcAft>
        <a:defRPr sz="4400" i="1">
          <a:solidFill>
            <a:schemeClr val="tx2"/>
          </a:solidFill>
          <a:latin typeface="Times New Roman" pitchFamily="18" charset="0"/>
        </a:defRPr>
      </a:lvl3pPr>
      <a:lvl4pPr algn="l" rtl="0" eaLnBrk="0" fontAlgn="base" hangingPunct="0">
        <a:spcBef>
          <a:spcPct val="0"/>
        </a:spcBef>
        <a:spcAft>
          <a:spcPct val="0"/>
        </a:spcAft>
        <a:defRPr sz="4400" i="1">
          <a:solidFill>
            <a:schemeClr val="tx2"/>
          </a:solidFill>
          <a:latin typeface="Times New Roman" pitchFamily="18" charset="0"/>
        </a:defRPr>
      </a:lvl4pPr>
      <a:lvl5pPr algn="l" rtl="0" eaLnBrk="0" fontAlgn="base" hangingPunct="0">
        <a:spcBef>
          <a:spcPct val="0"/>
        </a:spcBef>
        <a:spcAft>
          <a:spcPct val="0"/>
        </a:spcAft>
        <a:defRPr sz="4400" i="1">
          <a:solidFill>
            <a:schemeClr val="tx2"/>
          </a:solidFill>
          <a:latin typeface="Times New Roman" pitchFamily="18" charset="0"/>
        </a:defRPr>
      </a:lvl5pPr>
      <a:lvl6pPr marL="457200" algn="l" rtl="0" fontAlgn="base">
        <a:spcBef>
          <a:spcPct val="0"/>
        </a:spcBef>
        <a:spcAft>
          <a:spcPct val="0"/>
        </a:spcAft>
        <a:defRPr sz="4400" i="1">
          <a:solidFill>
            <a:schemeClr val="tx2"/>
          </a:solidFill>
          <a:latin typeface="Times New Roman" pitchFamily="18" charset="0"/>
        </a:defRPr>
      </a:lvl6pPr>
      <a:lvl7pPr marL="914400" algn="l" rtl="0" fontAlgn="base">
        <a:spcBef>
          <a:spcPct val="0"/>
        </a:spcBef>
        <a:spcAft>
          <a:spcPct val="0"/>
        </a:spcAft>
        <a:defRPr sz="4400" i="1">
          <a:solidFill>
            <a:schemeClr val="tx2"/>
          </a:solidFill>
          <a:latin typeface="Times New Roman" pitchFamily="18" charset="0"/>
        </a:defRPr>
      </a:lvl7pPr>
      <a:lvl8pPr marL="1371600" algn="l" rtl="0" fontAlgn="base">
        <a:spcBef>
          <a:spcPct val="0"/>
        </a:spcBef>
        <a:spcAft>
          <a:spcPct val="0"/>
        </a:spcAft>
        <a:defRPr sz="4400" i="1">
          <a:solidFill>
            <a:schemeClr val="tx2"/>
          </a:solidFill>
          <a:latin typeface="Times New Roman" pitchFamily="18" charset="0"/>
        </a:defRPr>
      </a:lvl8pPr>
      <a:lvl9pPr marL="1828800" algn="l" rtl="0" fontAlgn="base">
        <a:spcBef>
          <a:spcPct val="0"/>
        </a:spcBef>
        <a:spcAft>
          <a:spcPct val="0"/>
        </a:spcAft>
        <a:defRPr sz="4400" i="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Blip>
          <a:blip r:embed="rId16"/>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17"/>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tags" Target="../tags/tag8.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tags" Target="../tags/tag10.xml"/></Relationships>
</file>

<file path=ppt/slides/_rels/slide2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xml"/><Relationship Id="rId7" Type="http://schemas.openxmlformats.org/officeDocument/2006/relationships/diagramColors" Target="../diagrams/colors1.xml"/><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2.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6.xml.rels><?xml version="1.0" encoding="UTF-8" standalone="yes"?>
<Relationships xmlns="http://schemas.openxmlformats.org/package/2006/relationships"><Relationship Id="rId3" Type="http://schemas.openxmlformats.org/officeDocument/2006/relationships/hyperlink" Target="https://openlab.citytech.cuny.edu/perkinspeeradvisement/" TargetMode="Externa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14.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838200" y="1752600"/>
            <a:ext cx="7467600" cy="2362200"/>
          </a:xfrm>
          <a:noFill/>
        </p:spPr>
        <p:txBody>
          <a:bodyPr lIns="92075" tIns="46038" rIns="92075" bIns="46038"/>
          <a:lstStyle/>
          <a:p>
            <a:pPr algn="ctr" eaLnBrk="1" hangingPunct="1"/>
            <a:r>
              <a:rPr lang="en-US" sz="4000" b="1" dirty="0" smtClean="0">
                <a:solidFill>
                  <a:schemeClr val="bg1">
                    <a:lumMod val="85000"/>
                  </a:schemeClr>
                </a:solidFill>
                <a:latin typeface="+mn-lt"/>
              </a:rPr>
              <a:t>Ace Course 101:</a:t>
            </a:r>
            <a:r>
              <a:rPr lang="en-US" sz="4000" b="1" dirty="0" smtClean="0">
                <a:solidFill>
                  <a:srgbClr val="000000"/>
                </a:solidFill>
                <a:latin typeface="+mn-lt"/>
              </a:rPr>
              <a:t/>
            </a:r>
            <a:br>
              <a:rPr lang="en-US" sz="4000" b="1" dirty="0" smtClean="0">
                <a:solidFill>
                  <a:srgbClr val="000000"/>
                </a:solidFill>
                <a:latin typeface="+mn-lt"/>
              </a:rPr>
            </a:br>
            <a:r>
              <a:rPr lang="en-US" sz="4000" b="1" i="0" dirty="0" smtClean="0">
                <a:solidFill>
                  <a:srgbClr val="000000"/>
                </a:solidFill>
                <a:latin typeface="+mn-lt"/>
              </a:rPr>
              <a:t>Metacognition is the Key!</a:t>
            </a:r>
            <a:endParaRPr lang="en-US" sz="4000" b="1" i="0" dirty="0" smtClean="0">
              <a:latin typeface="+mn-lt"/>
            </a:endParaRPr>
          </a:p>
        </p:txBody>
      </p:sp>
      <p:sp>
        <p:nvSpPr>
          <p:cNvPr id="4099" name="Rectangle 4"/>
          <p:cNvSpPr>
            <a:spLocks noChangeArrowheads="1"/>
          </p:cNvSpPr>
          <p:nvPr/>
        </p:nvSpPr>
        <p:spPr bwMode="auto">
          <a:xfrm>
            <a:off x="0" y="5181600"/>
            <a:ext cx="9144000" cy="1676400"/>
          </a:xfrm>
          <a:prstGeom prst="rect">
            <a:avLst/>
          </a:prstGeom>
          <a:noFill/>
          <a:ln w="9525">
            <a:noFill/>
            <a:miter lim="800000"/>
            <a:headEnd/>
            <a:tailEnd/>
          </a:ln>
        </p:spPr>
        <p:txBody>
          <a:bodyPr anchorCtr="1"/>
          <a:lstStyle/>
          <a:p>
            <a:pPr eaLnBrk="1" hangingPunct="1">
              <a:spcBef>
                <a:spcPts val="600"/>
              </a:spcBef>
            </a:pPr>
            <a:endParaRPr lang="en-US" b="1"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0" y="0"/>
            <a:ext cx="8875059" cy="6858000"/>
          </a:xfrm>
          <a:prstGeom prst="rect">
            <a:avLst/>
          </a:prstGeom>
        </p:spPr>
      </p:pic>
      <p:sp>
        <p:nvSpPr>
          <p:cNvPr id="5" name="Rectangle 3"/>
          <p:cNvSpPr txBox="1">
            <a:spLocks noChangeArrowheads="1"/>
          </p:cNvSpPr>
          <p:nvPr/>
        </p:nvSpPr>
        <p:spPr bwMode="auto">
          <a:xfrm>
            <a:off x="685800" y="4191000"/>
            <a:ext cx="815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FontTx/>
              <a:buNone/>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3"/>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a:lstStyle>
          <a:p>
            <a:pPr algn="ctr" eaLnBrk="1" hangingPunct="1"/>
            <a:r>
              <a:rPr lang="en-US" sz="2800" b="1" kern="0" dirty="0" smtClean="0">
                <a:solidFill>
                  <a:schemeClr val="bg1">
                    <a:lumMod val="50000"/>
                  </a:schemeClr>
                </a:solidFill>
              </a:rPr>
              <a:t>Are you able to decipher the word above?</a:t>
            </a:r>
          </a:p>
          <a:p>
            <a:pPr eaLnBrk="1" hangingPunct="1"/>
            <a:endParaRPr lang="en-US" sz="3600" kern="0" dirty="0" smtClean="0">
              <a:solidFill>
                <a:srgbClr val="000000"/>
              </a:solidFill>
            </a:endParaRPr>
          </a:p>
          <a:p>
            <a:pPr eaLnBrk="1" hangingPunct="1"/>
            <a:endParaRPr lang="en-US" kern="0" dirty="0" smtClean="0">
              <a:solidFill>
                <a:srgbClr val="000000"/>
              </a:solidFill>
            </a:endParaRPr>
          </a:p>
        </p:txBody>
      </p:sp>
    </p:spTree>
    <p:extLst>
      <p:ext uri="{BB962C8B-B14F-4D97-AF65-F5344CB8AC3E}">
        <p14:creationId xmlns:p14="http://schemas.microsoft.com/office/powerpoint/2010/main" val="4020200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0" y="0"/>
            <a:ext cx="8875059" cy="6858000"/>
          </a:xfrm>
          <a:prstGeom prst="rect">
            <a:avLst/>
          </a:prstGeom>
        </p:spPr>
      </p:pic>
      <p:sp>
        <p:nvSpPr>
          <p:cNvPr id="7" name="Rectangle 3"/>
          <p:cNvSpPr txBox="1">
            <a:spLocks noChangeArrowheads="1"/>
          </p:cNvSpPr>
          <p:nvPr/>
        </p:nvSpPr>
        <p:spPr bwMode="auto">
          <a:xfrm>
            <a:off x="685800" y="4191000"/>
            <a:ext cx="815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FontTx/>
              <a:buNone/>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3"/>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a:lstStyle>
          <a:p>
            <a:pPr algn="ctr" eaLnBrk="1" hangingPunct="1"/>
            <a:r>
              <a:rPr lang="en-US" sz="2800" b="1" kern="0" dirty="0">
                <a:solidFill>
                  <a:schemeClr val="bg1">
                    <a:lumMod val="50000"/>
                  </a:schemeClr>
                </a:solidFill>
              </a:rPr>
              <a:t>How about now?</a:t>
            </a:r>
          </a:p>
          <a:p>
            <a:pPr eaLnBrk="1" hangingPunct="1"/>
            <a:endParaRPr lang="en-US" sz="3600" kern="0" dirty="0" smtClean="0">
              <a:solidFill>
                <a:srgbClr val="000000"/>
              </a:solidFill>
            </a:endParaRPr>
          </a:p>
          <a:p>
            <a:pPr eaLnBrk="1" hangingPunct="1"/>
            <a:endParaRPr lang="en-US" kern="0" dirty="0" smtClean="0">
              <a:solidFill>
                <a:srgbClr val="000000"/>
              </a:solidFill>
            </a:endParaRPr>
          </a:p>
        </p:txBody>
      </p:sp>
    </p:spTree>
    <p:extLst>
      <p:ext uri="{BB962C8B-B14F-4D97-AF65-F5344CB8AC3E}">
        <p14:creationId xmlns:p14="http://schemas.microsoft.com/office/powerpoint/2010/main" val="42124656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0" y="0"/>
            <a:ext cx="8875059" cy="6858000"/>
          </a:xfrm>
          <a:prstGeom prst="rect">
            <a:avLst/>
          </a:prstGeom>
        </p:spPr>
      </p:pic>
      <p:sp>
        <p:nvSpPr>
          <p:cNvPr id="7" name="Rectangle 3"/>
          <p:cNvSpPr txBox="1">
            <a:spLocks noChangeArrowheads="1"/>
          </p:cNvSpPr>
          <p:nvPr/>
        </p:nvSpPr>
        <p:spPr bwMode="auto">
          <a:xfrm>
            <a:off x="685800" y="4191000"/>
            <a:ext cx="815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FontTx/>
              <a:buNone/>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3"/>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a:lstStyle>
          <a:p>
            <a:pPr algn="ctr" eaLnBrk="1" hangingPunct="1"/>
            <a:r>
              <a:rPr lang="en-US" sz="2800" b="1" kern="0" dirty="0">
                <a:solidFill>
                  <a:schemeClr val="bg1">
                    <a:lumMod val="50000"/>
                  </a:schemeClr>
                </a:solidFill>
              </a:rPr>
              <a:t>How about now?</a:t>
            </a:r>
          </a:p>
          <a:p>
            <a:pPr eaLnBrk="1" hangingPunct="1"/>
            <a:endParaRPr lang="en-US" sz="3600" kern="0" dirty="0" smtClean="0">
              <a:solidFill>
                <a:srgbClr val="000000"/>
              </a:solidFill>
            </a:endParaRPr>
          </a:p>
          <a:p>
            <a:pPr eaLnBrk="1" hangingPunct="1"/>
            <a:endParaRPr lang="en-US" kern="0" dirty="0" smtClean="0">
              <a:solidFill>
                <a:srgbClr val="000000"/>
              </a:solidFill>
            </a:endParaRPr>
          </a:p>
        </p:txBody>
      </p:sp>
    </p:spTree>
    <p:extLst>
      <p:ext uri="{BB962C8B-B14F-4D97-AF65-F5344CB8AC3E}">
        <p14:creationId xmlns:p14="http://schemas.microsoft.com/office/powerpoint/2010/main" val="2942294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0" y="0"/>
            <a:ext cx="8875059" cy="6858000"/>
          </a:xfrm>
          <a:prstGeom prst="rect">
            <a:avLst/>
          </a:prstGeom>
        </p:spPr>
      </p:pic>
    </p:spTree>
    <p:extLst>
      <p:ext uri="{BB962C8B-B14F-4D97-AF65-F5344CB8AC3E}">
        <p14:creationId xmlns:p14="http://schemas.microsoft.com/office/powerpoint/2010/main" val="17156383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0" y="0"/>
            <a:ext cx="8875059" cy="6858000"/>
          </a:xfrm>
          <a:prstGeom prst="rect">
            <a:avLst/>
          </a:prstGeom>
        </p:spPr>
      </p:pic>
      <p:sp>
        <p:nvSpPr>
          <p:cNvPr id="5" name="Rectangle 3"/>
          <p:cNvSpPr txBox="1">
            <a:spLocks noChangeArrowheads="1"/>
          </p:cNvSpPr>
          <p:nvPr/>
        </p:nvSpPr>
        <p:spPr bwMode="auto">
          <a:xfrm>
            <a:off x="685800" y="5334000"/>
            <a:ext cx="815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FontTx/>
              <a:buNone/>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3"/>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a:lstStyle>
          <a:p>
            <a:pPr algn="ctr" eaLnBrk="1" hangingPunct="1"/>
            <a:r>
              <a:rPr lang="en-US" sz="2800" b="1" kern="0" dirty="0" smtClean="0">
                <a:solidFill>
                  <a:schemeClr val="bg1">
                    <a:lumMod val="50000"/>
                  </a:schemeClr>
                </a:solidFill>
              </a:rPr>
              <a:t>What are the rules used?</a:t>
            </a:r>
          </a:p>
          <a:p>
            <a:pPr eaLnBrk="1" hangingPunct="1"/>
            <a:endParaRPr lang="en-US" sz="3600" kern="0" dirty="0" smtClean="0">
              <a:solidFill>
                <a:srgbClr val="000000"/>
              </a:solidFill>
            </a:endParaRPr>
          </a:p>
          <a:p>
            <a:pPr eaLnBrk="1" hangingPunct="1"/>
            <a:endParaRPr lang="en-US" kern="0" dirty="0" smtClean="0">
              <a:solidFill>
                <a:srgbClr val="000000"/>
              </a:solidFill>
            </a:endParaRPr>
          </a:p>
        </p:txBody>
      </p:sp>
    </p:spTree>
    <p:extLst>
      <p:ext uri="{BB962C8B-B14F-4D97-AF65-F5344CB8AC3E}">
        <p14:creationId xmlns:p14="http://schemas.microsoft.com/office/powerpoint/2010/main" val="39054164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0" y="0"/>
            <a:ext cx="8875059" cy="6858000"/>
          </a:xfrm>
          <a:prstGeom prst="rect">
            <a:avLst/>
          </a:prstGeom>
        </p:spPr>
      </p:pic>
      <p:sp>
        <p:nvSpPr>
          <p:cNvPr id="6" name="Rectangle 3"/>
          <p:cNvSpPr txBox="1">
            <a:spLocks noChangeArrowheads="1"/>
          </p:cNvSpPr>
          <p:nvPr/>
        </p:nvSpPr>
        <p:spPr bwMode="auto">
          <a:xfrm>
            <a:off x="304800" y="5334000"/>
            <a:ext cx="8534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FontTx/>
              <a:buNone/>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3"/>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a:lstStyle>
          <a:p>
            <a:pPr algn="ctr" eaLnBrk="1" hangingPunct="1"/>
            <a:r>
              <a:rPr lang="en-US" sz="2800" b="1" kern="0" dirty="0" smtClean="0">
                <a:solidFill>
                  <a:schemeClr val="bg1">
                    <a:lumMod val="50000"/>
                  </a:schemeClr>
                </a:solidFill>
              </a:rPr>
              <a:t>Apply the rules established in the previous slide to decipher the word above</a:t>
            </a:r>
          </a:p>
          <a:p>
            <a:pPr eaLnBrk="1" hangingPunct="1"/>
            <a:endParaRPr lang="en-US" sz="3600" kern="0" dirty="0" smtClean="0">
              <a:solidFill>
                <a:srgbClr val="000000"/>
              </a:solidFill>
            </a:endParaRPr>
          </a:p>
          <a:p>
            <a:pPr eaLnBrk="1" hangingPunct="1"/>
            <a:endParaRPr lang="en-US" kern="0" dirty="0" smtClean="0">
              <a:solidFill>
                <a:srgbClr val="000000"/>
              </a:solidFill>
            </a:endParaRPr>
          </a:p>
        </p:txBody>
      </p:sp>
    </p:spTree>
    <p:extLst>
      <p:ext uri="{BB962C8B-B14F-4D97-AF65-F5344CB8AC3E}">
        <p14:creationId xmlns:p14="http://schemas.microsoft.com/office/powerpoint/2010/main" val="7134055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0" y="0"/>
            <a:ext cx="8875059" cy="6858000"/>
          </a:xfrm>
          <a:prstGeom prst="rect">
            <a:avLst/>
          </a:prstGeom>
        </p:spPr>
      </p:pic>
    </p:spTree>
    <p:extLst>
      <p:ext uri="{BB962C8B-B14F-4D97-AF65-F5344CB8AC3E}">
        <p14:creationId xmlns:p14="http://schemas.microsoft.com/office/powerpoint/2010/main" val="3353253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609600" y="1752600"/>
            <a:ext cx="815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FontTx/>
              <a:buNone/>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2"/>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a:lstStyle>
          <a:p>
            <a:pPr algn="ctr" eaLnBrk="1" hangingPunct="1"/>
            <a:r>
              <a:rPr lang="en-US" sz="2800" b="1" kern="0" dirty="0" smtClean="0">
                <a:solidFill>
                  <a:schemeClr val="bg1">
                    <a:lumMod val="50000"/>
                  </a:schemeClr>
                </a:solidFill>
              </a:rPr>
              <a:t>Based on what was learned, could you create your own puzzle for any word?</a:t>
            </a:r>
          </a:p>
          <a:p>
            <a:pPr eaLnBrk="1" hangingPunct="1"/>
            <a:endParaRPr lang="en-US" sz="3600" kern="0" dirty="0" smtClean="0">
              <a:solidFill>
                <a:srgbClr val="000000"/>
              </a:solidFill>
            </a:endParaRPr>
          </a:p>
          <a:p>
            <a:pPr eaLnBrk="1" hangingPunct="1"/>
            <a:endParaRPr lang="en-US" kern="0" dirty="0" smtClean="0">
              <a:solidFill>
                <a:srgbClr val="000000"/>
              </a:solidFill>
            </a:endParaRPr>
          </a:p>
        </p:txBody>
      </p:sp>
    </p:spTree>
    <p:extLst>
      <p:ext uri="{BB962C8B-B14F-4D97-AF65-F5344CB8AC3E}">
        <p14:creationId xmlns:p14="http://schemas.microsoft.com/office/powerpoint/2010/main" val="28602809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AutoShape 2"/>
          <p:cNvSpPr>
            <a:spLocks noChangeArrowheads="1"/>
          </p:cNvSpPr>
          <p:nvPr/>
        </p:nvSpPr>
        <p:spPr bwMode="auto">
          <a:xfrm>
            <a:off x="1524000" y="201613"/>
            <a:ext cx="6172200" cy="6253162"/>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dirty="0"/>
          </a:p>
        </p:txBody>
      </p:sp>
      <p:sp>
        <p:nvSpPr>
          <p:cNvPr id="28675" name="Freeform 3"/>
          <p:cNvSpPr>
            <a:spLocks/>
          </p:cNvSpPr>
          <p:nvPr/>
        </p:nvSpPr>
        <p:spPr bwMode="auto">
          <a:xfrm>
            <a:off x="2541588" y="4337050"/>
            <a:ext cx="4117975" cy="1588"/>
          </a:xfrm>
          <a:custGeom>
            <a:avLst/>
            <a:gdLst>
              <a:gd name="T0" fmla="*/ 0 w 2853"/>
              <a:gd name="T1" fmla="*/ 0 h 1"/>
              <a:gd name="T2" fmla="*/ 2147483647 w 2853"/>
              <a:gd name="T3" fmla="*/ 0 h 1"/>
              <a:gd name="T4" fmla="*/ 0 60000 65536"/>
              <a:gd name="T5" fmla="*/ 0 60000 65536"/>
              <a:gd name="T6" fmla="*/ 0 w 2853"/>
              <a:gd name="T7" fmla="*/ 0 h 1"/>
              <a:gd name="T8" fmla="*/ 2853 w 2853"/>
              <a:gd name="T9" fmla="*/ 1 h 1"/>
            </a:gdLst>
            <a:ahLst/>
            <a:cxnLst>
              <a:cxn ang="T4">
                <a:pos x="T0" y="T1"/>
              </a:cxn>
              <a:cxn ang="T5">
                <a:pos x="T2" y="T3"/>
              </a:cxn>
            </a:cxnLst>
            <a:rect l="T6" t="T7" r="T8" b="T9"/>
            <a:pathLst>
              <a:path w="2853" h="1">
                <a:moveTo>
                  <a:pt x="0" y="0"/>
                </a:moveTo>
                <a:lnTo>
                  <a:pt x="2853" y="0"/>
                </a:lnTo>
              </a:path>
            </a:pathLst>
          </a:custGeom>
          <a:noFill/>
          <a:ln w="9525">
            <a:solidFill>
              <a:schemeClr val="tx1"/>
            </a:solidFill>
            <a:round/>
            <a:headEnd/>
            <a:tailEnd/>
          </a:ln>
        </p:spPr>
        <p:txBody>
          <a:bodyPr/>
          <a:lstStyle/>
          <a:p>
            <a:endParaRPr lang="en-US" dirty="0"/>
          </a:p>
        </p:txBody>
      </p:sp>
      <p:sp>
        <p:nvSpPr>
          <p:cNvPr id="28676" name="Freeform 4"/>
          <p:cNvSpPr>
            <a:spLocks/>
          </p:cNvSpPr>
          <p:nvPr/>
        </p:nvSpPr>
        <p:spPr bwMode="auto">
          <a:xfrm>
            <a:off x="2032000" y="5454650"/>
            <a:ext cx="5181600" cy="1588"/>
          </a:xfrm>
          <a:custGeom>
            <a:avLst/>
            <a:gdLst>
              <a:gd name="T0" fmla="*/ 0 w 3590"/>
              <a:gd name="T1" fmla="*/ 0 h 1"/>
              <a:gd name="T2" fmla="*/ 2147483647 w 3590"/>
              <a:gd name="T3" fmla="*/ 0 h 1"/>
              <a:gd name="T4" fmla="*/ 0 60000 65536"/>
              <a:gd name="T5" fmla="*/ 0 60000 65536"/>
              <a:gd name="T6" fmla="*/ 0 w 3590"/>
              <a:gd name="T7" fmla="*/ 0 h 1"/>
              <a:gd name="T8" fmla="*/ 3590 w 3590"/>
              <a:gd name="T9" fmla="*/ 1 h 1"/>
            </a:gdLst>
            <a:ahLst/>
            <a:cxnLst>
              <a:cxn ang="T4">
                <a:pos x="T0" y="T1"/>
              </a:cxn>
              <a:cxn ang="T5">
                <a:pos x="T2" y="T3"/>
              </a:cxn>
            </a:cxnLst>
            <a:rect l="T6" t="T7" r="T8" b="T9"/>
            <a:pathLst>
              <a:path w="3590" h="1">
                <a:moveTo>
                  <a:pt x="0" y="0"/>
                </a:moveTo>
                <a:lnTo>
                  <a:pt x="3590" y="0"/>
                </a:lnTo>
              </a:path>
            </a:pathLst>
          </a:custGeom>
          <a:noFill/>
          <a:ln w="9525">
            <a:solidFill>
              <a:schemeClr val="tx1"/>
            </a:solidFill>
            <a:round/>
            <a:headEnd/>
            <a:tailEnd/>
          </a:ln>
        </p:spPr>
        <p:txBody>
          <a:bodyPr/>
          <a:lstStyle/>
          <a:p>
            <a:endParaRPr lang="en-US" dirty="0"/>
          </a:p>
        </p:txBody>
      </p:sp>
      <p:sp>
        <p:nvSpPr>
          <p:cNvPr id="28677" name="Text Box 5"/>
          <p:cNvSpPr txBox="1">
            <a:spLocks noChangeArrowheads="1"/>
          </p:cNvSpPr>
          <p:nvPr/>
        </p:nvSpPr>
        <p:spPr bwMode="auto">
          <a:xfrm>
            <a:off x="3848100" y="67310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Creating</a:t>
            </a:r>
          </a:p>
        </p:txBody>
      </p:sp>
      <p:sp>
        <p:nvSpPr>
          <p:cNvPr id="28678" name="Text Box 6"/>
          <p:cNvSpPr txBox="1">
            <a:spLocks noChangeArrowheads="1"/>
          </p:cNvSpPr>
          <p:nvPr/>
        </p:nvSpPr>
        <p:spPr bwMode="auto">
          <a:xfrm>
            <a:off x="3852863" y="1597025"/>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Evaluating</a:t>
            </a:r>
          </a:p>
        </p:txBody>
      </p:sp>
      <p:sp>
        <p:nvSpPr>
          <p:cNvPr id="28679" name="Text Box 7"/>
          <p:cNvSpPr txBox="1">
            <a:spLocks noChangeArrowheads="1"/>
          </p:cNvSpPr>
          <p:nvPr/>
        </p:nvSpPr>
        <p:spPr bwMode="auto">
          <a:xfrm>
            <a:off x="3852863" y="259715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Analyzing</a:t>
            </a:r>
          </a:p>
        </p:txBody>
      </p:sp>
      <p:sp>
        <p:nvSpPr>
          <p:cNvPr id="28680" name="Text Box 8"/>
          <p:cNvSpPr txBox="1">
            <a:spLocks noChangeArrowheads="1"/>
          </p:cNvSpPr>
          <p:nvPr/>
        </p:nvSpPr>
        <p:spPr bwMode="auto">
          <a:xfrm>
            <a:off x="3640138" y="3594100"/>
            <a:ext cx="1939925"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Applying</a:t>
            </a:r>
          </a:p>
        </p:txBody>
      </p:sp>
      <p:sp>
        <p:nvSpPr>
          <p:cNvPr id="28681" name="Text Box 9"/>
          <p:cNvSpPr txBox="1">
            <a:spLocks noChangeArrowheads="1"/>
          </p:cNvSpPr>
          <p:nvPr/>
        </p:nvSpPr>
        <p:spPr bwMode="auto">
          <a:xfrm>
            <a:off x="3276600" y="4724400"/>
            <a:ext cx="2424113"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Understanding</a:t>
            </a:r>
          </a:p>
        </p:txBody>
      </p:sp>
      <p:sp>
        <p:nvSpPr>
          <p:cNvPr id="28682" name="Text Box 10"/>
          <p:cNvSpPr txBox="1">
            <a:spLocks noChangeArrowheads="1"/>
          </p:cNvSpPr>
          <p:nvPr/>
        </p:nvSpPr>
        <p:spPr bwMode="auto">
          <a:xfrm>
            <a:off x="3657600" y="5791200"/>
            <a:ext cx="2082800" cy="420688"/>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Remembering</a:t>
            </a:r>
          </a:p>
        </p:txBody>
      </p:sp>
      <p:sp>
        <p:nvSpPr>
          <p:cNvPr id="28683" name="Text Box 11"/>
          <p:cNvSpPr txBox="1">
            <a:spLocks noChangeArrowheads="1"/>
          </p:cNvSpPr>
          <p:nvPr/>
        </p:nvSpPr>
        <p:spPr bwMode="auto">
          <a:xfrm>
            <a:off x="5680075" y="762000"/>
            <a:ext cx="2397125" cy="1374775"/>
          </a:xfrm>
          <a:prstGeom prst="rect">
            <a:avLst/>
          </a:prstGeom>
          <a:solidFill>
            <a:srgbClr val="FFFFCC"/>
          </a:solidFill>
          <a:ln w="9525">
            <a:solidFill>
              <a:schemeClr val="tx1"/>
            </a:solidFill>
            <a:miter lim="800000"/>
            <a:headEnd/>
            <a:tailEnd/>
          </a:ln>
        </p:spPr>
        <p:txBody>
          <a:bodyPr lIns="82058" tIns="41029" rIns="82058" bIns="41029">
            <a:spAutoFit/>
          </a:bodyPr>
          <a:lstStyle/>
          <a:p>
            <a:r>
              <a:rPr lang="en-US" sz="1400" dirty="0"/>
              <a:t>Putting elements together to form a coherent or functional whole; reorganizing elements into a new pattern or structure through generating,</a:t>
            </a:r>
          </a:p>
          <a:p>
            <a:r>
              <a:rPr lang="en-US" sz="1400" dirty="0"/>
              <a:t>planning, or producing.</a:t>
            </a:r>
            <a:endParaRPr lang="en-US" sz="1300" dirty="0">
              <a:latin typeface="Kabel Bk BT" pitchFamily="34" charset="0"/>
            </a:endParaRPr>
          </a:p>
        </p:txBody>
      </p:sp>
      <p:sp>
        <p:nvSpPr>
          <p:cNvPr id="28684" name="Text Box 12"/>
          <p:cNvSpPr txBox="1">
            <a:spLocks noChangeArrowheads="1"/>
          </p:cNvSpPr>
          <p:nvPr/>
        </p:nvSpPr>
        <p:spPr bwMode="auto">
          <a:xfrm>
            <a:off x="609600" y="1600200"/>
            <a:ext cx="2286000" cy="944634"/>
          </a:xfrm>
          <a:prstGeom prst="rect">
            <a:avLst/>
          </a:prstGeom>
          <a:solidFill>
            <a:srgbClr val="FFFFCC"/>
          </a:solidFill>
          <a:ln w="9525">
            <a:solidFill>
              <a:schemeClr val="tx1"/>
            </a:solidFill>
            <a:miter lim="800000"/>
            <a:headEnd/>
            <a:tailEnd/>
          </a:ln>
        </p:spPr>
        <p:txBody>
          <a:bodyPr wrap="square" lIns="82058" tIns="41029" rIns="82058" bIns="41029">
            <a:spAutoFit/>
          </a:bodyPr>
          <a:lstStyle/>
          <a:p>
            <a:pPr algn="ctr"/>
            <a:r>
              <a:rPr lang="en-US" sz="1400" dirty="0"/>
              <a:t>Making judgments based on criteria and standards through checking and critiquing.</a:t>
            </a:r>
            <a:endParaRPr lang="en-US" sz="1300" dirty="0">
              <a:latin typeface="Kabel Bk BT" pitchFamily="34" charset="0"/>
            </a:endParaRPr>
          </a:p>
        </p:txBody>
      </p:sp>
      <p:sp>
        <p:nvSpPr>
          <p:cNvPr id="28685" name="Text Box 13"/>
          <p:cNvSpPr txBox="1">
            <a:spLocks noChangeArrowheads="1"/>
          </p:cNvSpPr>
          <p:nvPr/>
        </p:nvSpPr>
        <p:spPr bwMode="auto">
          <a:xfrm>
            <a:off x="228600" y="3505200"/>
            <a:ext cx="2354263" cy="7286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defTabSz="820738">
              <a:spcBef>
                <a:spcPct val="50000"/>
              </a:spcBef>
            </a:pPr>
            <a:r>
              <a:rPr lang="en-US" sz="1400" dirty="0"/>
              <a:t>Carrying out or using a procedure through executing, or implementing.</a:t>
            </a:r>
            <a:endParaRPr lang="en-US" sz="1300" dirty="0">
              <a:latin typeface="Kabel Bk BT" pitchFamily="34" charset="0"/>
            </a:endParaRPr>
          </a:p>
        </p:txBody>
      </p:sp>
      <p:sp>
        <p:nvSpPr>
          <p:cNvPr id="28686" name="Text Box 14"/>
          <p:cNvSpPr txBox="1">
            <a:spLocks noChangeArrowheads="1"/>
          </p:cNvSpPr>
          <p:nvPr/>
        </p:nvSpPr>
        <p:spPr bwMode="auto">
          <a:xfrm>
            <a:off x="5943600" y="4235450"/>
            <a:ext cx="2133600" cy="1590675"/>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Constructing meaning from oral, written, and graphic messages through interpreting, exemplifying, classifying, summarizing, inferring, comparing, and explaining.</a:t>
            </a:r>
            <a:endParaRPr lang="en-US" sz="1300" dirty="0">
              <a:latin typeface="Kabel Bk BT" pitchFamily="34" charset="0"/>
            </a:endParaRPr>
          </a:p>
        </p:txBody>
      </p:sp>
      <p:sp>
        <p:nvSpPr>
          <p:cNvPr id="28687" name="Text Box 15"/>
          <p:cNvSpPr txBox="1">
            <a:spLocks noChangeArrowheads="1"/>
          </p:cNvSpPr>
          <p:nvPr/>
        </p:nvSpPr>
        <p:spPr bwMode="auto">
          <a:xfrm>
            <a:off x="304800" y="5334000"/>
            <a:ext cx="2146300" cy="9445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Retrieving, recognizing, and recalling relevant knowledge from</a:t>
            </a:r>
          </a:p>
          <a:p>
            <a:pPr algn="ctr"/>
            <a:r>
              <a:rPr lang="en-US" sz="1400" dirty="0"/>
              <a:t>long-term memory.</a:t>
            </a:r>
            <a:endParaRPr lang="en-US" sz="1300" dirty="0">
              <a:latin typeface="Kabel Bk BT" pitchFamily="34" charset="0"/>
            </a:endParaRPr>
          </a:p>
        </p:txBody>
      </p:sp>
      <p:sp>
        <p:nvSpPr>
          <p:cNvPr id="28688" name="Freeform 16"/>
          <p:cNvSpPr>
            <a:spLocks/>
          </p:cNvSpPr>
          <p:nvPr/>
        </p:nvSpPr>
        <p:spPr bwMode="auto">
          <a:xfrm>
            <a:off x="3546475" y="2351088"/>
            <a:ext cx="2128838" cy="4762"/>
          </a:xfrm>
          <a:custGeom>
            <a:avLst/>
            <a:gdLst>
              <a:gd name="T0" fmla="*/ 0 w 1475"/>
              <a:gd name="T1" fmla="*/ 0 h 3"/>
              <a:gd name="T2" fmla="*/ 2147483647 w 1475"/>
              <a:gd name="T3" fmla="*/ 2147483647 h 3"/>
              <a:gd name="T4" fmla="*/ 0 60000 65536"/>
              <a:gd name="T5" fmla="*/ 0 60000 65536"/>
              <a:gd name="T6" fmla="*/ 0 w 1475"/>
              <a:gd name="T7" fmla="*/ 0 h 3"/>
              <a:gd name="T8" fmla="*/ 1475 w 1475"/>
              <a:gd name="T9" fmla="*/ 3 h 3"/>
            </a:gdLst>
            <a:ahLst/>
            <a:cxnLst>
              <a:cxn ang="T4">
                <a:pos x="T0" y="T1"/>
              </a:cxn>
              <a:cxn ang="T5">
                <a:pos x="T2" y="T3"/>
              </a:cxn>
            </a:cxnLst>
            <a:rect l="T6" t="T7" r="T8" b="T9"/>
            <a:pathLst>
              <a:path w="1475" h="3">
                <a:moveTo>
                  <a:pt x="0" y="0"/>
                </a:moveTo>
                <a:lnTo>
                  <a:pt x="1475" y="3"/>
                </a:lnTo>
              </a:path>
            </a:pathLst>
          </a:custGeom>
          <a:noFill/>
          <a:ln w="9525">
            <a:solidFill>
              <a:schemeClr val="tx1"/>
            </a:solidFill>
            <a:round/>
            <a:headEnd/>
            <a:tailEnd/>
          </a:ln>
        </p:spPr>
        <p:txBody>
          <a:bodyPr/>
          <a:lstStyle/>
          <a:p>
            <a:endParaRPr lang="en-US" dirty="0"/>
          </a:p>
        </p:txBody>
      </p:sp>
      <p:sp>
        <p:nvSpPr>
          <p:cNvPr id="28689" name="AutoShape 17"/>
          <p:cNvSpPr>
            <a:spLocks noChangeArrowheads="1"/>
          </p:cNvSpPr>
          <p:nvPr/>
        </p:nvSpPr>
        <p:spPr bwMode="auto">
          <a:xfrm flipV="1">
            <a:off x="4572000" y="1066800"/>
            <a:ext cx="914400" cy="122238"/>
          </a:xfrm>
          <a:prstGeom prst="rightArrow">
            <a:avLst>
              <a:gd name="adj1" fmla="val 50000"/>
              <a:gd name="adj2" fmla="val 194423"/>
            </a:avLst>
          </a:prstGeom>
          <a:solidFill>
            <a:schemeClr val="folHlink"/>
          </a:solidFill>
          <a:ln w="9525">
            <a:solidFill>
              <a:schemeClr val="tx1"/>
            </a:solidFill>
            <a:miter lim="800000"/>
            <a:headEnd/>
            <a:tailEnd/>
          </a:ln>
        </p:spPr>
        <p:txBody>
          <a:bodyPr wrap="none" anchor="ctr"/>
          <a:lstStyle/>
          <a:p>
            <a:endParaRPr lang="en-US" dirty="0"/>
          </a:p>
        </p:txBody>
      </p:sp>
      <p:sp>
        <p:nvSpPr>
          <p:cNvPr id="28690" name="AutoShape 18"/>
          <p:cNvSpPr>
            <a:spLocks noChangeArrowheads="1"/>
          </p:cNvSpPr>
          <p:nvPr/>
        </p:nvSpPr>
        <p:spPr bwMode="auto">
          <a:xfrm>
            <a:off x="2770188" y="1949450"/>
            <a:ext cx="1109662" cy="134938"/>
          </a:xfrm>
          <a:prstGeom prst="leftArrow">
            <a:avLst>
              <a:gd name="adj1" fmla="val 50000"/>
              <a:gd name="adj2" fmla="val 205587"/>
            </a:avLst>
          </a:prstGeom>
          <a:solidFill>
            <a:schemeClr val="folHlink"/>
          </a:solidFill>
          <a:ln w="9525">
            <a:solidFill>
              <a:schemeClr val="tx1"/>
            </a:solidFill>
            <a:miter lim="800000"/>
            <a:headEnd/>
            <a:tailEnd/>
          </a:ln>
        </p:spPr>
        <p:txBody>
          <a:bodyPr wrap="none" anchor="ctr"/>
          <a:lstStyle/>
          <a:p>
            <a:endParaRPr lang="en-US" dirty="0"/>
          </a:p>
        </p:txBody>
      </p:sp>
      <p:sp>
        <p:nvSpPr>
          <p:cNvPr id="28691" name="AutoShape 19"/>
          <p:cNvSpPr>
            <a:spLocks noChangeArrowheads="1"/>
          </p:cNvSpPr>
          <p:nvPr/>
        </p:nvSpPr>
        <p:spPr bwMode="auto">
          <a:xfrm>
            <a:off x="2590800" y="3810000"/>
            <a:ext cx="1143000" cy="152400"/>
          </a:xfrm>
          <a:prstGeom prst="leftArrow">
            <a:avLst>
              <a:gd name="adj1" fmla="val 50000"/>
              <a:gd name="adj2" fmla="val 246736"/>
            </a:avLst>
          </a:prstGeom>
          <a:solidFill>
            <a:schemeClr val="folHlink"/>
          </a:solidFill>
          <a:ln w="9525">
            <a:solidFill>
              <a:schemeClr val="tx1"/>
            </a:solidFill>
            <a:miter lim="800000"/>
            <a:headEnd/>
            <a:tailEnd/>
          </a:ln>
        </p:spPr>
        <p:txBody>
          <a:bodyPr wrap="none" anchor="ctr"/>
          <a:lstStyle/>
          <a:p>
            <a:endParaRPr lang="en-US" dirty="0"/>
          </a:p>
        </p:txBody>
      </p:sp>
      <p:sp>
        <p:nvSpPr>
          <p:cNvPr id="28692" name="AutoShape 20"/>
          <p:cNvSpPr>
            <a:spLocks noChangeArrowheads="1"/>
          </p:cNvSpPr>
          <p:nvPr/>
        </p:nvSpPr>
        <p:spPr bwMode="auto">
          <a:xfrm>
            <a:off x="5486400" y="4876800"/>
            <a:ext cx="588963" cy="152400"/>
          </a:xfrm>
          <a:prstGeom prst="rightArrow">
            <a:avLst>
              <a:gd name="adj1" fmla="val 50000"/>
              <a:gd name="adj2" fmla="val 175266"/>
            </a:avLst>
          </a:prstGeom>
          <a:solidFill>
            <a:schemeClr val="folHlink"/>
          </a:solidFill>
          <a:ln w="9525">
            <a:solidFill>
              <a:schemeClr val="tx1"/>
            </a:solidFill>
            <a:miter lim="800000"/>
            <a:headEnd/>
            <a:tailEnd/>
          </a:ln>
        </p:spPr>
        <p:txBody>
          <a:bodyPr wrap="none" anchor="ctr"/>
          <a:lstStyle/>
          <a:p>
            <a:endParaRPr lang="en-US" dirty="0"/>
          </a:p>
        </p:txBody>
      </p:sp>
      <p:sp>
        <p:nvSpPr>
          <p:cNvPr id="28693" name="AutoShape 21"/>
          <p:cNvSpPr>
            <a:spLocks noChangeArrowheads="1"/>
          </p:cNvSpPr>
          <p:nvPr/>
        </p:nvSpPr>
        <p:spPr bwMode="auto">
          <a:xfrm>
            <a:off x="2133600" y="5791200"/>
            <a:ext cx="1371600" cy="152400"/>
          </a:xfrm>
          <a:prstGeom prst="leftArrow">
            <a:avLst>
              <a:gd name="adj1" fmla="val 50000"/>
              <a:gd name="adj2" fmla="val 284417"/>
            </a:avLst>
          </a:prstGeom>
          <a:solidFill>
            <a:schemeClr val="folHlink"/>
          </a:solidFill>
          <a:ln w="9525">
            <a:solidFill>
              <a:schemeClr val="tx1"/>
            </a:solidFill>
            <a:miter lim="800000"/>
            <a:headEnd/>
            <a:tailEnd/>
          </a:ln>
        </p:spPr>
        <p:txBody>
          <a:bodyPr wrap="none" anchor="ctr"/>
          <a:lstStyle/>
          <a:p>
            <a:endParaRPr lang="en-US" dirty="0"/>
          </a:p>
        </p:txBody>
      </p:sp>
      <p:sp>
        <p:nvSpPr>
          <p:cNvPr id="28694" name="Text Box 22"/>
          <p:cNvSpPr txBox="1">
            <a:spLocks noChangeArrowheads="1"/>
          </p:cNvSpPr>
          <p:nvPr/>
        </p:nvSpPr>
        <p:spPr bwMode="auto">
          <a:xfrm>
            <a:off x="207963" y="201613"/>
            <a:ext cx="3394075" cy="569912"/>
          </a:xfrm>
          <a:prstGeom prst="rect">
            <a:avLst/>
          </a:prstGeom>
          <a:noFill/>
          <a:ln w="9525">
            <a:noFill/>
            <a:miter lim="800000"/>
            <a:headEnd/>
            <a:tailEnd/>
          </a:ln>
        </p:spPr>
        <p:txBody>
          <a:bodyPr lIns="82058" tIns="41029" rIns="82058" bIns="41029">
            <a:spAutoFit/>
          </a:bodyPr>
          <a:lstStyle/>
          <a:p>
            <a:pPr defTabSz="820738">
              <a:spcBef>
                <a:spcPct val="50000"/>
              </a:spcBef>
            </a:pPr>
            <a:r>
              <a:rPr lang="en-US" sz="3200" b="1" dirty="0">
                <a:latin typeface="Kabel Bk BT" pitchFamily="34" charset="0"/>
              </a:rPr>
              <a:t>Bloom’s Taxonomy</a:t>
            </a:r>
          </a:p>
        </p:txBody>
      </p:sp>
      <p:sp>
        <p:nvSpPr>
          <p:cNvPr id="28695" name="Text Box 23"/>
          <p:cNvSpPr txBox="1">
            <a:spLocks noChangeArrowheads="1"/>
          </p:cNvSpPr>
          <p:nvPr/>
        </p:nvSpPr>
        <p:spPr bwMode="auto">
          <a:xfrm>
            <a:off x="2209800" y="6559550"/>
            <a:ext cx="4533900" cy="298450"/>
          </a:xfrm>
          <a:prstGeom prst="rect">
            <a:avLst/>
          </a:prstGeom>
          <a:noFill/>
          <a:ln w="9525">
            <a:noFill/>
            <a:miter lim="800000"/>
            <a:headEnd/>
            <a:tailEnd/>
          </a:ln>
        </p:spPr>
        <p:txBody>
          <a:bodyPr wrap="none" lIns="82058" tIns="41029" rIns="82058" bIns="41029">
            <a:spAutoFit/>
          </a:bodyPr>
          <a:lstStyle/>
          <a:p>
            <a:pPr algn="ctr" defTabSz="820738">
              <a:spcBef>
                <a:spcPct val="50000"/>
              </a:spcBef>
            </a:pPr>
            <a:r>
              <a:rPr lang="en-US" sz="1400" b="1" dirty="0"/>
              <a:t>http://www.odu.edu/educ/llschult/blooms_taxonomy.htm</a:t>
            </a:r>
            <a:r>
              <a:rPr lang="en-US" sz="1100" dirty="0">
                <a:latin typeface="Kabel Bk BT" pitchFamily="34" charset="0"/>
                <a:sym typeface="Wingdings 2" pitchFamily="18" charset="2"/>
              </a:rPr>
              <a:t></a:t>
            </a:r>
            <a:endParaRPr lang="en-US" sz="1100" dirty="0">
              <a:latin typeface="Kabel Bk BT" pitchFamily="34" charset="0"/>
            </a:endParaRPr>
          </a:p>
        </p:txBody>
      </p:sp>
      <p:sp>
        <p:nvSpPr>
          <p:cNvPr id="28696" name="Freeform 24"/>
          <p:cNvSpPr>
            <a:spLocks/>
          </p:cNvSpPr>
          <p:nvPr/>
        </p:nvSpPr>
        <p:spPr bwMode="auto">
          <a:xfrm>
            <a:off x="3073400" y="3303588"/>
            <a:ext cx="3074988" cy="0"/>
          </a:xfrm>
          <a:custGeom>
            <a:avLst/>
            <a:gdLst>
              <a:gd name="T0" fmla="*/ 0 w 2130"/>
              <a:gd name="T1" fmla="*/ 0 h 1"/>
              <a:gd name="T2" fmla="*/ 2147483647 w 2130"/>
              <a:gd name="T3" fmla="*/ 0 h 1"/>
              <a:gd name="T4" fmla="*/ 0 60000 65536"/>
              <a:gd name="T5" fmla="*/ 0 60000 65536"/>
              <a:gd name="T6" fmla="*/ 0 w 2130"/>
              <a:gd name="T7" fmla="*/ 0 h 1"/>
              <a:gd name="T8" fmla="*/ 2130 w 2130"/>
              <a:gd name="T9" fmla="*/ 0 h 1"/>
            </a:gdLst>
            <a:ahLst/>
            <a:cxnLst>
              <a:cxn ang="T4">
                <a:pos x="T0" y="T1"/>
              </a:cxn>
              <a:cxn ang="T5">
                <a:pos x="T2" y="T3"/>
              </a:cxn>
            </a:cxnLst>
            <a:rect l="T6" t="T7" r="T8" b="T9"/>
            <a:pathLst>
              <a:path w="2130" h="1">
                <a:moveTo>
                  <a:pt x="0" y="0"/>
                </a:moveTo>
                <a:lnTo>
                  <a:pt x="2130" y="0"/>
                </a:lnTo>
              </a:path>
            </a:pathLst>
          </a:custGeom>
          <a:noFill/>
          <a:ln w="9525">
            <a:solidFill>
              <a:schemeClr val="tx1"/>
            </a:solidFill>
            <a:round/>
            <a:headEnd/>
            <a:tailEnd/>
          </a:ln>
        </p:spPr>
        <p:txBody>
          <a:bodyPr/>
          <a:lstStyle/>
          <a:p>
            <a:endParaRPr lang="en-US" dirty="0"/>
          </a:p>
        </p:txBody>
      </p:sp>
      <p:sp>
        <p:nvSpPr>
          <p:cNvPr id="28697" name="Freeform 25"/>
          <p:cNvSpPr>
            <a:spLocks/>
          </p:cNvSpPr>
          <p:nvPr/>
        </p:nvSpPr>
        <p:spPr bwMode="auto">
          <a:xfrm>
            <a:off x="4043363" y="1344613"/>
            <a:ext cx="1135062" cy="1587"/>
          </a:xfrm>
          <a:custGeom>
            <a:avLst/>
            <a:gdLst>
              <a:gd name="T0" fmla="*/ 0 w 786"/>
              <a:gd name="T1" fmla="*/ 0 h 1"/>
              <a:gd name="T2" fmla="*/ 2147483647 w 786"/>
              <a:gd name="T3" fmla="*/ 0 h 1"/>
              <a:gd name="T4" fmla="*/ 0 60000 65536"/>
              <a:gd name="T5" fmla="*/ 0 60000 65536"/>
              <a:gd name="T6" fmla="*/ 0 w 786"/>
              <a:gd name="T7" fmla="*/ 0 h 1"/>
              <a:gd name="T8" fmla="*/ 786 w 786"/>
              <a:gd name="T9" fmla="*/ 1 h 1"/>
            </a:gdLst>
            <a:ahLst/>
            <a:cxnLst>
              <a:cxn ang="T4">
                <a:pos x="T0" y="T1"/>
              </a:cxn>
              <a:cxn ang="T5">
                <a:pos x="T2" y="T3"/>
              </a:cxn>
            </a:cxnLst>
            <a:rect l="T6" t="T7" r="T8" b="T9"/>
            <a:pathLst>
              <a:path w="786" h="1">
                <a:moveTo>
                  <a:pt x="0" y="0"/>
                </a:moveTo>
                <a:lnTo>
                  <a:pt x="786" y="0"/>
                </a:lnTo>
              </a:path>
            </a:pathLst>
          </a:custGeom>
          <a:noFill/>
          <a:ln w="9525">
            <a:solidFill>
              <a:schemeClr val="tx1"/>
            </a:solidFill>
            <a:round/>
            <a:headEnd/>
            <a:tailEnd/>
          </a:ln>
        </p:spPr>
        <p:txBody>
          <a:bodyPr/>
          <a:lstStyle/>
          <a:p>
            <a:endParaRPr lang="en-US" dirty="0"/>
          </a:p>
        </p:txBody>
      </p:sp>
      <p:sp>
        <p:nvSpPr>
          <p:cNvPr id="28699" name="Text Box 27"/>
          <p:cNvSpPr txBox="1">
            <a:spLocks noChangeArrowheads="1"/>
          </p:cNvSpPr>
          <p:nvPr/>
        </p:nvSpPr>
        <p:spPr bwMode="auto">
          <a:xfrm>
            <a:off x="6248400" y="2362200"/>
            <a:ext cx="1828800" cy="1374775"/>
          </a:xfrm>
          <a:prstGeom prst="rect">
            <a:avLst/>
          </a:prstGeom>
          <a:solidFill>
            <a:srgbClr val="FFFFCC"/>
          </a:solidFill>
          <a:ln w="9525">
            <a:solidFill>
              <a:srgbClr val="000000"/>
            </a:solidFill>
            <a:miter lim="800000"/>
            <a:headEnd/>
            <a:tailEnd/>
          </a:ln>
        </p:spPr>
        <p:txBody>
          <a:bodyPr lIns="82058" tIns="41029" rIns="82058" bIns="41029">
            <a:spAutoFit/>
          </a:bodyPr>
          <a:lstStyle/>
          <a:p>
            <a:pPr algn="ctr"/>
            <a:r>
              <a:rPr lang="en-US" sz="1400" dirty="0"/>
              <a:t>Breaking material into constituent parts, determining how the parts relate to one another and to an overall structure .</a:t>
            </a:r>
          </a:p>
        </p:txBody>
      </p:sp>
      <p:sp>
        <p:nvSpPr>
          <p:cNvPr id="28700" name="AutoShape 28"/>
          <p:cNvSpPr>
            <a:spLocks noChangeArrowheads="1"/>
          </p:cNvSpPr>
          <p:nvPr/>
        </p:nvSpPr>
        <p:spPr bwMode="auto">
          <a:xfrm>
            <a:off x="5264150" y="2755900"/>
            <a:ext cx="1039813" cy="134938"/>
          </a:xfrm>
          <a:prstGeom prst="rightArrow">
            <a:avLst>
              <a:gd name="adj1" fmla="val 50000"/>
              <a:gd name="adj2" fmla="val 192646"/>
            </a:avLst>
          </a:prstGeom>
          <a:solidFill>
            <a:schemeClr val="folHlink"/>
          </a:solidFill>
          <a:ln w="9525">
            <a:solidFill>
              <a:schemeClr val="tx1"/>
            </a:solidFill>
            <a:miter lim="800000"/>
            <a:headEnd/>
            <a:tailEnd/>
          </a:ln>
        </p:spPr>
        <p:txBody>
          <a:bodyPr wrap="none" anchor="ctr"/>
          <a:lstStyle/>
          <a:p>
            <a:endParaRPr lang="en-US" dirty="0"/>
          </a:p>
        </p:txBody>
      </p:sp>
      <p:sp>
        <p:nvSpPr>
          <p:cNvPr id="28706" name="Rectangle 34"/>
          <p:cNvSpPr>
            <a:spLocks noChangeArrowheads="1"/>
          </p:cNvSpPr>
          <p:nvPr/>
        </p:nvSpPr>
        <p:spPr bwMode="auto">
          <a:xfrm>
            <a:off x="4800600" y="0"/>
            <a:ext cx="4038600" cy="501650"/>
          </a:xfrm>
          <a:prstGeom prst="rect">
            <a:avLst/>
          </a:prstGeom>
          <a:noFill/>
          <a:ln w="9525">
            <a:noFill/>
            <a:miter lim="800000"/>
            <a:headEnd/>
            <a:tailEnd/>
          </a:ln>
        </p:spPr>
        <p:txBody>
          <a:bodyPr lIns="92075" tIns="46038" rIns="92075" bIns="46038">
            <a:spAutoFit/>
          </a:bodyPr>
          <a:lstStyle/>
          <a:p>
            <a:pPr algn="ctr" eaLnBrk="0" hangingPunct="0">
              <a:spcBef>
                <a:spcPct val="50000"/>
              </a:spcBef>
            </a:pPr>
            <a:r>
              <a:rPr lang="en-US" sz="900" dirty="0">
                <a:latin typeface="Kabel Bk BT" pitchFamily="34" charset="0"/>
              </a:rPr>
              <a:t>This pyramid depicts the different levels of thinking we use when learning.  Notice how  each level builds on the foundation that precedes it.  It is required that we learn the lower levels before we can effectively use the skills above.</a:t>
            </a:r>
          </a:p>
        </p:txBody>
      </p:sp>
    </p:spTree>
    <p:extLst>
      <p:ext uri="{BB962C8B-B14F-4D97-AF65-F5344CB8AC3E}">
        <p14:creationId xmlns:p14="http://schemas.microsoft.com/office/powerpoint/2010/main" val="40925890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762000" y="2057400"/>
            <a:ext cx="7696200" cy="2286000"/>
          </a:xfrm>
        </p:spPr>
        <p:txBody>
          <a:bodyPr/>
          <a:lstStyle/>
          <a:p>
            <a:pPr algn="ctr" eaLnBrk="1" hangingPunct="1"/>
            <a:r>
              <a:rPr lang="en-US" sz="4000" b="1" i="0" dirty="0" smtClean="0">
                <a:solidFill>
                  <a:schemeClr val="tx1"/>
                </a:solidFill>
                <a:latin typeface="+mn-lt"/>
              </a:rPr>
              <a:t>Using Metacognition to Become an Expert Learner</a:t>
            </a:r>
            <a:r>
              <a:rPr lang="en-US" i="0" dirty="0" smtClean="0">
                <a:solidFill>
                  <a:schemeClr val="tx1"/>
                </a:solidFill>
                <a:latin typeface="+mn-lt"/>
              </a:rPr>
              <a:t/>
            </a:r>
            <a:br>
              <a:rPr lang="en-US" i="0" dirty="0" smtClean="0">
                <a:solidFill>
                  <a:schemeClr val="tx1"/>
                </a:solidFill>
                <a:latin typeface="+mn-lt"/>
              </a:rPr>
            </a:br>
            <a:endParaRPr lang="en-US" b="1" i="0" dirty="0" smtClean="0">
              <a:solidFill>
                <a:srgbClr val="FF0000"/>
              </a:solidFill>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838200" y="533400"/>
            <a:ext cx="7467600" cy="5638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defRPr>
            </a:lvl2pPr>
            <a:lvl3pPr algn="l" rtl="0" eaLnBrk="0" fontAlgn="base" hangingPunct="0">
              <a:spcBef>
                <a:spcPct val="0"/>
              </a:spcBef>
              <a:spcAft>
                <a:spcPct val="0"/>
              </a:spcAft>
              <a:defRPr sz="4400" i="1">
                <a:solidFill>
                  <a:schemeClr val="tx2"/>
                </a:solidFill>
                <a:latin typeface="Times New Roman" pitchFamily="18" charset="0"/>
              </a:defRPr>
            </a:lvl3pPr>
            <a:lvl4pPr algn="l" rtl="0" eaLnBrk="0" fontAlgn="base" hangingPunct="0">
              <a:spcBef>
                <a:spcPct val="0"/>
              </a:spcBef>
              <a:spcAft>
                <a:spcPct val="0"/>
              </a:spcAft>
              <a:defRPr sz="4400" i="1">
                <a:solidFill>
                  <a:schemeClr val="tx2"/>
                </a:solidFill>
                <a:latin typeface="Times New Roman" pitchFamily="18" charset="0"/>
              </a:defRPr>
            </a:lvl4pPr>
            <a:lvl5pPr algn="l" rtl="0" eaLnBrk="0" fontAlgn="base" hangingPunct="0">
              <a:spcBef>
                <a:spcPct val="0"/>
              </a:spcBef>
              <a:spcAft>
                <a:spcPct val="0"/>
              </a:spcAft>
              <a:defRPr sz="4400" i="1">
                <a:solidFill>
                  <a:schemeClr val="tx2"/>
                </a:solidFill>
                <a:latin typeface="Times New Roman" pitchFamily="18" charset="0"/>
              </a:defRPr>
            </a:lvl5pPr>
            <a:lvl6pPr marL="457200" algn="l" rtl="0" fontAlgn="base">
              <a:spcBef>
                <a:spcPct val="0"/>
              </a:spcBef>
              <a:spcAft>
                <a:spcPct val="0"/>
              </a:spcAft>
              <a:defRPr sz="4400" i="1">
                <a:solidFill>
                  <a:schemeClr val="tx2"/>
                </a:solidFill>
                <a:latin typeface="Times New Roman" pitchFamily="18" charset="0"/>
              </a:defRPr>
            </a:lvl6pPr>
            <a:lvl7pPr marL="914400" algn="l" rtl="0" fontAlgn="base">
              <a:spcBef>
                <a:spcPct val="0"/>
              </a:spcBef>
              <a:spcAft>
                <a:spcPct val="0"/>
              </a:spcAft>
              <a:defRPr sz="4400" i="1">
                <a:solidFill>
                  <a:schemeClr val="tx2"/>
                </a:solidFill>
                <a:latin typeface="Times New Roman" pitchFamily="18" charset="0"/>
              </a:defRPr>
            </a:lvl7pPr>
            <a:lvl8pPr marL="1371600" algn="l" rtl="0" fontAlgn="base">
              <a:spcBef>
                <a:spcPct val="0"/>
              </a:spcBef>
              <a:spcAft>
                <a:spcPct val="0"/>
              </a:spcAft>
              <a:defRPr sz="4400" i="1">
                <a:solidFill>
                  <a:schemeClr val="tx2"/>
                </a:solidFill>
                <a:latin typeface="Times New Roman" pitchFamily="18" charset="0"/>
              </a:defRPr>
            </a:lvl8pPr>
            <a:lvl9pPr marL="1828800" algn="l" rtl="0" fontAlgn="base">
              <a:spcBef>
                <a:spcPct val="0"/>
              </a:spcBef>
              <a:spcAft>
                <a:spcPct val="0"/>
              </a:spcAft>
              <a:defRPr sz="4400" i="1">
                <a:solidFill>
                  <a:schemeClr val="tx2"/>
                </a:solidFill>
                <a:latin typeface="Times New Roman" pitchFamily="18" charset="0"/>
              </a:defRPr>
            </a:lvl9pPr>
          </a:lstStyle>
          <a:p>
            <a:pPr algn="ctr" eaLnBrk="1" hangingPunct="1"/>
            <a:r>
              <a:rPr lang="en-US" sz="4000" b="1" i="0" kern="0" dirty="0" smtClean="0">
                <a:solidFill>
                  <a:srgbClr val="000000"/>
                </a:solidFill>
                <a:latin typeface="+mn-lt"/>
              </a:rPr>
              <a:t>What is Metacognition?</a:t>
            </a:r>
          </a:p>
          <a:p>
            <a:pPr algn="ctr" eaLnBrk="1" hangingPunct="1"/>
            <a:endParaRPr lang="en-US" sz="4000" b="1" i="0" kern="0" dirty="0">
              <a:solidFill>
                <a:srgbClr val="000000"/>
              </a:solidFill>
              <a:latin typeface="+mn-lt"/>
            </a:endParaRPr>
          </a:p>
          <a:p>
            <a:pPr algn="ctr" eaLnBrk="1" hangingPunct="1"/>
            <a:r>
              <a:rPr lang="en-US" sz="4000" b="1" i="0" kern="0" dirty="0" smtClean="0">
                <a:solidFill>
                  <a:srgbClr val="000000"/>
                </a:solidFill>
                <a:latin typeface="+mn-lt"/>
              </a:rPr>
              <a:t>How can it help me? </a:t>
            </a:r>
            <a:endParaRPr lang="en-US" sz="4000" b="1" i="0" kern="0" dirty="0" smtClean="0">
              <a:latin typeface="+mn-lt"/>
            </a:endParaRPr>
          </a:p>
        </p:txBody>
      </p:sp>
    </p:spTree>
    <p:extLst>
      <p:ext uri="{BB962C8B-B14F-4D97-AF65-F5344CB8AC3E}">
        <p14:creationId xmlns:p14="http://schemas.microsoft.com/office/powerpoint/2010/main" val="1501189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762000" y="311888"/>
            <a:ext cx="7772400" cy="1143000"/>
          </a:xfrm>
        </p:spPr>
        <p:txBody>
          <a:bodyPr/>
          <a:lstStyle/>
          <a:p>
            <a:pPr algn="ctr" eaLnBrk="1" hangingPunct="1"/>
            <a:r>
              <a:rPr lang="en-US" sz="3600" b="1" i="0" dirty="0" smtClean="0">
                <a:solidFill>
                  <a:schemeClr val="tx1"/>
                </a:solidFill>
                <a:latin typeface="+mn-lt"/>
              </a:rPr>
              <a:t>Metacognition</a:t>
            </a:r>
          </a:p>
        </p:txBody>
      </p:sp>
      <p:sp>
        <p:nvSpPr>
          <p:cNvPr id="25603" name="Rectangle 3"/>
          <p:cNvSpPr>
            <a:spLocks noGrp="1" noChangeArrowheads="1"/>
          </p:cNvSpPr>
          <p:nvPr>
            <p:ph type="body" idx="1"/>
          </p:nvPr>
        </p:nvSpPr>
        <p:spPr>
          <a:xfrm>
            <a:off x="457200" y="1752600"/>
            <a:ext cx="8458200" cy="4876800"/>
          </a:xfrm>
        </p:spPr>
        <p:txBody>
          <a:bodyPr/>
          <a:lstStyle/>
          <a:p>
            <a:pPr marL="0" indent="0" eaLnBrk="1" hangingPunct="1">
              <a:buNone/>
            </a:pPr>
            <a:r>
              <a:rPr lang="en-US" sz="2800" dirty="0" smtClean="0"/>
              <a:t>The ability to:</a:t>
            </a:r>
          </a:p>
          <a:p>
            <a:pPr eaLnBrk="1" hangingPunct="1">
              <a:buFont typeface="Arial" panose="020B0604020202020204" pitchFamily="34" charset="0"/>
              <a:buChar char="•"/>
            </a:pPr>
            <a:r>
              <a:rPr lang="en-US" sz="2800" dirty="0" smtClean="0"/>
              <a:t>think about thinking</a:t>
            </a:r>
          </a:p>
          <a:p>
            <a:pPr eaLnBrk="1" hangingPunct="1">
              <a:buFont typeface="Arial" panose="020B0604020202020204" pitchFamily="34" charset="0"/>
              <a:buChar char="•"/>
            </a:pPr>
            <a:r>
              <a:rPr lang="en-US" sz="2800" dirty="0" smtClean="0"/>
              <a:t>be consciously aware of oneself as a problem solver</a:t>
            </a:r>
          </a:p>
          <a:p>
            <a:pPr eaLnBrk="1" hangingPunct="1">
              <a:buFont typeface="Arial" panose="020B0604020202020204" pitchFamily="34" charset="0"/>
              <a:buChar char="•"/>
            </a:pPr>
            <a:r>
              <a:rPr lang="en-US" sz="2800" dirty="0" smtClean="0"/>
              <a:t>monitor and control one’s mental processing (e.g. “Am I understanding this material?”)</a:t>
            </a:r>
          </a:p>
          <a:p>
            <a:pPr eaLnBrk="1" hangingPunct="1">
              <a:buFont typeface="Arial" panose="020B0604020202020204" pitchFamily="34" charset="0"/>
              <a:buChar char="•"/>
            </a:pPr>
            <a:r>
              <a:rPr lang="en-US" sz="2800" dirty="0" smtClean="0"/>
              <a:t>accurately judge one’s level of learning</a:t>
            </a:r>
          </a:p>
          <a:p>
            <a:pPr eaLnBrk="1" hangingPunct="1"/>
            <a:endParaRPr lang="en-US" dirty="0" smtClean="0"/>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AutoShape 2"/>
          <p:cNvSpPr>
            <a:spLocks noChangeArrowheads="1"/>
          </p:cNvSpPr>
          <p:nvPr/>
        </p:nvSpPr>
        <p:spPr bwMode="auto">
          <a:xfrm>
            <a:off x="1524000" y="201613"/>
            <a:ext cx="6172200" cy="6253162"/>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dirty="0"/>
          </a:p>
        </p:txBody>
      </p:sp>
      <p:sp>
        <p:nvSpPr>
          <p:cNvPr id="28675" name="Freeform 3"/>
          <p:cNvSpPr>
            <a:spLocks/>
          </p:cNvSpPr>
          <p:nvPr/>
        </p:nvSpPr>
        <p:spPr bwMode="auto">
          <a:xfrm>
            <a:off x="2541588" y="4337050"/>
            <a:ext cx="4117975" cy="1588"/>
          </a:xfrm>
          <a:custGeom>
            <a:avLst/>
            <a:gdLst>
              <a:gd name="T0" fmla="*/ 0 w 2853"/>
              <a:gd name="T1" fmla="*/ 0 h 1"/>
              <a:gd name="T2" fmla="*/ 2147483647 w 2853"/>
              <a:gd name="T3" fmla="*/ 0 h 1"/>
              <a:gd name="T4" fmla="*/ 0 60000 65536"/>
              <a:gd name="T5" fmla="*/ 0 60000 65536"/>
              <a:gd name="T6" fmla="*/ 0 w 2853"/>
              <a:gd name="T7" fmla="*/ 0 h 1"/>
              <a:gd name="T8" fmla="*/ 2853 w 2853"/>
              <a:gd name="T9" fmla="*/ 1 h 1"/>
            </a:gdLst>
            <a:ahLst/>
            <a:cxnLst>
              <a:cxn ang="T4">
                <a:pos x="T0" y="T1"/>
              </a:cxn>
              <a:cxn ang="T5">
                <a:pos x="T2" y="T3"/>
              </a:cxn>
            </a:cxnLst>
            <a:rect l="T6" t="T7" r="T8" b="T9"/>
            <a:pathLst>
              <a:path w="2853" h="1">
                <a:moveTo>
                  <a:pt x="0" y="0"/>
                </a:moveTo>
                <a:lnTo>
                  <a:pt x="2853" y="0"/>
                </a:lnTo>
              </a:path>
            </a:pathLst>
          </a:custGeom>
          <a:noFill/>
          <a:ln w="9525">
            <a:solidFill>
              <a:schemeClr val="tx1"/>
            </a:solidFill>
            <a:round/>
            <a:headEnd/>
            <a:tailEnd/>
          </a:ln>
        </p:spPr>
        <p:txBody>
          <a:bodyPr/>
          <a:lstStyle/>
          <a:p>
            <a:endParaRPr lang="en-US" dirty="0"/>
          </a:p>
        </p:txBody>
      </p:sp>
      <p:sp>
        <p:nvSpPr>
          <p:cNvPr id="28676" name="Freeform 4"/>
          <p:cNvSpPr>
            <a:spLocks/>
          </p:cNvSpPr>
          <p:nvPr/>
        </p:nvSpPr>
        <p:spPr bwMode="auto">
          <a:xfrm>
            <a:off x="2032000" y="5454650"/>
            <a:ext cx="5181600" cy="1588"/>
          </a:xfrm>
          <a:custGeom>
            <a:avLst/>
            <a:gdLst>
              <a:gd name="T0" fmla="*/ 0 w 3590"/>
              <a:gd name="T1" fmla="*/ 0 h 1"/>
              <a:gd name="T2" fmla="*/ 2147483647 w 3590"/>
              <a:gd name="T3" fmla="*/ 0 h 1"/>
              <a:gd name="T4" fmla="*/ 0 60000 65536"/>
              <a:gd name="T5" fmla="*/ 0 60000 65536"/>
              <a:gd name="T6" fmla="*/ 0 w 3590"/>
              <a:gd name="T7" fmla="*/ 0 h 1"/>
              <a:gd name="T8" fmla="*/ 3590 w 3590"/>
              <a:gd name="T9" fmla="*/ 1 h 1"/>
            </a:gdLst>
            <a:ahLst/>
            <a:cxnLst>
              <a:cxn ang="T4">
                <a:pos x="T0" y="T1"/>
              </a:cxn>
              <a:cxn ang="T5">
                <a:pos x="T2" y="T3"/>
              </a:cxn>
            </a:cxnLst>
            <a:rect l="T6" t="T7" r="T8" b="T9"/>
            <a:pathLst>
              <a:path w="3590" h="1">
                <a:moveTo>
                  <a:pt x="0" y="0"/>
                </a:moveTo>
                <a:lnTo>
                  <a:pt x="3590" y="0"/>
                </a:lnTo>
              </a:path>
            </a:pathLst>
          </a:custGeom>
          <a:noFill/>
          <a:ln w="9525">
            <a:solidFill>
              <a:schemeClr val="tx1"/>
            </a:solidFill>
            <a:round/>
            <a:headEnd/>
            <a:tailEnd/>
          </a:ln>
        </p:spPr>
        <p:txBody>
          <a:bodyPr/>
          <a:lstStyle/>
          <a:p>
            <a:endParaRPr lang="en-US" dirty="0"/>
          </a:p>
        </p:txBody>
      </p:sp>
      <p:sp>
        <p:nvSpPr>
          <p:cNvPr id="28677" name="Text Box 5"/>
          <p:cNvSpPr txBox="1">
            <a:spLocks noChangeArrowheads="1"/>
          </p:cNvSpPr>
          <p:nvPr/>
        </p:nvSpPr>
        <p:spPr bwMode="auto">
          <a:xfrm>
            <a:off x="3848100" y="67310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Creating</a:t>
            </a:r>
          </a:p>
        </p:txBody>
      </p:sp>
      <p:sp>
        <p:nvSpPr>
          <p:cNvPr id="28678" name="Text Box 6"/>
          <p:cNvSpPr txBox="1">
            <a:spLocks noChangeArrowheads="1"/>
          </p:cNvSpPr>
          <p:nvPr/>
        </p:nvSpPr>
        <p:spPr bwMode="auto">
          <a:xfrm>
            <a:off x="3852863" y="1597025"/>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Evaluating</a:t>
            </a:r>
          </a:p>
        </p:txBody>
      </p:sp>
      <p:sp>
        <p:nvSpPr>
          <p:cNvPr id="28679" name="Text Box 7"/>
          <p:cNvSpPr txBox="1">
            <a:spLocks noChangeArrowheads="1"/>
          </p:cNvSpPr>
          <p:nvPr/>
        </p:nvSpPr>
        <p:spPr bwMode="auto">
          <a:xfrm>
            <a:off x="3852863" y="259715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Analyzing</a:t>
            </a:r>
          </a:p>
        </p:txBody>
      </p:sp>
      <p:sp>
        <p:nvSpPr>
          <p:cNvPr id="28680" name="Text Box 8"/>
          <p:cNvSpPr txBox="1">
            <a:spLocks noChangeArrowheads="1"/>
          </p:cNvSpPr>
          <p:nvPr/>
        </p:nvSpPr>
        <p:spPr bwMode="auto">
          <a:xfrm>
            <a:off x="3640138" y="3594100"/>
            <a:ext cx="1939925"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Applying</a:t>
            </a:r>
          </a:p>
        </p:txBody>
      </p:sp>
      <p:sp>
        <p:nvSpPr>
          <p:cNvPr id="28681" name="Text Box 9"/>
          <p:cNvSpPr txBox="1">
            <a:spLocks noChangeArrowheads="1"/>
          </p:cNvSpPr>
          <p:nvPr/>
        </p:nvSpPr>
        <p:spPr bwMode="auto">
          <a:xfrm>
            <a:off x="3276600" y="4724400"/>
            <a:ext cx="2424113"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Understanding</a:t>
            </a:r>
          </a:p>
        </p:txBody>
      </p:sp>
      <p:sp>
        <p:nvSpPr>
          <p:cNvPr id="28682" name="Text Box 10"/>
          <p:cNvSpPr txBox="1">
            <a:spLocks noChangeArrowheads="1"/>
          </p:cNvSpPr>
          <p:nvPr/>
        </p:nvSpPr>
        <p:spPr bwMode="auto">
          <a:xfrm>
            <a:off x="3657600" y="5791200"/>
            <a:ext cx="2082800" cy="420688"/>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Remembering</a:t>
            </a:r>
          </a:p>
        </p:txBody>
      </p:sp>
      <p:sp>
        <p:nvSpPr>
          <p:cNvPr id="28683" name="Text Box 11"/>
          <p:cNvSpPr txBox="1">
            <a:spLocks noChangeArrowheads="1"/>
          </p:cNvSpPr>
          <p:nvPr/>
        </p:nvSpPr>
        <p:spPr bwMode="auto">
          <a:xfrm>
            <a:off x="5680075" y="762000"/>
            <a:ext cx="2397125" cy="1374775"/>
          </a:xfrm>
          <a:prstGeom prst="rect">
            <a:avLst/>
          </a:prstGeom>
          <a:solidFill>
            <a:srgbClr val="FFFFCC"/>
          </a:solidFill>
          <a:ln w="9525">
            <a:solidFill>
              <a:schemeClr val="tx1"/>
            </a:solidFill>
            <a:miter lim="800000"/>
            <a:headEnd/>
            <a:tailEnd/>
          </a:ln>
        </p:spPr>
        <p:txBody>
          <a:bodyPr lIns="82058" tIns="41029" rIns="82058" bIns="41029">
            <a:spAutoFit/>
          </a:bodyPr>
          <a:lstStyle/>
          <a:p>
            <a:r>
              <a:rPr lang="en-US" sz="1400" dirty="0"/>
              <a:t>Putting elements together to form a coherent or functional whole; reorganizing elements into a new pattern or structure through generating,</a:t>
            </a:r>
          </a:p>
          <a:p>
            <a:r>
              <a:rPr lang="en-US" sz="1400" dirty="0"/>
              <a:t>planning, or producing.</a:t>
            </a:r>
            <a:endParaRPr lang="en-US" sz="1300" dirty="0">
              <a:latin typeface="Kabel Bk BT" pitchFamily="34" charset="0"/>
            </a:endParaRPr>
          </a:p>
        </p:txBody>
      </p:sp>
      <p:sp>
        <p:nvSpPr>
          <p:cNvPr id="28684" name="Text Box 12"/>
          <p:cNvSpPr txBox="1">
            <a:spLocks noChangeArrowheads="1"/>
          </p:cNvSpPr>
          <p:nvPr/>
        </p:nvSpPr>
        <p:spPr bwMode="auto">
          <a:xfrm>
            <a:off x="609600" y="1600200"/>
            <a:ext cx="2286000" cy="944634"/>
          </a:xfrm>
          <a:prstGeom prst="rect">
            <a:avLst/>
          </a:prstGeom>
          <a:solidFill>
            <a:srgbClr val="FFFFCC"/>
          </a:solidFill>
          <a:ln w="9525">
            <a:solidFill>
              <a:schemeClr val="tx1"/>
            </a:solidFill>
            <a:miter lim="800000"/>
            <a:headEnd/>
            <a:tailEnd/>
          </a:ln>
        </p:spPr>
        <p:txBody>
          <a:bodyPr wrap="square" lIns="82058" tIns="41029" rIns="82058" bIns="41029">
            <a:spAutoFit/>
          </a:bodyPr>
          <a:lstStyle/>
          <a:p>
            <a:pPr algn="ctr"/>
            <a:r>
              <a:rPr lang="en-US" sz="1400" dirty="0"/>
              <a:t>Making judgments based on criteria and standards through checking and critiquing.</a:t>
            </a:r>
            <a:endParaRPr lang="en-US" sz="1300" dirty="0">
              <a:latin typeface="Kabel Bk BT" pitchFamily="34" charset="0"/>
            </a:endParaRPr>
          </a:p>
        </p:txBody>
      </p:sp>
      <p:sp>
        <p:nvSpPr>
          <p:cNvPr id="28685" name="Text Box 13"/>
          <p:cNvSpPr txBox="1">
            <a:spLocks noChangeArrowheads="1"/>
          </p:cNvSpPr>
          <p:nvPr/>
        </p:nvSpPr>
        <p:spPr bwMode="auto">
          <a:xfrm>
            <a:off x="228600" y="3505200"/>
            <a:ext cx="2354263" cy="7286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defTabSz="820738">
              <a:spcBef>
                <a:spcPct val="50000"/>
              </a:spcBef>
            </a:pPr>
            <a:r>
              <a:rPr lang="en-US" sz="1400" dirty="0"/>
              <a:t>Carrying out or using a procedure through executing, or implementing.</a:t>
            </a:r>
            <a:endParaRPr lang="en-US" sz="1300" dirty="0">
              <a:latin typeface="Kabel Bk BT" pitchFamily="34" charset="0"/>
            </a:endParaRPr>
          </a:p>
        </p:txBody>
      </p:sp>
      <p:sp>
        <p:nvSpPr>
          <p:cNvPr id="28686" name="Text Box 14"/>
          <p:cNvSpPr txBox="1">
            <a:spLocks noChangeArrowheads="1"/>
          </p:cNvSpPr>
          <p:nvPr/>
        </p:nvSpPr>
        <p:spPr bwMode="auto">
          <a:xfrm>
            <a:off x="5943600" y="4235450"/>
            <a:ext cx="2133600" cy="1590675"/>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Constructing meaning from oral, written, and graphic messages through interpreting, exemplifying, classifying, summarizing, inferring, comparing, and explaining.</a:t>
            </a:r>
            <a:endParaRPr lang="en-US" sz="1300" dirty="0">
              <a:latin typeface="Kabel Bk BT" pitchFamily="34" charset="0"/>
            </a:endParaRPr>
          </a:p>
        </p:txBody>
      </p:sp>
      <p:sp>
        <p:nvSpPr>
          <p:cNvPr id="28687" name="Text Box 15"/>
          <p:cNvSpPr txBox="1">
            <a:spLocks noChangeArrowheads="1"/>
          </p:cNvSpPr>
          <p:nvPr/>
        </p:nvSpPr>
        <p:spPr bwMode="auto">
          <a:xfrm>
            <a:off x="304800" y="5334000"/>
            <a:ext cx="2146300" cy="9445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Retrieving, recognizing, and recalling relevant knowledge from</a:t>
            </a:r>
          </a:p>
          <a:p>
            <a:pPr algn="ctr"/>
            <a:r>
              <a:rPr lang="en-US" sz="1400" dirty="0"/>
              <a:t>long-term memory.</a:t>
            </a:r>
            <a:endParaRPr lang="en-US" sz="1300" dirty="0">
              <a:latin typeface="Kabel Bk BT" pitchFamily="34" charset="0"/>
            </a:endParaRPr>
          </a:p>
        </p:txBody>
      </p:sp>
      <p:sp>
        <p:nvSpPr>
          <p:cNvPr id="28688" name="Freeform 16"/>
          <p:cNvSpPr>
            <a:spLocks/>
          </p:cNvSpPr>
          <p:nvPr/>
        </p:nvSpPr>
        <p:spPr bwMode="auto">
          <a:xfrm>
            <a:off x="3546475" y="2351088"/>
            <a:ext cx="2128838" cy="4762"/>
          </a:xfrm>
          <a:custGeom>
            <a:avLst/>
            <a:gdLst>
              <a:gd name="T0" fmla="*/ 0 w 1475"/>
              <a:gd name="T1" fmla="*/ 0 h 3"/>
              <a:gd name="T2" fmla="*/ 2147483647 w 1475"/>
              <a:gd name="T3" fmla="*/ 2147483647 h 3"/>
              <a:gd name="T4" fmla="*/ 0 60000 65536"/>
              <a:gd name="T5" fmla="*/ 0 60000 65536"/>
              <a:gd name="T6" fmla="*/ 0 w 1475"/>
              <a:gd name="T7" fmla="*/ 0 h 3"/>
              <a:gd name="T8" fmla="*/ 1475 w 1475"/>
              <a:gd name="T9" fmla="*/ 3 h 3"/>
            </a:gdLst>
            <a:ahLst/>
            <a:cxnLst>
              <a:cxn ang="T4">
                <a:pos x="T0" y="T1"/>
              </a:cxn>
              <a:cxn ang="T5">
                <a:pos x="T2" y="T3"/>
              </a:cxn>
            </a:cxnLst>
            <a:rect l="T6" t="T7" r="T8" b="T9"/>
            <a:pathLst>
              <a:path w="1475" h="3">
                <a:moveTo>
                  <a:pt x="0" y="0"/>
                </a:moveTo>
                <a:lnTo>
                  <a:pt x="1475" y="3"/>
                </a:lnTo>
              </a:path>
            </a:pathLst>
          </a:custGeom>
          <a:noFill/>
          <a:ln w="9525">
            <a:solidFill>
              <a:schemeClr val="tx1"/>
            </a:solidFill>
            <a:round/>
            <a:headEnd/>
            <a:tailEnd/>
          </a:ln>
        </p:spPr>
        <p:txBody>
          <a:bodyPr/>
          <a:lstStyle/>
          <a:p>
            <a:endParaRPr lang="en-US" dirty="0"/>
          </a:p>
        </p:txBody>
      </p:sp>
      <p:sp>
        <p:nvSpPr>
          <p:cNvPr id="28689" name="AutoShape 17"/>
          <p:cNvSpPr>
            <a:spLocks noChangeArrowheads="1"/>
          </p:cNvSpPr>
          <p:nvPr/>
        </p:nvSpPr>
        <p:spPr bwMode="auto">
          <a:xfrm flipV="1">
            <a:off x="4572000" y="1066800"/>
            <a:ext cx="914400" cy="122238"/>
          </a:xfrm>
          <a:prstGeom prst="rightArrow">
            <a:avLst>
              <a:gd name="adj1" fmla="val 50000"/>
              <a:gd name="adj2" fmla="val 194423"/>
            </a:avLst>
          </a:prstGeom>
          <a:solidFill>
            <a:schemeClr val="folHlink"/>
          </a:solidFill>
          <a:ln w="9525">
            <a:solidFill>
              <a:schemeClr val="tx1"/>
            </a:solidFill>
            <a:miter lim="800000"/>
            <a:headEnd/>
            <a:tailEnd/>
          </a:ln>
        </p:spPr>
        <p:txBody>
          <a:bodyPr wrap="none" anchor="ctr"/>
          <a:lstStyle/>
          <a:p>
            <a:endParaRPr lang="en-US" dirty="0"/>
          </a:p>
        </p:txBody>
      </p:sp>
      <p:sp>
        <p:nvSpPr>
          <p:cNvPr id="28690" name="AutoShape 18"/>
          <p:cNvSpPr>
            <a:spLocks noChangeArrowheads="1"/>
          </p:cNvSpPr>
          <p:nvPr/>
        </p:nvSpPr>
        <p:spPr bwMode="auto">
          <a:xfrm>
            <a:off x="2770188" y="1949450"/>
            <a:ext cx="1109662" cy="134938"/>
          </a:xfrm>
          <a:prstGeom prst="leftArrow">
            <a:avLst>
              <a:gd name="adj1" fmla="val 50000"/>
              <a:gd name="adj2" fmla="val 205587"/>
            </a:avLst>
          </a:prstGeom>
          <a:solidFill>
            <a:schemeClr val="folHlink"/>
          </a:solidFill>
          <a:ln w="9525">
            <a:solidFill>
              <a:schemeClr val="tx1"/>
            </a:solidFill>
            <a:miter lim="800000"/>
            <a:headEnd/>
            <a:tailEnd/>
          </a:ln>
        </p:spPr>
        <p:txBody>
          <a:bodyPr wrap="none" anchor="ctr"/>
          <a:lstStyle/>
          <a:p>
            <a:endParaRPr lang="en-US" dirty="0"/>
          </a:p>
        </p:txBody>
      </p:sp>
      <p:sp>
        <p:nvSpPr>
          <p:cNvPr id="28691" name="AutoShape 19"/>
          <p:cNvSpPr>
            <a:spLocks noChangeArrowheads="1"/>
          </p:cNvSpPr>
          <p:nvPr/>
        </p:nvSpPr>
        <p:spPr bwMode="auto">
          <a:xfrm>
            <a:off x="2590800" y="3810000"/>
            <a:ext cx="1143000" cy="152400"/>
          </a:xfrm>
          <a:prstGeom prst="leftArrow">
            <a:avLst>
              <a:gd name="adj1" fmla="val 50000"/>
              <a:gd name="adj2" fmla="val 246736"/>
            </a:avLst>
          </a:prstGeom>
          <a:solidFill>
            <a:schemeClr val="folHlink"/>
          </a:solidFill>
          <a:ln w="9525">
            <a:solidFill>
              <a:schemeClr val="tx1"/>
            </a:solidFill>
            <a:miter lim="800000"/>
            <a:headEnd/>
            <a:tailEnd/>
          </a:ln>
        </p:spPr>
        <p:txBody>
          <a:bodyPr wrap="none" anchor="ctr"/>
          <a:lstStyle/>
          <a:p>
            <a:endParaRPr lang="en-US" dirty="0"/>
          </a:p>
        </p:txBody>
      </p:sp>
      <p:sp>
        <p:nvSpPr>
          <p:cNvPr id="28692" name="AutoShape 20"/>
          <p:cNvSpPr>
            <a:spLocks noChangeArrowheads="1"/>
          </p:cNvSpPr>
          <p:nvPr/>
        </p:nvSpPr>
        <p:spPr bwMode="auto">
          <a:xfrm>
            <a:off x="5486400" y="4876800"/>
            <a:ext cx="588963" cy="152400"/>
          </a:xfrm>
          <a:prstGeom prst="rightArrow">
            <a:avLst>
              <a:gd name="adj1" fmla="val 50000"/>
              <a:gd name="adj2" fmla="val 175266"/>
            </a:avLst>
          </a:prstGeom>
          <a:solidFill>
            <a:schemeClr val="folHlink"/>
          </a:solidFill>
          <a:ln w="9525">
            <a:solidFill>
              <a:schemeClr val="tx1"/>
            </a:solidFill>
            <a:miter lim="800000"/>
            <a:headEnd/>
            <a:tailEnd/>
          </a:ln>
        </p:spPr>
        <p:txBody>
          <a:bodyPr wrap="none" anchor="ctr"/>
          <a:lstStyle/>
          <a:p>
            <a:endParaRPr lang="en-US" dirty="0"/>
          </a:p>
        </p:txBody>
      </p:sp>
      <p:sp>
        <p:nvSpPr>
          <p:cNvPr id="28693" name="AutoShape 21"/>
          <p:cNvSpPr>
            <a:spLocks noChangeArrowheads="1"/>
          </p:cNvSpPr>
          <p:nvPr/>
        </p:nvSpPr>
        <p:spPr bwMode="auto">
          <a:xfrm>
            <a:off x="2133600" y="5791200"/>
            <a:ext cx="1371600" cy="152400"/>
          </a:xfrm>
          <a:prstGeom prst="leftArrow">
            <a:avLst>
              <a:gd name="adj1" fmla="val 50000"/>
              <a:gd name="adj2" fmla="val 284417"/>
            </a:avLst>
          </a:prstGeom>
          <a:solidFill>
            <a:schemeClr val="folHlink"/>
          </a:solidFill>
          <a:ln w="9525">
            <a:solidFill>
              <a:schemeClr val="tx1"/>
            </a:solidFill>
            <a:miter lim="800000"/>
            <a:headEnd/>
            <a:tailEnd/>
          </a:ln>
        </p:spPr>
        <p:txBody>
          <a:bodyPr wrap="none" anchor="ctr"/>
          <a:lstStyle/>
          <a:p>
            <a:endParaRPr lang="en-US" dirty="0"/>
          </a:p>
        </p:txBody>
      </p:sp>
      <p:sp>
        <p:nvSpPr>
          <p:cNvPr id="28694" name="Text Box 22"/>
          <p:cNvSpPr txBox="1">
            <a:spLocks noChangeArrowheads="1"/>
          </p:cNvSpPr>
          <p:nvPr/>
        </p:nvSpPr>
        <p:spPr bwMode="auto">
          <a:xfrm>
            <a:off x="207963" y="201613"/>
            <a:ext cx="3394075" cy="569912"/>
          </a:xfrm>
          <a:prstGeom prst="rect">
            <a:avLst/>
          </a:prstGeom>
          <a:noFill/>
          <a:ln w="9525">
            <a:noFill/>
            <a:miter lim="800000"/>
            <a:headEnd/>
            <a:tailEnd/>
          </a:ln>
        </p:spPr>
        <p:txBody>
          <a:bodyPr lIns="82058" tIns="41029" rIns="82058" bIns="41029">
            <a:spAutoFit/>
          </a:bodyPr>
          <a:lstStyle/>
          <a:p>
            <a:pPr defTabSz="820738">
              <a:spcBef>
                <a:spcPct val="50000"/>
              </a:spcBef>
            </a:pPr>
            <a:r>
              <a:rPr lang="en-US" sz="3200" b="1" dirty="0">
                <a:latin typeface="Kabel Bk BT" pitchFamily="34" charset="0"/>
              </a:rPr>
              <a:t>Bloom’s Taxonomy</a:t>
            </a:r>
          </a:p>
        </p:txBody>
      </p:sp>
      <p:sp>
        <p:nvSpPr>
          <p:cNvPr id="28695" name="Text Box 23"/>
          <p:cNvSpPr txBox="1">
            <a:spLocks noChangeArrowheads="1"/>
          </p:cNvSpPr>
          <p:nvPr/>
        </p:nvSpPr>
        <p:spPr bwMode="auto">
          <a:xfrm>
            <a:off x="2209800" y="6559550"/>
            <a:ext cx="4533900" cy="298450"/>
          </a:xfrm>
          <a:prstGeom prst="rect">
            <a:avLst/>
          </a:prstGeom>
          <a:noFill/>
          <a:ln w="9525">
            <a:noFill/>
            <a:miter lim="800000"/>
            <a:headEnd/>
            <a:tailEnd/>
          </a:ln>
        </p:spPr>
        <p:txBody>
          <a:bodyPr wrap="none" lIns="82058" tIns="41029" rIns="82058" bIns="41029">
            <a:spAutoFit/>
          </a:bodyPr>
          <a:lstStyle/>
          <a:p>
            <a:pPr algn="ctr" defTabSz="820738">
              <a:spcBef>
                <a:spcPct val="50000"/>
              </a:spcBef>
            </a:pPr>
            <a:r>
              <a:rPr lang="en-US" sz="1400" b="1" dirty="0"/>
              <a:t>http://www.odu.edu/educ/llschult/blooms_taxonomy.htm</a:t>
            </a:r>
            <a:r>
              <a:rPr lang="en-US" sz="1100" dirty="0">
                <a:latin typeface="Kabel Bk BT" pitchFamily="34" charset="0"/>
                <a:sym typeface="Wingdings 2" pitchFamily="18" charset="2"/>
              </a:rPr>
              <a:t></a:t>
            </a:r>
            <a:endParaRPr lang="en-US" sz="1100" dirty="0">
              <a:latin typeface="Kabel Bk BT" pitchFamily="34" charset="0"/>
            </a:endParaRPr>
          </a:p>
        </p:txBody>
      </p:sp>
      <p:sp>
        <p:nvSpPr>
          <p:cNvPr id="28696" name="Freeform 24"/>
          <p:cNvSpPr>
            <a:spLocks/>
          </p:cNvSpPr>
          <p:nvPr/>
        </p:nvSpPr>
        <p:spPr bwMode="auto">
          <a:xfrm>
            <a:off x="3073400" y="3303588"/>
            <a:ext cx="3074988" cy="0"/>
          </a:xfrm>
          <a:custGeom>
            <a:avLst/>
            <a:gdLst>
              <a:gd name="T0" fmla="*/ 0 w 2130"/>
              <a:gd name="T1" fmla="*/ 0 h 1"/>
              <a:gd name="T2" fmla="*/ 2147483647 w 2130"/>
              <a:gd name="T3" fmla="*/ 0 h 1"/>
              <a:gd name="T4" fmla="*/ 0 60000 65536"/>
              <a:gd name="T5" fmla="*/ 0 60000 65536"/>
              <a:gd name="T6" fmla="*/ 0 w 2130"/>
              <a:gd name="T7" fmla="*/ 0 h 1"/>
              <a:gd name="T8" fmla="*/ 2130 w 2130"/>
              <a:gd name="T9" fmla="*/ 0 h 1"/>
            </a:gdLst>
            <a:ahLst/>
            <a:cxnLst>
              <a:cxn ang="T4">
                <a:pos x="T0" y="T1"/>
              </a:cxn>
              <a:cxn ang="T5">
                <a:pos x="T2" y="T3"/>
              </a:cxn>
            </a:cxnLst>
            <a:rect l="T6" t="T7" r="T8" b="T9"/>
            <a:pathLst>
              <a:path w="2130" h="1">
                <a:moveTo>
                  <a:pt x="0" y="0"/>
                </a:moveTo>
                <a:lnTo>
                  <a:pt x="2130" y="0"/>
                </a:lnTo>
              </a:path>
            </a:pathLst>
          </a:custGeom>
          <a:noFill/>
          <a:ln w="9525">
            <a:solidFill>
              <a:schemeClr val="tx1"/>
            </a:solidFill>
            <a:round/>
            <a:headEnd/>
            <a:tailEnd/>
          </a:ln>
        </p:spPr>
        <p:txBody>
          <a:bodyPr/>
          <a:lstStyle/>
          <a:p>
            <a:endParaRPr lang="en-US" dirty="0"/>
          </a:p>
        </p:txBody>
      </p:sp>
      <p:sp>
        <p:nvSpPr>
          <p:cNvPr id="28697" name="Freeform 25"/>
          <p:cNvSpPr>
            <a:spLocks/>
          </p:cNvSpPr>
          <p:nvPr/>
        </p:nvSpPr>
        <p:spPr bwMode="auto">
          <a:xfrm>
            <a:off x="4043363" y="1344613"/>
            <a:ext cx="1135062" cy="1587"/>
          </a:xfrm>
          <a:custGeom>
            <a:avLst/>
            <a:gdLst>
              <a:gd name="T0" fmla="*/ 0 w 786"/>
              <a:gd name="T1" fmla="*/ 0 h 1"/>
              <a:gd name="T2" fmla="*/ 2147483647 w 786"/>
              <a:gd name="T3" fmla="*/ 0 h 1"/>
              <a:gd name="T4" fmla="*/ 0 60000 65536"/>
              <a:gd name="T5" fmla="*/ 0 60000 65536"/>
              <a:gd name="T6" fmla="*/ 0 w 786"/>
              <a:gd name="T7" fmla="*/ 0 h 1"/>
              <a:gd name="T8" fmla="*/ 786 w 786"/>
              <a:gd name="T9" fmla="*/ 1 h 1"/>
            </a:gdLst>
            <a:ahLst/>
            <a:cxnLst>
              <a:cxn ang="T4">
                <a:pos x="T0" y="T1"/>
              </a:cxn>
              <a:cxn ang="T5">
                <a:pos x="T2" y="T3"/>
              </a:cxn>
            </a:cxnLst>
            <a:rect l="T6" t="T7" r="T8" b="T9"/>
            <a:pathLst>
              <a:path w="786" h="1">
                <a:moveTo>
                  <a:pt x="0" y="0"/>
                </a:moveTo>
                <a:lnTo>
                  <a:pt x="786" y="0"/>
                </a:lnTo>
              </a:path>
            </a:pathLst>
          </a:custGeom>
          <a:noFill/>
          <a:ln w="9525">
            <a:solidFill>
              <a:schemeClr val="tx1"/>
            </a:solidFill>
            <a:round/>
            <a:headEnd/>
            <a:tailEnd/>
          </a:ln>
        </p:spPr>
        <p:txBody>
          <a:bodyPr/>
          <a:lstStyle/>
          <a:p>
            <a:endParaRPr lang="en-US" dirty="0"/>
          </a:p>
        </p:txBody>
      </p:sp>
      <p:sp>
        <p:nvSpPr>
          <p:cNvPr id="28699" name="Text Box 27"/>
          <p:cNvSpPr txBox="1">
            <a:spLocks noChangeArrowheads="1"/>
          </p:cNvSpPr>
          <p:nvPr/>
        </p:nvSpPr>
        <p:spPr bwMode="auto">
          <a:xfrm>
            <a:off x="6248400" y="2362200"/>
            <a:ext cx="1828800" cy="1374775"/>
          </a:xfrm>
          <a:prstGeom prst="rect">
            <a:avLst/>
          </a:prstGeom>
          <a:solidFill>
            <a:srgbClr val="FFFFCC"/>
          </a:solidFill>
          <a:ln w="9525">
            <a:solidFill>
              <a:srgbClr val="000000"/>
            </a:solidFill>
            <a:miter lim="800000"/>
            <a:headEnd/>
            <a:tailEnd/>
          </a:ln>
        </p:spPr>
        <p:txBody>
          <a:bodyPr lIns="82058" tIns="41029" rIns="82058" bIns="41029">
            <a:spAutoFit/>
          </a:bodyPr>
          <a:lstStyle/>
          <a:p>
            <a:pPr algn="ctr"/>
            <a:r>
              <a:rPr lang="en-US" sz="1400" dirty="0"/>
              <a:t>Breaking material into constituent parts, determining how the parts relate to one another and to an overall structure .</a:t>
            </a:r>
          </a:p>
        </p:txBody>
      </p:sp>
      <p:sp>
        <p:nvSpPr>
          <p:cNvPr id="28700" name="AutoShape 28"/>
          <p:cNvSpPr>
            <a:spLocks noChangeArrowheads="1"/>
          </p:cNvSpPr>
          <p:nvPr/>
        </p:nvSpPr>
        <p:spPr bwMode="auto">
          <a:xfrm>
            <a:off x="5264150" y="2755900"/>
            <a:ext cx="1039813" cy="134938"/>
          </a:xfrm>
          <a:prstGeom prst="rightArrow">
            <a:avLst>
              <a:gd name="adj1" fmla="val 50000"/>
              <a:gd name="adj2" fmla="val 192646"/>
            </a:avLst>
          </a:prstGeom>
          <a:solidFill>
            <a:schemeClr val="folHlink"/>
          </a:solidFill>
          <a:ln w="9525">
            <a:solidFill>
              <a:schemeClr val="tx1"/>
            </a:solidFill>
            <a:miter lim="800000"/>
            <a:headEnd/>
            <a:tailEnd/>
          </a:ln>
        </p:spPr>
        <p:txBody>
          <a:bodyPr wrap="none" anchor="ctr"/>
          <a:lstStyle/>
          <a:p>
            <a:endParaRPr lang="en-US" dirty="0"/>
          </a:p>
        </p:txBody>
      </p:sp>
      <p:sp>
        <p:nvSpPr>
          <p:cNvPr id="28706" name="Rectangle 34"/>
          <p:cNvSpPr>
            <a:spLocks noChangeArrowheads="1"/>
          </p:cNvSpPr>
          <p:nvPr/>
        </p:nvSpPr>
        <p:spPr bwMode="auto">
          <a:xfrm>
            <a:off x="4800600" y="0"/>
            <a:ext cx="4038600" cy="501650"/>
          </a:xfrm>
          <a:prstGeom prst="rect">
            <a:avLst/>
          </a:prstGeom>
          <a:noFill/>
          <a:ln w="9525">
            <a:noFill/>
            <a:miter lim="800000"/>
            <a:headEnd/>
            <a:tailEnd/>
          </a:ln>
        </p:spPr>
        <p:txBody>
          <a:bodyPr lIns="92075" tIns="46038" rIns="92075" bIns="46038">
            <a:spAutoFit/>
          </a:bodyPr>
          <a:lstStyle/>
          <a:p>
            <a:pPr algn="ctr" eaLnBrk="0" hangingPunct="0">
              <a:spcBef>
                <a:spcPct val="50000"/>
              </a:spcBef>
            </a:pPr>
            <a:r>
              <a:rPr lang="en-US" sz="900" dirty="0">
                <a:latin typeface="Kabel Bk BT" pitchFamily="34" charset="0"/>
              </a:rPr>
              <a:t>This pyramid depicts the different levels of thinking we use when learning.  Notice how  each level builds on the foundation that precedes it.  It is required that we learn the lower levels before we can effectively use the skills above.</a:t>
            </a:r>
          </a:p>
        </p:txBody>
      </p:sp>
    </p:spTree>
    <p:extLst>
      <p:ext uri="{BB962C8B-B14F-4D97-AF65-F5344CB8AC3E}">
        <p14:creationId xmlns:p14="http://schemas.microsoft.com/office/powerpoint/2010/main" val="5256867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838200"/>
            <a:ext cx="8223250" cy="1143000"/>
          </a:xfrm>
        </p:spPr>
        <p:txBody>
          <a:bodyPr>
            <a:normAutofit fontScale="90000"/>
          </a:bodyPr>
          <a:lstStyle/>
          <a:p>
            <a:r>
              <a:rPr lang="en-US" sz="3100" i="0" dirty="0" smtClean="0">
                <a:solidFill>
                  <a:schemeClr val="tx1"/>
                </a:solidFill>
                <a:latin typeface="+mn-lt"/>
              </a:rPr>
              <a:t>At </a:t>
            </a:r>
            <a:r>
              <a:rPr lang="en-US" sz="3100" i="0" dirty="0" smtClean="0">
                <a:solidFill>
                  <a:schemeClr val="tx1"/>
                </a:solidFill>
                <a:latin typeface="+mn-lt"/>
              </a:rPr>
              <a:t>what level of Bloom’s did you have to operate to make A’s, B’s, or C’s in high school?</a:t>
            </a:r>
            <a:endParaRPr lang="en-US" sz="3100" i="0" dirty="0">
              <a:solidFill>
                <a:schemeClr val="tx1"/>
              </a:solidFill>
              <a:latin typeface="+mn-lt"/>
            </a:endParaRPr>
          </a:p>
        </p:txBody>
      </p:sp>
      <p:sp>
        <p:nvSpPr>
          <p:cNvPr id="3" name="TPAnswers"/>
          <p:cNvSpPr>
            <a:spLocks noGrp="1"/>
          </p:cNvSpPr>
          <p:nvPr>
            <p:ph type="body" idx="1"/>
            <p:custDataLst>
              <p:tags r:id="rId2"/>
            </p:custDataLst>
          </p:nvPr>
        </p:nvSpPr>
        <p:spPr>
          <a:xfrm>
            <a:off x="2819400" y="2738203"/>
            <a:ext cx="4114800" cy="4114800"/>
          </a:xfrm>
        </p:spPr>
        <p:txBody>
          <a:bodyPr>
            <a:noAutofit/>
          </a:bodyPr>
          <a:lstStyle/>
          <a:p>
            <a:pPr marL="514350" indent="-514350">
              <a:buAutoNum type="arabicPeriod"/>
            </a:pPr>
            <a:r>
              <a:rPr lang="en-US" sz="2800" dirty="0" smtClean="0">
                <a:latin typeface="+mn-lt"/>
              </a:rPr>
              <a:t>Remembering</a:t>
            </a:r>
          </a:p>
          <a:p>
            <a:pPr marL="514350" indent="-514350">
              <a:buAutoNum type="arabicPeriod"/>
            </a:pPr>
            <a:r>
              <a:rPr lang="en-US" sz="2800" dirty="0" smtClean="0">
                <a:latin typeface="+mn-lt"/>
              </a:rPr>
              <a:t>Understanding</a:t>
            </a:r>
          </a:p>
          <a:p>
            <a:pPr marL="514350" indent="-514350">
              <a:buAutoNum type="arabicPeriod"/>
            </a:pPr>
            <a:r>
              <a:rPr lang="en-US" sz="2800" dirty="0" smtClean="0">
                <a:latin typeface="+mn-lt"/>
              </a:rPr>
              <a:t>Applying</a:t>
            </a:r>
          </a:p>
          <a:p>
            <a:pPr marL="514350" indent="-514350">
              <a:buAutoNum type="arabicPeriod"/>
            </a:pPr>
            <a:r>
              <a:rPr lang="en-US" sz="2800" dirty="0" smtClean="0">
                <a:latin typeface="+mn-lt"/>
              </a:rPr>
              <a:t>Analyzing</a:t>
            </a:r>
          </a:p>
          <a:p>
            <a:pPr marL="514350" indent="-514350">
              <a:buAutoNum type="arabicPeriod"/>
            </a:pPr>
            <a:r>
              <a:rPr lang="en-US" sz="2800" dirty="0" smtClean="0">
                <a:latin typeface="+mn-lt"/>
              </a:rPr>
              <a:t>Evaluating</a:t>
            </a:r>
          </a:p>
          <a:p>
            <a:pPr marL="514350" indent="-514350">
              <a:buAutoNum type="arabicPeriod"/>
            </a:pPr>
            <a:r>
              <a:rPr lang="en-US" sz="2800" dirty="0" smtClean="0">
                <a:latin typeface="+mn-lt"/>
              </a:rPr>
              <a:t>Creating</a:t>
            </a:r>
            <a:endParaRPr lang="en-US" sz="2800" dirty="0">
              <a:latin typeface="+mn-lt"/>
            </a:endParaRPr>
          </a:p>
        </p:txBody>
      </p:sp>
      <p:sp>
        <p:nvSpPr>
          <p:cNvPr id="8" name="TPCountdownTrigger"/>
          <p:cNvSpPr/>
          <p:nvPr/>
        </p:nvSpPr>
        <p:spPr>
          <a:xfrm>
            <a:off x="0" y="0"/>
            <a:ext cx="12700" cy="12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1413979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533400"/>
            <a:ext cx="8382000" cy="1143000"/>
          </a:xfrm>
        </p:spPr>
        <p:txBody>
          <a:bodyPr>
            <a:normAutofit fontScale="90000"/>
          </a:bodyPr>
          <a:lstStyle/>
          <a:p>
            <a:r>
              <a:rPr lang="en-US" sz="1200" dirty="0" smtClean="0"/>
              <a:t/>
            </a:r>
            <a:br>
              <a:rPr lang="en-US" sz="1200" dirty="0" smtClean="0"/>
            </a:br>
            <a:r>
              <a:rPr lang="en-US" sz="3100" i="0" dirty="0" smtClean="0"/>
              <a:t/>
            </a:r>
            <a:br>
              <a:rPr lang="en-US" sz="3100" i="0" dirty="0" smtClean="0"/>
            </a:br>
            <a:r>
              <a:rPr lang="en-US" sz="3100" i="0" dirty="0" smtClean="0">
                <a:solidFill>
                  <a:schemeClr val="tx1"/>
                </a:solidFill>
                <a:latin typeface="+mn-lt"/>
              </a:rPr>
              <a:t>At what level of Bloom’s do you have to operate to make A’s in college?</a:t>
            </a:r>
            <a:endParaRPr lang="en-US" sz="3100" i="0" dirty="0">
              <a:solidFill>
                <a:schemeClr val="tx1"/>
              </a:solidFill>
              <a:latin typeface="+mn-lt"/>
            </a:endParaRPr>
          </a:p>
        </p:txBody>
      </p:sp>
      <p:sp>
        <p:nvSpPr>
          <p:cNvPr id="3" name="TPAnswers"/>
          <p:cNvSpPr>
            <a:spLocks noGrp="1"/>
          </p:cNvSpPr>
          <p:nvPr>
            <p:ph type="body" idx="1"/>
            <p:custDataLst>
              <p:tags r:id="rId2"/>
            </p:custDataLst>
          </p:nvPr>
        </p:nvSpPr>
        <p:spPr>
          <a:xfrm>
            <a:off x="2819400" y="2708223"/>
            <a:ext cx="4114800" cy="4114800"/>
          </a:xfrm>
        </p:spPr>
        <p:txBody>
          <a:bodyPr>
            <a:noAutofit/>
          </a:bodyPr>
          <a:lstStyle/>
          <a:p>
            <a:pPr marL="514350" indent="-514350">
              <a:buAutoNum type="arabicPeriod"/>
            </a:pPr>
            <a:r>
              <a:rPr lang="en-US" sz="2800" dirty="0" smtClean="0">
                <a:latin typeface="+mn-lt"/>
              </a:rPr>
              <a:t>Remembering</a:t>
            </a:r>
          </a:p>
          <a:p>
            <a:pPr marL="514350" indent="-514350">
              <a:buAutoNum type="arabicPeriod"/>
            </a:pPr>
            <a:r>
              <a:rPr lang="en-US" sz="2800" dirty="0" smtClean="0">
                <a:latin typeface="+mn-lt"/>
              </a:rPr>
              <a:t>Understanding</a:t>
            </a:r>
          </a:p>
          <a:p>
            <a:pPr marL="514350" indent="-514350">
              <a:buAutoNum type="arabicPeriod"/>
            </a:pPr>
            <a:r>
              <a:rPr lang="en-US" sz="2800" dirty="0" smtClean="0">
                <a:latin typeface="+mn-lt"/>
              </a:rPr>
              <a:t>Applying</a:t>
            </a:r>
          </a:p>
          <a:p>
            <a:pPr marL="514350" indent="-514350">
              <a:buAutoNum type="arabicPeriod"/>
            </a:pPr>
            <a:r>
              <a:rPr lang="en-US" sz="2800" dirty="0" smtClean="0">
                <a:latin typeface="+mn-lt"/>
              </a:rPr>
              <a:t>Analyzing</a:t>
            </a:r>
          </a:p>
          <a:p>
            <a:pPr marL="514350" indent="-514350">
              <a:buAutoNum type="arabicPeriod"/>
            </a:pPr>
            <a:r>
              <a:rPr lang="en-US" sz="2800" dirty="0" smtClean="0">
                <a:latin typeface="+mn-lt"/>
              </a:rPr>
              <a:t>Evaluating</a:t>
            </a:r>
          </a:p>
          <a:p>
            <a:pPr marL="514350" indent="-514350">
              <a:buAutoNum type="arabicPeriod"/>
            </a:pPr>
            <a:r>
              <a:rPr lang="en-US" sz="2800" dirty="0" smtClean="0">
                <a:latin typeface="+mn-lt"/>
              </a:rPr>
              <a:t>Creating</a:t>
            </a:r>
            <a:endParaRPr lang="en-US" sz="2800" dirty="0">
              <a:latin typeface="+mn-lt"/>
            </a:endParaRPr>
          </a:p>
        </p:txBody>
      </p:sp>
      <p:sp>
        <p:nvSpPr>
          <p:cNvPr id="8" name="TPCountdownTrigger"/>
          <p:cNvSpPr/>
          <p:nvPr/>
        </p:nvSpPr>
        <p:spPr>
          <a:xfrm>
            <a:off x="0" y="0"/>
            <a:ext cx="12700" cy="12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1100119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2743200"/>
            <a:ext cx="8229600" cy="1143000"/>
          </a:xfrm>
        </p:spPr>
        <p:txBody>
          <a:bodyPr>
            <a:normAutofit fontScale="90000"/>
          </a:bodyPr>
          <a:lstStyle/>
          <a:p>
            <a:pPr algn="ctr" eaLnBrk="1" hangingPunct="1"/>
            <a:r>
              <a:rPr lang="en-US" sz="3100" i="0" dirty="0" smtClean="0">
                <a:solidFill>
                  <a:schemeClr val="tx1"/>
                </a:solidFill>
                <a:latin typeface="+mn-lt"/>
              </a:rPr>
              <a:t>How do you move yourself </a:t>
            </a:r>
            <a:r>
              <a:rPr lang="en-US" sz="3100" b="1" i="0" dirty="0" smtClean="0">
                <a:solidFill>
                  <a:schemeClr val="tx1"/>
                </a:solidFill>
                <a:latin typeface="+mn-lt"/>
              </a:rPr>
              <a:t>higher</a:t>
            </a:r>
            <a:r>
              <a:rPr lang="en-US" sz="3100" i="0" dirty="0" smtClean="0">
                <a:solidFill>
                  <a:schemeClr val="tx1"/>
                </a:solidFill>
                <a:latin typeface="+mn-lt"/>
              </a:rPr>
              <a:t> </a:t>
            </a:r>
            <a:br>
              <a:rPr lang="en-US" sz="3100" i="0" dirty="0" smtClean="0">
                <a:solidFill>
                  <a:schemeClr val="tx1"/>
                </a:solidFill>
                <a:latin typeface="+mn-lt"/>
              </a:rPr>
            </a:br>
            <a:r>
              <a:rPr lang="en-US" sz="3100" i="0" dirty="0" smtClean="0">
                <a:solidFill>
                  <a:schemeClr val="tx1"/>
                </a:solidFill>
                <a:latin typeface="+mn-lt"/>
              </a:rPr>
              <a:t>on Bloom’s Taxonomy?</a:t>
            </a:r>
            <a:r>
              <a:rPr lang="en-US" dirty="0" smtClean="0"/>
              <a:t/>
            </a:r>
            <a:br>
              <a:rPr lang="en-US" dirty="0" smtClean="0"/>
            </a:br>
            <a:r>
              <a:rPr lang="en-US" dirty="0" smtClean="0"/>
              <a:t/>
            </a:r>
            <a:br>
              <a:rPr lang="en-US" dirty="0" smtClean="0"/>
            </a:br>
            <a:r>
              <a:rPr lang="en-US" b="1" i="0" dirty="0" smtClean="0">
                <a:solidFill>
                  <a:srgbClr val="FF00FF"/>
                </a:solidFill>
                <a:latin typeface="+mn-lt"/>
              </a:rPr>
              <a:t>Use the Study Cycle!</a:t>
            </a: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p:txBody>
      </p:sp>
      <p:pic>
        <p:nvPicPr>
          <p:cNvPr id="19458" name="Picture 2" descr="C:\Documents and Settings\Saundra\Local Settings\Temporary Internet Files\Content.IE5\27WC1QYS\MC900231936[1].wmf"/>
          <p:cNvPicPr>
            <a:picLocks noChangeAspect="1" noChangeArrowheads="1"/>
          </p:cNvPicPr>
          <p:nvPr/>
        </p:nvPicPr>
        <p:blipFill>
          <a:blip r:embed="rId3" cstate="print"/>
          <a:srcRect/>
          <a:stretch>
            <a:fillRect/>
          </a:stretch>
        </p:blipFill>
        <p:spPr bwMode="auto">
          <a:xfrm>
            <a:off x="3657600" y="4191000"/>
            <a:ext cx="1753354" cy="2139636"/>
          </a:xfrm>
          <a:prstGeom prst="rect">
            <a:avLst/>
          </a:prstGeom>
          <a:noFill/>
        </p:spPr>
      </p:pic>
    </p:spTree>
    <p:custDataLst>
      <p:tags r:id="rId1"/>
    </p:custDataLst>
    <p:extLst>
      <p:ext uri="{BB962C8B-B14F-4D97-AF65-F5344CB8AC3E}">
        <p14:creationId xmlns:p14="http://schemas.microsoft.com/office/powerpoint/2010/main" val="31152996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26"/>
          <p:cNvGrpSpPr/>
          <p:nvPr/>
        </p:nvGrpSpPr>
        <p:grpSpPr>
          <a:xfrm>
            <a:off x="1219200" y="1066800"/>
            <a:ext cx="3962400" cy="3823094"/>
            <a:chOff x="144629" y="419114"/>
            <a:chExt cx="4351170" cy="4495755"/>
          </a:xfrm>
          <a:solidFill>
            <a:srgbClr val="BD5D2D"/>
          </a:solidFill>
          <a:scene3d>
            <a:camera prst="orthographicFront"/>
            <a:lightRig rig="flat" dir="t"/>
          </a:scene3d>
        </p:grpSpPr>
        <p:sp>
          <p:nvSpPr>
            <p:cNvPr id="28" name="Oval 27"/>
            <p:cNvSpPr/>
            <p:nvPr/>
          </p:nvSpPr>
          <p:spPr>
            <a:xfrm>
              <a:off x="144629" y="419114"/>
              <a:ext cx="4351170" cy="4495755"/>
            </a:xfrm>
            <a:prstGeom prst="ellipse">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3">
                <a:shade val="50000"/>
                <a:hueOff val="0"/>
                <a:satOff val="0"/>
                <a:lumOff val="0"/>
                <a:alphaOff val="0"/>
              </a:schemeClr>
            </a:effectRef>
            <a:fontRef idx="minor">
              <a:schemeClr val="lt1"/>
            </a:fontRef>
          </p:style>
        </p:sp>
        <p:sp>
          <p:nvSpPr>
            <p:cNvPr id="33" name="Oval 4"/>
            <p:cNvSpPr/>
            <p:nvPr/>
          </p:nvSpPr>
          <p:spPr>
            <a:xfrm>
              <a:off x="1711921" y="643902"/>
              <a:ext cx="1216587" cy="674363"/>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4</a:t>
              </a:r>
              <a:br>
                <a:rPr lang="en-US" sz="2000" kern="1200" dirty="0" smtClean="0"/>
              </a:br>
              <a:r>
                <a:rPr lang="en-US" sz="2000" kern="1200" dirty="0" smtClean="0">
                  <a:solidFill>
                    <a:schemeClr val="bg1"/>
                  </a:solidFill>
                </a:rPr>
                <a:t>Reflect</a:t>
              </a:r>
              <a:endParaRPr lang="en-US" sz="2000" kern="1200" dirty="0">
                <a:solidFill>
                  <a:schemeClr val="bg1"/>
                </a:solidFill>
              </a:endParaRPr>
            </a:p>
          </p:txBody>
        </p:sp>
      </p:grpSp>
      <p:graphicFrame>
        <p:nvGraphicFramePr>
          <p:cNvPr id="29" name="Diagram 28"/>
          <p:cNvGraphicFramePr/>
          <p:nvPr/>
        </p:nvGraphicFramePr>
        <p:xfrm>
          <a:off x="483766" y="418107"/>
          <a:ext cx="5289176" cy="38446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Rounded Rectangle 8"/>
          <p:cNvSpPr/>
          <p:nvPr/>
        </p:nvSpPr>
        <p:spPr>
          <a:xfrm>
            <a:off x="457200" y="4953000"/>
            <a:ext cx="8264745" cy="1371600"/>
          </a:xfrm>
          <a:prstGeom prst="roundRect">
            <a:avLst>
              <a:gd name="adj" fmla="val 10000"/>
            </a:avLst>
          </a:prstGeom>
          <a:noFill/>
          <a:ln>
            <a:solidFill>
              <a:schemeClr val="bg1">
                <a:lumMod val="75000"/>
              </a:schemeClr>
            </a:solidFill>
            <a:prstDash val="solid"/>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TextBox 16"/>
          <p:cNvSpPr txBox="1"/>
          <p:nvPr/>
        </p:nvSpPr>
        <p:spPr>
          <a:xfrm>
            <a:off x="0" y="0"/>
            <a:ext cx="9144000" cy="646331"/>
          </a:xfrm>
          <a:prstGeom prst="rect">
            <a:avLst/>
          </a:prstGeom>
          <a:solidFill>
            <a:srgbClr val="666666"/>
          </a:solidFill>
        </p:spPr>
        <p:txBody>
          <a:bodyPr wrap="square" tIns="182880" rIns="457200" bIns="91440" rtlCol="0">
            <a:spAutoFit/>
          </a:bodyPr>
          <a:lstStyle/>
          <a:p>
            <a:pPr algn="r"/>
            <a:r>
              <a:rPr lang="en-US" sz="2400" b="1" dirty="0" smtClean="0">
                <a:solidFill>
                  <a:schemeClr val="bg1"/>
                </a:solidFill>
                <a:latin typeface="Goudy Old Style" pitchFamily="18" charset="0"/>
              </a:rPr>
              <a:t>The Study Cycle  </a:t>
            </a:r>
            <a:endParaRPr lang="en-US" sz="2400" b="1" dirty="0">
              <a:solidFill>
                <a:schemeClr val="bg1"/>
              </a:solidFill>
              <a:latin typeface="Goudy Old Style" pitchFamily="18" charset="0"/>
            </a:endParaRPr>
          </a:p>
        </p:txBody>
      </p:sp>
      <p:graphicFrame>
        <p:nvGraphicFramePr>
          <p:cNvPr id="22" name="Table 21"/>
          <p:cNvGraphicFramePr>
            <a:graphicFrameLocks noGrp="1"/>
          </p:cNvGraphicFramePr>
          <p:nvPr/>
        </p:nvGraphicFramePr>
        <p:xfrm>
          <a:off x="457200" y="5334000"/>
          <a:ext cx="8157883" cy="1024433"/>
        </p:xfrm>
        <a:graphic>
          <a:graphicData uri="http://schemas.openxmlformats.org/drawingml/2006/table">
            <a:tbl>
              <a:tblPr/>
              <a:tblGrid>
                <a:gridCol w="325704">
                  <a:extLst>
                    <a:ext uri="{9D8B030D-6E8A-4147-A177-3AD203B41FA5}">
                      <a16:colId xmlns:a16="http://schemas.microsoft.com/office/drawing/2014/main" val="20000"/>
                    </a:ext>
                  </a:extLst>
                </a:gridCol>
                <a:gridCol w="1565879">
                  <a:extLst>
                    <a:ext uri="{9D8B030D-6E8A-4147-A177-3AD203B41FA5}">
                      <a16:colId xmlns:a16="http://schemas.microsoft.com/office/drawing/2014/main" val="20001"/>
                    </a:ext>
                  </a:extLst>
                </a:gridCol>
                <a:gridCol w="1199826">
                  <a:extLst>
                    <a:ext uri="{9D8B030D-6E8A-4147-A177-3AD203B41FA5}">
                      <a16:colId xmlns:a16="http://schemas.microsoft.com/office/drawing/2014/main" val="20002"/>
                    </a:ext>
                  </a:extLst>
                </a:gridCol>
                <a:gridCol w="5066474">
                  <a:extLst>
                    <a:ext uri="{9D8B030D-6E8A-4147-A177-3AD203B41FA5}">
                      <a16:colId xmlns:a16="http://schemas.microsoft.com/office/drawing/2014/main" val="20003"/>
                    </a:ext>
                  </a:extLst>
                </a:gridCol>
              </a:tblGrid>
              <a:tr h="244404">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1</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Set a Goal</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(1-2 min)</a:t>
                      </a:r>
                    </a:p>
                  </a:txBody>
                  <a:tcPr marL="56165" marR="56165" marT="0" marB="0">
                    <a:lnL>
                      <a:noFill/>
                    </a:lnL>
                    <a:lnR>
                      <a:noFill/>
                    </a:lnR>
                    <a:lnT>
                      <a:noFill/>
                    </a:lnT>
                    <a:lnB>
                      <a:noFill/>
                    </a:lnB>
                  </a:tcPr>
                </a:tc>
                <a:tc>
                  <a:txBody>
                    <a:bodyPr/>
                    <a:lstStyle/>
                    <a:p>
                      <a:pPr marL="0" marR="0" algn="l">
                        <a:spcBef>
                          <a:spcPts val="0"/>
                        </a:spcBef>
                        <a:spcAft>
                          <a:spcPts val="0"/>
                        </a:spcAft>
                      </a:pPr>
                      <a:r>
                        <a:rPr lang="en-US" sz="1000" b="1" kern="1200" dirty="0">
                          <a:solidFill>
                            <a:schemeClr val="tx1"/>
                          </a:solidFill>
                          <a:latin typeface="+mn-lt"/>
                          <a:ea typeface="Times New Roman"/>
                          <a:cs typeface="Times New Roman"/>
                        </a:rPr>
                        <a:t>Decide what you want to accomplish in your study session </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extLst>
                  <a:ext uri="{0D108BD9-81ED-4DB2-BD59-A6C34878D82A}">
                    <a16:rowId xmlns:a16="http://schemas.microsoft.com/office/drawing/2014/main" val="10000"/>
                  </a:ext>
                </a:extLst>
              </a:tr>
              <a:tr h="259479">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2</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Study with Focus</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(30-50 </a:t>
                      </a:r>
                      <a:r>
                        <a:rPr lang="en-US" sz="1000" dirty="0" smtClean="0">
                          <a:solidFill>
                            <a:schemeClr val="tx1"/>
                          </a:solidFill>
                          <a:latin typeface="+mn-lt"/>
                          <a:ea typeface="Calibri"/>
                          <a:cs typeface="Times New Roman"/>
                        </a:rPr>
                        <a:t>min)</a:t>
                      </a:r>
                      <a:endParaRPr lang="en-US" sz="1000" dirty="0">
                        <a:solidFill>
                          <a:schemeClr val="tx1"/>
                        </a:solidFill>
                        <a:latin typeface="+mn-lt"/>
                        <a:ea typeface="Calibri"/>
                        <a:cs typeface="Times New Roman"/>
                      </a:endParaRPr>
                    </a:p>
                  </a:txBody>
                  <a:tcPr marL="56165" marR="56165" marT="0" marB="0">
                    <a:lnL>
                      <a:noFill/>
                    </a:lnL>
                    <a:lnR>
                      <a:noFill/>
                    </a:lnR>
                    <a:lnT>
                      <a:noFill/>
                    </a:lnT>
                    <a:lnB>
                      <a:noFill/>
                    </a:lnB>
                  </a:tcPr>
                </a:tc>
                <a:tc>
                  <a:txBody>
                    <a:bodyPr/>
                    <a:lstStyle/>
                    <a:p>
                      <a:pPr marL="0" marR="0" algn="l">
                        <a:spcBef>
                          <a:spcPts val="0"/>
                        </a:spcBef>
                        <a:spcAft>
                          <a:spcPts val="0"/>
                        </a:spcAft>
                      </a:pPr>
                      <a:r>
                        <a:rPr lang="en-US" sz="1000" b="1" kern="1200" dirty="0" smtClean="0">
                          <a:solidFill>
                            <a:schemeClr val="tx1"/>
                          </a:solidFill>
                          <a:latin typeface="+mn-lt"/>
                          <a:ea typeface="Times New Roman"/>
                          <a:cs typeface="Times New Roman"/>
                        </a:rPr>
                        <a:t>Interact with material</a:t>
                      </a:r>
                      <a:r>
                        <a:rPr lang="en-US" sz="1000" b="0" dirty="0" smtClean="0">
                          <a:solidFill>
                            <a:schemeClr val="tx1"/>
                          </a:solidFill>
                          <a:latin typeface="+mn-lt"/>
                          <a:ea typeface="Times New Roman"/>
                          <a:cs typeface="Times New Roman"/>
                        </a:rPr>
                        <a:t>- organize, concept </a:t>
                      </a:r>
                      <a:r>
                        <a:rPr lang="en-US" sz="1000" b="0" dirty="0">
                          <a:solidFill>
                            <a:schemeClr val="tx1"/>
                          </a:solidFill>
                          <a:latin typeface="+mn-lt"/>
                          <a:ea typeface="Times New Roman"/>
                          <a:cs typeface="Times New Roman"/>
                        </a:rPr>
                        <a:t>map, </a:t>
                      </a:r>
                      <a:r>
                        <a:rPr lang="en-US" sz="1000" b="0" dirty="0" smtClean="0">
                          <a:solidFill>
                            <a:schemeClr val="tx1"/>
                          </a:solidFill>
                          <a:latin typeface="+mn-lt"/>
                          <a:ea typeface="Times New Roman"/>
                          <a:cs typeface="Times New Roman"/>
                        </a:rPr>
                        <a:t>summarize,</a:t>
                      </a:r>
                      <a:r>
                        <a:rPr lang="en-US" sz="1000" b="0" baseline="0" dirty="0" smtClean="0">
                          <a:solidFill>
                            <a:schemeClr val="tx1"/>
                          </a:solidFill>
                          <a:latin typeface="+mn-lt"/>
                          <a:ea typeface="Times New Roman"/>
                          <a:cs typeface="Times New Roman"/>
                        </a:rPr>
                        <a:t> process, re-read, fill-in notes, reflect, etc.</a:t>
                      </a:r>
                      <a:r>
                        <a:rPr lang="en-US" sz="1000" b="0" kern="1200" dirty="0" smtClean="0">
                          <a:solidFill>
                            <a:schemeClr val="tx1"/>
                          </a:solidFill>
                          <a:latin typeface="+mn-lt"/>
                          <a:ea typeface="Times New Roman"/>
                          <a:cs typeface="Times New Roman"/>
                        </a:rPr>
                        <a:t>  </a:t>
                      </a:r>
                      <a:endParaRPr lang="en-US" sz="1000" b="0" dirty="0">
                        <a:solidFill>
                          <a:schemeClr val="tx1"/>
                        </a:solidFill>
                        <a:latin typeface="+mn-lt"/>
                        <a:ea typeface="Times New Roman"/>
                        <a:cs typeface="Times New Roman"/>
                      </a:endParaRPr>
                    </a:p>
                  </a:txBody>
                  <a:tcPr marL="56165" marR="56165" marT="0" marB="0">
                    <a:lnL>
                      <a:noFill/>
                    </a:lnL>
                    <a:lnR>
                      <a:noFill/>
                    </a:lnR>
                    <a:lnT>
                      <a:noFill/>
                    </a:lnT>
                    <a:lnB>
                      <a:noFill/>
                    </a:lnB>
                  </a:tcPr>
                </a:tc>
                <a:extLst>
                  <a:ext uri="{0D108BD9-81ED-4DB2-BD59-A6C34878D82A}">
                    <a16:rowId xmlns:a16="http://schemas.microsoft.com/office/drawing/2014/main" val="10001"/>
                  </a:ext>
                </a:extLst>
              </a:tr>
              <a:tr h="244404">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3</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smtClean="0">
                          <a:solidFill>
                            <a:schemeClr val="tx1"/>
                          </a:solidFill>
                          <a:latin typeface="+mn-lt"/>
                          <a:ea typeface="Calibri"/>
                          <a:cs typeface="Times New Roman"/>
                        </a:rPr>
                        <a:t>Reward</a:t>
                      </a:r>
                      <a:r>
                        <a:rPr lang="en-US" sz="1000" b="1" baseline="0" dirty="0" smtClean="0">
                          <a:solidFill>
                            <a:schemeClr val="tx1"/>
                          </a:solidFill>
                          <a:latin typeface="+mn-lt"/>
                          <a:ea typeface="Calibri"/>
                          <a:cs typeface="Times New Roman"/>
                        </a:rPr>
                        <a:t> Yourself</a:t>
                      </a:r>
                      <a:endParaRPr lang="en-US" sz="1000" b="1" dirty="0">
                        <a:solidFill>
                          <a:schemeClr val="tx1"/>
                        </a:solidFill>
                        <a:latin typeface="+mn-lt"/>
                        <a:ea typeface="Calibri"/>
                        <a:cs typeface="Times New Roman"/>
                      </a:endParaRP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smtClean="0">
                          <a:solidFill>
                            <a:schemeClr val="tx1"/>
                          </a:solidFill>
                          <a:latin typeface="+mn-lt"/>
                          <a:ea typeface="Calibri"/>
                          <a:cs typeface="Times New Roman"/>
                        </a:rPr>
                        <a:t>(10-15 </a:t>
                      </a:r>
                      <a:r>
                        <a:rPr lang="en-US" sz="1000" dirty="0">
                          <a:solidFill>
                            <a:schemeClr val="tx1"/>
                          </a:solidFill>
                          <a:latin typeface="+mn-lt"/>
                          <a:ea typeface="Calibri"/>
                          <a:cs typeface="Times New Roman"/>
                        </a:rPr>
                        <a:t>min) </a:t>
                      </a:r>
                    </a:p>
                  </a:txBody>
                  <a:tcPr marL="56165" marR="56165" marT="0" marB="0">
                    <a:lnL>
                      <a:noFill/>
                    </a:lnL>
                    <a:lnR>
                      <a:noFill/>
                    </a:lnR>
                    <a:lnT>
                      <a:noFill/>
                    </a:lnT>
                    <a:lnB>
                      <a:noFill/>
                    </a:lnB>
                  </a:tcPr>
                </a:tc>
                <a:tc>
                  <a:txBody>
                    <a:bodyPr/>
                    <a:lstStyle/>
                    <a:p>
                      <a:pPr marL="0" marR="0" algn="l">
                        <a:lnSpc>
                          <a:spcPts val="1700"/>
                        </a:lnSpc>
                        <a:spcBef>
                          <a:spcPts val="0"/>
                        </a:spcBef>
                        <a:spcAft>
                          <a:spcPts val="0"/>
                        </a:spcAft>
                      </a:pPr>
                      <a:r>
                        <a:rPr lang="en-US" sz="1000" b="1" kern="1200" dirty="0" smtClean="0">
                          <a:solidFill>
                            <a:schemeClr val="tx1"/>
                          </a:solidFill>
                          <a:latin typeface="+mn-lt"/>
                          <a:ea typeface="Times New Roman"/>
                          <a:cs typeface="Times New Roman"/>
                        </a:rPr>
                        <a:t>Take</a:t>
                      </a:r>
                      <a:r>
                        <a:rPr lang="en-US" sz="1000" b="1" kern="1200" baseline="0" dirty="0" smtClean="0">
                          <a:solidFill>
                            <a:schemeClr val="tx1"/>
                          </a:solidFill>
                          <a:latin typeface="+mn-lt"/>
                          <a:ea typeface="Times New Roman"/>
                          <a:cs typeface="Times New Roman"/>
                        </a:rPr>
                        <a:t> a break</a:t>
                      </a:r>
                      <a:r>
                        <a:rPr lang="en-US" sz="1000" kern="1200" dirty="0" smtClean="0">
                          <a:solidFill>
                            <a:schemeClr val="tx1"/>
                          </a:solidFill>
                          <a:latin typeface="+mn-lt"/>
                          <a:ea typeface="Times New Roman"/>
                          <a:cs typeface="Times New Roman"/>
                        </a:rPr>
                        <a:t>– </a:t>
                      </a:r>
                      <a:r>
                        <a:rPr lang="en-US" sz="1000" kern="1200" dirty="0">
                          <a:solidFill>
                            <a:schemeClr val="tx1"/>
                          </a:solidFill>
                          <a:latin typeface="+mn-lt"/>
                          <a:ea typeface="Times New Roman"/>
                          <a:cs typeface="Times New Roman"/>
                        </a:rPr>
                        <a:t>call a friend, play a short game, get a snack</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extLst>
                  <a:ext uri="{0D108BD9-81ED-4DB2-BD59-A6C34878D82A}">
                    <a16:rowId xmlns:a16="http://schemas.microsoft.com/office/drawing/2014/main" val="10002"/>
                  </a:ext>
                </a:extLst>
              </a:tr>
              <a:tr h="230825">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4</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Review</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(5 min)</a:t>
                      </a:r>
                    </a:p>
                  </a:txBody>
                  <a:tcPr marL="56165" marR="56165" marT="0" marB="0">
                    <a:lnL>
                      <a:noFill/>
                    </a:lnL>
                    <a:lnR>
                      <a:noFill/>
                    </a:lnR>
                    <a:lnT>
                      <a:noFill/>
                    </a:lnT>
                    <a:lnB>
                      <a:noFill/>
                    </a:lnB>
                  </a:tcPr>
                </a:tc>
                <a:tc>
                  <a:txBody>
                    <a:bodyPr/>
                    <a:lstStyle/>
                    <a:p>
                      <a:pPr marL="0" marR="0" algn="l">
                        <a:lnSpc>
                          <a:spcPts val="1700"/>
                        </a:lnSpc>
                        <a:spcBef>
                          <a:spcPts val="0"/>
                        </a:spcBef>
                        <a:spcAft>
                          <a:spcPts val="0"/>
                        </a:spcAft>
                      </a:pPr>
                      <a:r>
                        <a:rPr lang="en-US" sz="1000" b="1" kern="1200" dirty="0">
                          <a:solidFill>
                            <a:schemeClr val="tx1"/>
                          </a:solidFill>
                          <a:latin typeface="+mn-lt"/>
                          <a:ea typeface="Times New Roman"/>
                          <a:cs typeface="Times New Roman"/>
                        </a:rPr>
                        <a:t>Go over what you just studied</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extLst>
                  <a:ext uri="{0D108BD9-81ED-4DB2-BD59-A6C34878D82A}">
                    <a16:rowId xmlns:a16="http://schemas.microsoft.com/office/drawing/2014/main" val="10003"/>
                  </a:ext>
                </a:extLst>
              </a:tr>
            </a:tbl>
          </a:graphicData>
        </a:graphic>
      </p:graphicFrame>
      <p:sp>
        <p:nvSpPr>
          <p:cNvPr id="24" name="TextBox 23"/>
          <p:cNvSpPr txBox="1"/>
          <p:nvPr/>
        </p:nvSpPr>
        <p:spPr>
          <a:xfrm>
            <a:off x="347382" y="4831773"/>
            <a:ext cx="4123765" cy="369332"/>
          </a:xfrm>
          <a:prstGeom prst="rect">
            <a:avLst/>
          </a:prstGeom>
          <a:noFill/>
        </p:spPr>
        <p:txBody>
          <a:bodyPr wrap="square" rtlCol="0">
            <a:spAutoFit/>
          </a:bodyPr>
          <a:lstStyle/>
          <a:p>
            <a:r>
              <a:rPr lang="en-US" dirty="0" smtClean="0"/>
              <a:t>*Intense Study Sessions  </a:t>
            </a:r>
            <a:endParaRPr lang="en-US" dirty="0"/>
          </a:p>
        </p:txBody>
      </p:sp>
      <p:sp>
        <p:nvSpPr>
          <p:cNvPr id="30" name="TextBox 29"/>
          <p:cNvSpPr txBox="1"/>
          <p:nvPr/>
        </p:nvSpPr>
        <p:spPr>
          <a:xfrm>
            <a:off x="2667000" y="1828800"/>
            <a:ext cx="1029962" cy="461665"/>
          </a:xfrm>
          <a:prstGeom prst="rect">
            <a:avLst/>
          </a:prstGeom>
          <a:noFill/>
        </p:spPr>
        <p:txBody>
          <a:bodyPr wrap="none" rtlCol="0">
            <a:spAutoFit/>
          </a:bodyPr>
          <a:lstStyle/>
          <a:p>
            <a:r>
              <a:rPr lang="en-US" sz="2400" dirty="0" smtClean="0"/>
              <a:t>Attend</a:t>
            </a:r>
            <a:endParaRPr lang="en-US" sz="2400" dirty="0"/>
          </a:p>
        </p:txBody>
      </p:sp>
      <p:sp>
        <p:nvSpPr>
          <p:cNvPr id="31" name="TextBox 30"/>
          <p:cNvSpPr txBox="1"/>
          <p:nvPr/>
        </p:nvSpPr>
        <p:spPr>
          <a:xfrm>
            <a:off x="2615769" y="2756062"/>
            <a:ext cx="1080424" cy="461665"/>
          </a:xfrm>
          <a:prstGeom prst="rect">
            <a:avLst/>
          </a:prstGeom>
          <a:noFill/>
        </p:spPr>
        <p:txBody>
          <a:bodyPr wrap="none" rtlCol="0">
            <a:spAutoFit/>
          </a:bodyPr>
          <a:lstStyle/>
          <a:p>
            <a:r>
              <a:rPr lang="en-US" sz="2400" dirty="0" smtClean="0"/>
              <a:t>Review</a:t>
            </a:r>
            <a:endParaRPr lang="en-US" sz="2400" dirty="0"/>
          </a:p>
        </p:txBody>
      </p:sp>
      <p:sp>
        <p:nvSpPr>
          <p:cNvPr id="32" name="TextBox 31"/>
          <p:cNvSpPr txBox="1"/>
          <p:nvPr/>
        </p:nvSpPr>
        <p:spPr>
          <a:xfrm>
            <a:off x="2743200" y="3505200"/>
            <a:ext cx="891591" cy="461665"/>
          </a:xfrm>
          <a:prstGeom prst="rect">
            <a:avLst/>
          </a:prstGeom>
          <a:noFill/>
        </p:spPr>
        <p:txBody>
          <a:bodyPr wrap="none" rtlCol="0">
            <a:spAutoFit/>
          </a:bodyPr>
          <a:lstStyle/>
          <a:p>
            <a:r>
              <a:rPr lang="en-US" sz="2400" dirty="0" smtClean="0"/>
              <a:t>Study</a:t>
            </a:r>
            <a:endParaRPr lang="en-US" sz="2400" dirty="0"/>
          </a:p>
        </p:txBody>
      </p:sp>
      <p:sp>
        <p:nvSpPr>
          <p:cNvPr id="26" name="Rounded Rectangle 25"/>
          <p:cNvSpPr/>
          <p:nvPr/>
        </p:nvSpPr>
        <p:spPr>
          <a:xfrm>
            <a:off x="3899647" y="1714439"/>
            <a:ext cx="4948518" cy="470123"/>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3989294" y="1766393"/>
            <a:ext cx="4930588" cy="461665"/>
          </a:xfrm>
          <a:prstGeom prst="rect">
            <a:avLst/>
          </a:prstGeom>
        </p:spPr>
        <p:txBody>
          <a:bodyPr wrap="square">
            <a:spAutoFit/>
          </a:bodyPr>
          <a:lstStyle/>
          <a:p>
            <a:r>
              <a:rPr lang="en-US" sz="1200" b="1" i="1" u="sng" dirty="0"/>
              <a:t>Attend</a:t>
            </a:r>
            <a:r>
              <a:rPr lang="en-US" sz="1200" i="1" u="sng" dirty="0"/>
              <a:t> </a:t>
            </a:r>
            <a:r>
              <a:rPr lang="en-US" sz="1200" b="1" u="sng" dirty="0"/>
              <a:t>class </a:t>
            </a:r>
            <a:r>
              <a:rPr lang="en-US" sz="1200" dirty="0" smtClean="0"/>
              <a:t>– </a:t>
            </a:r>
            <a:r>
              <a:rPr lang="en-US" sz="1200" b="1" dirty="0" smtClean="0"/>
              <a:t>GO TO CLASS! </a:t>
            </a:r>
            <a:r>
              <a:rPr lang="en-US" sz="1200" dirty="0" smtClean="0"/>
              <a:t>Answer and ask questions and take meaningful notes</a:t>
            </a:r>
            <a:r>
              <a:rPr lang="en-US" sz="1200" dirty="0"/>
              <a:t>. </a:t>
            </a:r>
            <a:r>
              <a:rPr lang="en-US" sz="1200" dirty="0" smtClean="0"/>
              <a:t> </a:t>
            </a:r>
            <a:endParaRPr lang="en-US" sz="1200" dirty="0"/>
          </a:p>
        </p:txBody>
      </p:sp>
      <p:sp>
        <p:nvSpPr>
          <p:cNvPr id="35" name="Rounded Rectangle 34"/>
          <p:cNvSpPr/>
          <p:nvPr/>
        </p:nvSpPr>
        <p:spPr>
          <a:xfrm>
            <a:off x="3899647" y="2479818"/>
            <a:ext cx="4948518" cy="432108"/>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ounded Rectangle 35"/>
          <p:cNvSpPr/>
          <p:nvPr/>
        </p:nvSpPr>
        <p:spPr>
          <a:xfrm>
            <a:off x="3899647" y="4054925"/>
            <a:ext cx="4948518" cy="571500"/>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ounded Rectangle 36"/>
          <p:cNvSpPr/>
          <p:nvPr/>
        </p:nvSpPr>
        <p:spPr>
          <a:xfrm>
            <a:off x="3899647" y="885698"/>
            <a:ext cx="4948518" cy="571500"/>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65" name="Rectangle 1"/>
          <p:cNvSpPr>
            <a:spLocks noChangeArrowheads="1"/>
          </p:cNvSpPr>
          <p:nvPr/>
        </p:nvSpPr>
        <p:spPr bwMode="auto">
          <a:xfrm>
            <a:off x="3989294" y="834828"/>
            <a:ext cx="493058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tabLst>
                <a:tab pos="457200" algn="l"/>
                <a:tab pos="581025" algn="l"/>
              </a:tabLst>
            </a:pPr>
            <a:r>
              <a:rPr kumimoji="0" lang="en-US" sz="1200" b="1" i="1" u="sng" strike="noStrike" cap="none" normalizeH="0" baseline="0" dirty="0" smtClean="0">
                <a:ln>
                  <a:noFill/>
                </a:ln>
                <a:solidFill>
                  <a:schemeClr val="tx1"/>
                </a:solidFill>
                <a:effectLst/>
                <a:ea typeface="Calibri" pitchFamily="34" charset="0"/>
                <a:cs typeface="Times New Roman" pitchFamily="18" charset="0"/>
              </a:rPr>
              <a:t>Preview</a:t>
            </a:r>
            <a:r>
              <a:rPr kumimoji="0" lang="en-US" sz="1200" b="1" i="0" u="sng" strike="noStrike" cap="none" normalizeH="0" baseline="0" dirty="0" smtClean="0">
                <a:ln>
                  <a:noFill/>
                </a:ln>
                <a:solidFill>
                  <a:schemeClr val="tx1"/>
                </a:solidFill>
                <a:effectLst/>
                <a:ea typeface="Calibri" pitchFamily="34" charset="0"/>
                <a:cs typeface="Times New Roman" pitchFamily="18" charset="0"/>
              </a:rPr>
              <a:t> before</a:t>
            </a:r>
            <a:r>
              <a:rPr kumimoji="0" lang="en-US" sz="1200" b="1" i="0" u="sng" strike="noStrike" cap="none" normalizeH="0" dirty="0" smtClean="0">
                <a:ln>
                  <a:noFill/>
                </a:ln>
                <a:solidFill>
                  <a:schemeClr val="tx1"/>
                </a:solidFill>
                <a:effectLst/>
                <a:ea typeface="Calibri" pitchFamily="34" charset="0"/>
                <a:cs typeface="Times New Roman" pitchFamily="18" charset="0"/>
              </a:rPr>
              <a:t> </a:t>
            </a:r>
            <a:r>
              <a:rPr kumimoji="0" lang="en-US" sz="1200" b="1" i="0" u="sng" strike="noStrike" cap="none" normalizeH="0" baseline="0" dirty="0" smtClean="0">
                <a:ln>
                  <a:noFill/>
                </a:ln>
                <a:solidFill>
                  <a:schemeClr val="tx1"/>
                </a:solidFill>
                <a:effectLst/>
                <a:ea typeface="Calibri" pitchFamily="34" charset="0"/>
                <a:cs typeface="Times New Roman" pitchFamily="18" charset="0"/>
              </a:rPr>
              <a:t>class</a:t>
            </a:r>
            <a:r>
              <a:rPr kumimoji="0" lang="en-US" sz="1200" b="1" i="0" strike="noStrike" cap="none" normalizeH="0" baseline="0" dirty="0" smtClean="0">
                <a:ln>
                  <a:noFill/>
                </a:ln>
                <a:solidFill>
                  <a:schemeClr val="tx1"/>
                </a:solidFill>
                <a:effectLst/>
                <a:ea typeface="Calibri" pitchFamily="34" charset="0"/>
                <a:cs typeface="Times New Roman" pitchFamily="18" charset="0"/>
              </a:rPr>
              <a:t> </a:t>
            </a:r>
            <a:r>
              <a:rPr lang="en-US" sz="1200" dirty="0" smtClean="0"/>
              <a:t>–</a:t>
            </a:r>
            <a:r>
              <a:rPr lang="en-US" sz="1200" dirty="0" smtClean="0">
                <a:ea typeface="Calibri" pitchFamily="34" charset="0"/>
                <a:cs typeface="Times New Roman" pitchFamily="18" charset="0"/>
              </a:rPr>
              <a:t> S</a:t>
            </a:r>
            <a:r>
              <a:rPr kumimoji="0" lang="en-US" sz="1200" b="0" i="0" u="none" strike="noStrike" cap="none" normalizeH="0" dirty="0" smtClean="0">
                <a:ln>
                  <a:noFill/>
                </a:ln>
                <a:solidFill>
                  <a:schemeClr val="tx1"/>
                </a:solidFill>
                <a:effectLst/>
                <a:ea typeface="Calibri" pitchFamily="34" charset="0"/>
                <a:cs typeface="Times New Roman" pitchFamily="18" charset="0"/>
              </a:rPr>
              <a:t>kim </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the chapter, </a:t>
            </a:r>
            <a:r>
              <a:rPr lang="en-US" sz="1200" dirty="0" smtClean="0"/>
              <a:t>note headings and boldface words, </a:t>
            </a:r>
            <a:r>
              <a:rPr lang="en-US" sz="1200" dirty="0" smtClean="0">
                <a:ea typeface="Calibri" pitchFamily="34" charset="0"/>
                <a:cs typeface="Times New Roman" pitchFamily="18" charset="0"/>
              </a:rPr>
              <a:t>review summaries and chapter objectives, and come up with que</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stions you’d  like </a:t>
            </a:r>
            <a:r>
              <a:rPr lang="en-US" sz="1200" dirty="0" smtClean="0">
                <a:ea typeface="Calibri" pitchFamily="34" charset="0"/>
                <a:cs typeface="Times New Roman" pitchFamily="18" charset="0"/>
              </a:rPr>
              <a:t>the lecture to answer for you</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 </a:t>
            </a:r>
            <a:endParaRPr kumimoji="0" lang="en-US" sz="1200" b="0" i="0" u="none" strike="noStrike" cap="none" normalizeH="0" baseline="0" dirty="0" smtClean="0">
              <a:ln>
                <a:noFill/>
              </a:ln>
              <a:solidFill>
                <a:schemeClr val="tx1"/>
              </a:solidFill>
              <a:effectLst/>
              <a:cs typeface="Arial" pitchFamily="34" charset="0"/>
            </a:endParaRPr>
          </a:p>
        </p:txBody>
      </p:sp>
      <p:sp>
        <p:nvSpPr>
          <p:cNvPr id="19" name="Rectangle 18"/>
          <p:cNvSpPr/>
          <p:nvPr/>
        </p:nvSpPr>
        <p:spPr>
          <a:xfrm>
            <a:off x="3989294" y="2531772"/>
            <a:ext cx="4930588" cy="461665"/>
          </a:xfrm>
          <a:prstGeom prst="rect">
            <a:avLst/>
          </a:prstGeom>
        </p:spPr>
        <p:txBody>
          <a:bodyPr wrap="square">
            <a:spAutoFit/>
          </a:bodyPr>
          <a:lstStyle/>
          <a:p>
            <a:r>
              <a:rPr lang="en-US" sz="1200" b="1" i="1" u="sng" dirty="0" smtClean="0"/>
              <a:t>Review</a:t>
            </a:r>
            <a:r>
              <a:rPr lang="en-US" sz="1200" b="1" u="sng" dirty="0" smtClean="0"/>
              <a:t> after class</a:t>
            </a:r>
            <a:r>
              <a:rPr lang="en-US" sz="1200" u="sng" dirty="0" smtClean="0"/>
              <a:t> </a:t>
            </a:r>
            <a:r>
              <a:rPr lang="en-US" sz="1200" dirty="0"/>
              <a:t>– </a:t>
            </a:r>
            <a:r>
              <a:rPr lang="en-US" sz="1200" dirty="0" smtClean="0"/>
              <a:t>As soon after class as possible, read notes, fill in gaps and note any questions.</a:t>
            </a:r>
            <a:endParaRPr lang="en-US" sz="1200" dirty="0"/>
          </a:p>
        </p:txBody>
      </p:sp>
      <p:sp>
        <p:nvSpPr>
          <p:cNvPr id="20" name="Rectangle 19"/>
          <p:cNvSpPr/>
          <p:nvPr/>
        </p:nvSpPr>
        <p:spPr>
          <a:xfrm>
            <a:off x="3989294" y="4102314"/>
            <a:ext cx="4930588" cy="646331"/>
          </a:xfrm>
          <a:prstGeom prst="rect">
            <a:avLst/>
          </a:prstGeom>
        </p:spPr>
        <p:txBody>
          <a:bodyPr wrap="square">
            <a:spAutoFit/>
          </a:bodyPr>
          <a:lstStyle/>
          <a:p>
            <a:r>
              <a:rPr lang="en-US" sz="1200" b="1" i="1" u="sng" dirty="0" smtClean="0"/>
              <a:t>Assess</a:t>
            </a:r>
            <a:r>
              <a:rPr lang="en-US" sz="1200" b="1" u="sng" dirty="0" smtClean="0"/>
              <a:t> your Learning</a:t>
            </a:r>
            <a:r>
              <a:rPr lang="en-US" sz="1200" b="1" dirty="0" smtClean="0"/>
              <a:t> </a:t>
            </a:r>
            <a:r>
              <a:rPr lang="en-US" sz="1200" dirty="0" smtClean="0"/>
              <a:t>– Periodically perform reality checks</a:t>
            </a:r>
          </a:p>
          <a:p>
            <a:pPr marL="234950" indent="-123825">
              <a:buFont typeface="Arial" pitchFamily="34" charset="0"/>
              <a:buChar char="•"/>
            </a:pPr>
            <a:r>
              <a:rPr lang="en-US" sz="1200" dirty="0" smtClean="0"/>
              <a:t>Am I using study methods that are effective?</a:t>
            </a:r>
          </a:p>
          <a:p>
            <a:pPr marL="234950" indent="-123825">
              <a:buFont typeface="Arial" pitchFamily="34" charset="0"/>
              <a:buChar char="•"/>
            </a:pPr>
            <a:r>
              <a:rPr lang="en-US" sz="1200" dirty="0" smtClean="0"/>
              <a:t>Do I understand the material enough to teach it to others?</a:t>
            </a:r>
            <a:endParaRPr lang="en-US" sz="1200" dirty="0"/>
          </a:p>
        </p:txBody>
      </p:sp>
      <p:sp>
        <p:nvSpPr>
          <p:cNvPr id="38" name="TextBox 37"/>
          <p:cNvSpPr txBox="1"/>
          <p:nvPr/>
        </p:nvSpPr>
        <p:spPr>
          <a:xfrm>
            <a:off x="2514600" y="914400"/>
            <a:ext cx="1181157" cy="461665"/>
          </a:xfrm>
          <a:prstGeom prst="rect">
            <a:avLst/>
          </a:prstGeom>
          <a:noFill/>
        </p:spPr>
        <p:txBody>
          <a:bodyPr wrap="none" rtlCol="0">
            <a:spAutoFit/>
          </a:bodyPr>
          <a:lstStyle/>
          <a:p>
            <a:r>
              <a:rPr lang="en-US" sz="2400" dirty="0" smtClean="0"/>
              <a:t>Preview</a:t>
            </a:r>
            <a:endParaRPr lang="en-US" sz="2400" dirty="0"/>
          </a:p>
        </p:txBody>
      </p:sp>
      <p:cxnSp>
        <p:nvCxnSpPr>
          <p:cNvPr id="34" name="Straight Connector 33"/>
          <p:cNvCxnSpPr/>
          <p:nvPr/>
        </p:nvCxnSpPr>
        <p:spPr>
          <a:xfrm>
            <a:off x="0" y="0"/>
            <a:ext cx="9144000" cy="0"/>
          </a:xfrm>
          <a:prstGeom prst="line">
            <a:avLst/>
          </a:prstGeom>
          <a:ln w="76200">
            <a:solidFill>
              <a:srgbClr val="CD6633"/>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0" y="6390409"/>
            <a:ext cx="9144000" cy="0"/>
          </a:xfrm>
          <a:prstGeom prst="line">
            <a:avLst/>
          </a:prstGeom>
          <a:ln w="76200">
            <a:solidFill>
              <a:srgbClr val="CD6633"/>
            </a:solidFill>
          </a:ln>
        </p:spPr>
        <p:style>
          <a:lnRef idx="1">
            <a:schemeClr val="accent1"/>
          </a:lnRef>
          <a:fillRef idx="0">
            <a:schemeClr val="accent1"/>
          </a:fillRef>
          <a:effectRef idx="0">
            <a:schemeClr val="accent1"/>
          </a:effectRef>
          <a:fontRef idx="minor">
            <a:schemeClr val="tx1"/>
          </a:fontRef>
        </p:style>
      </p:cxnSp>
      <p:sp>
        <p:nvSpPr>
          <p:cNvPr id="1027" name="Text Box 3"/>
          <p:cNvSpPr txBox="1">
            <a:spLocks noChangeArrowheads="1"/>
          </p:cNvSpPr>
          <p:nvPr/>
        </p:nvSpPr>
        <p:spPr bwMode="auto">
          <a:xfrm>
            <a:off x="5675779" y="6390409"/>
            <a:ext cx="2891118" cy="233795"/>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oudy Old Style" pitchFamily="18" charset="0"/>
                <a:cs typeface="Arial" pitchFamily="34" charset="0"/>
              </a:rPr>
              <a:t>C</a:t>
            </a:r>
            <a:r>
              <a:rPr kumimoji="0" lang="en-US" sz="1600" b="0" i="0" u="none" strike="noStrike" cap="none" normalizeH="0" baseline="0" dirty="0" smtClean="0">
                <a:ln>
                  <a:noFill/>
                </a:ln>
                <a:solidFill>
                  <a:srgbClr val="000000"/>
                </a:solidFill>
                <a:effectLst/>
                <a:latin typeface="Goudy Old Style" pitchFamily="18" charset="0"/>
                <a:cs typeface="Arial" pitchFamily="34" charset="0"/>
              </a:rPr>
              <a:t>enter for </a:t>
            </a:r>
            <a:r>
              <a:rPr kumimoji="0" lang="en-US" sz="1800" b="0" i="0" u="none" strike="noStrike" cap="none" normalizeH="0" baseline="0" dirty="0" smtClean="0">
                <a:ln>
                  <a:noFill/>
                </a:ln>
                <a:solidFill>
                  <a:srgbClr val="000000"/>
                </a:solidFill>
                <a:effectLst/>
                <a:latin typeface="Goudy Old Style" pitchFamily="18" charset="0"/>
                <a:cs typeface="Arial" pitchFamily="34" charset="0"/>
              </a:rPr>
              <a:t>A</a:t>
            </a:r>
            <a:r>
              <a:rPr kumimoji="0" lang="en-US" sz="1600" b="0" i="0" u="none" strike="noStrike" cap="none" normalizeH="0" baseline="0" dirty="0" smtClean="0">
                <a:ln>
                  <a:noFill/>
                </a:ln>
                <a:solidFill>
                  <a:srgbClr val="000000"/>
                </a:solidFill>
                <a:effectLst/>
                <a:latin typeface="Goudy Old Style" pitchFamily="18" charset="0"/>
                <a:cs typeface="Arial" pitchFamily="34" charset="0"/>
              </a:rPr>
              <a:t>cademic </a:t>
            </a:r>
            <a:r>
              <a:rPr kumimoji="0" lang="en-US" sz="1800" b="0" i="0" u="none" strike="noStrike" cap="none" normalizeH="0" baseline="0" dirty="0" smtClean="0">
                <a:ln>
                  <a:noFill/>
                </a:ln>
                <a:solidFill>
                  <a:srgbClr val="000000"/>
                </a:solidFill>
                <a:effectLst/>
                <a:latin typeface="Goudy Old Style" pitchFamily="18" charset="0"/>
                <a:cs typeface="Arial" pitchFamily="34" charset="0"/>
              </a:rPr>
              <a:t>S</a:t>
            </a:r>
            <a:r>
              <a:rPr kumimoji="0" lang="en-US" sz="1600" b="0" i="0" u="none" strike="noStrike" cap="none" normalizeH="0" baseline="0" dirty="0" smtClean="0">
                <a:ln>
                  <a:noFill/>
                </a:ln>
                <a:solidFill>
                  <a:srgbClr val="000000"/>
                </a:solidFill>
                <a:effectLst/>
                <a:latin typeface="Goudy Old Style" pitchFamily="18" charset="0"/>
                <a:cs typeface="Arial" pitchFamily="34" charset="0"/>
              </a:rPr>
              <a:t>uccess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 Box 4"/>
          <p:cNvSpPr txBox="1">
            <a:spLocks noChangeArrowheads="1"/>
          </p:cNvSpPr>
          <p:nvPr/>
        </p:nvSpPr>
        <p:spPr bwMode="auto">
          <a:xfrm>
            <a:off x="4953000" y="6663170"/>
            <a:ext cx="3675529" cy="19483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B-31 Coates Hall </a:t>
            </a:r>
            <a:r>
              <a:rPr kumimoji="0" lang="en-US" sz="1000" b="0" i="0" u="none" strike="noStrike" cap="none" normalizeH="0" baseline="0" noProof="1" smtClean="0">
                <a:ln>
                  <a:noFill/>
                </a:ln>
                <a:solidFill>
                  <a:srgbClr val="000000"/>
                </a:solidFill>
                <a:effectLst/>
                <a:latin typeface="Arial" pitchFamily="34" charset="0"/>
                <a:cs typeface="Arial" pitchFamily="34" charset="0"/>
              </a:rPr>
              <a:t>▪</a:t>
            </a:r>
            <a:r>
              <a:rPr kumimoji="0" lang="en-US" sz="1000" b="0" i="0" u="none" strike="noStrike" cap="none" normalizeH="0" baseline="0" dirty="0" smtClean="0">
                <a:ln>
                  <a:noFill/>
                </a:ln>
                <a:solidFill>
                  <a:srgbClr val="000000"/>
                </a:solidFill>
                <a:effectLst/>
                <a:latin typeface="Arial" pitchFamily="34" charset="0"/>
                <a:cs typeface="Arial" pitchFamily="34" charset="0"/>
              </a:rPr>
              <a:t> 225.578.2872 </a:t>
            </a:r>
            <a:r>
              <a:rPr kumimoji="0" lang="en-US" sz="1000" b="0" i="0" u="none" strike="noStrike" cap="none" normalizeH="0" baseline="0" noProof="1" smtClean="0">
                <a:ln>
                  <a:noFill/>
                </a:ln>
                <a:solidFill>
                  <a:srgbClr val="000000"/>
                </a:solidFill>
                <a:effectLst/>
                <a:latin typeface="Arial" pitchFamily="34" charset="0"/>
                <a:cs typeface="Arial" pitchFamily="34" charset="0"/>
              </a:rPr>
              <a:t>▪</a:t>
            </a:r>
            <a:r>
              <a:rPr kumimoji="0" lang="en-US" sz="1000" b="0" i="0" u="none" strike="noStrike" cap="none" normalizeH="0" baseline="0" dirty="0" smtClean="0">
                <a:ln>
                  <a:noFill/>
                </a:ln>
                <a:solidFill>
                  <a:srgbClr val="000000"/>
                </a:solidFill>
                <a:effectLst/>
                <a:latin typeface="Arial" pitchFamily="34" charset="0"/>
                <a:cs typeface="Arial" pitchFamily="34" charset="0"/>
              </a:rPr>
              <a:t>www.cas.lsu.edu</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 name="TextBox 41"/>
          <p:cNvSpPr txBox="1"/>
          <p:nvPr/>
        </p:nvSpPr>
        <p:spPr>
          <a:xfrm>
            <a:off x="2667000" y="4267200"/>
            <a:ext cx="997389" cy="461665"/>
          </a:xfrm>
          <a:prstGeom prst="rect">
            <a:avLst/>
          </a:prstGeom>
          <a:noFill/>
        </p:spPr>
        <p:txBody>
          <a:bodyPr wrap="none" rtlCol="0">
            <a:spAutoFit/>
          </a:bodyPr>
          <a:lstStyle/>
          <a:p>
            <a:r>
              <a:rPr lang="en-US" sz="2400" dirty="0" smtClean="0"/>
              <a:t>Assess</a:t>
            </a:r>
            <a:endParaRPr lang="en-US" sz="2400" dirty="0"/>
          </a:p>
        </p:txBody>
      </p:sp>
      <p:sp>
        <p:nvSpPr>
          <p:cNvPr id="43" name="Rounded Rectangle 42"/>
          <p:cNvSpPr/>
          <p:nvPr/>
        </p:nvSpPr>
        <p:spPr>
          <a:xfrm>
            <a:off x="3899647" y="3173581"/>
            <a:ext cx="4948518" cy="675409"/>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3899647" y="3124200"/>
            <a:ext cx="5244353" cy="830997"/>
          </a:xfrm>
          <a:prstGeom prst="rect">
            <a:avLst/>
          </a:prstGeom>
        </p:spPr>
        <p:txBody>
          <a:bodyPr wrap="square">
            <a:spAutoFit/>
          </a:bodyPr>
          <a:lstStyle/>
          <a:p>
            <a:r>
              <a:rPr lang="en-US" sz="1200" b="1" i="1" u="sng" dirty="0" smtClean="0"/>
              <a:t>Study </a:t>
            </a:r>
            <a:r>
              <a:rPr lang="en-US" sz="1200" dirty="0" smtClean="0"/>
              <a:t>– </a:t>
            </a:r>
            <a:r>
              <a:rPr lang="en-US" sz="1200" dirty="0"/>
              <a:t>Repetition is the </a:t>
            </a:r>
            <a:r>
              <a:rPr lang="en-US" sz="1200" dirty="0" smtClean="0"/>
              <a:t>key.  Ask questions such as ‘why’, ‘how’, and ‘what if’.</a:t>
            </a:r>
          </a:p>
          <a:p>
            <a:pPr marL="234950" indent="-123825">
              <a:buFont typeface="Arial" pitchFamily="34" charset="0"/>
              <a:buChar char="•"/>
            </a:pPr>
            <a:r>
              <a:rPr lang="en-US" sz="1200" dirty="0" smtClean="0"/>
              <a:t>Intense Study Sessions* - 3-5 short study sessions per day</a:t>
            </a:r>
          </a:p>
          <a:p>
            <a:pPr marL="234950" indent="-123825">
              <a:buFont typeface="Arial" pitchFamily="34" charset="0"/>
              <a:buChar char="•"/>
            </a:pPr>
            <a:r>
              <a:rPr lang="en-US" sz="1200" dirty="0" smtClean="0"/>
              <a:t>Weekend Review – Read notes and material from the week to make       	connections</a:t>
            </a:r>
            <a:endParaRPr lang="en-US" sz="1200" dirty="0"/>
          </a:p>
        </p:txBody>
      </p:sp>
      <p:pic>
        <p:nvPicPr>
          <p:cNvPr id="2" name="Picture 2"/>
          <p:cNvPicPr>
            <a:picLocks noChangeAspect="1" noChangeArrowheads="1"/>
          </p:cNvPicPr>
          <p:nvPr/>
        </p:nvPicPr>
        <p:blipFill>
          <a:blip r:embed="rId9" cstate="print"/>
          <a:srcRect/>
          <a:stretch>
            <a:fillRect/>
          </a:stretch>
        </p:blipFill>
        <p:spPr bwMode="auto">
          <a:xfrm>
            <a:off x="448236" y="6469424"/>
            <a:ext cx="1008529" cy="180758"/>
          </a:xfrm>
          <a:prstGeom prst="rect">
            <a:avLst/>
          </a:prstGeom>
          <a:noFill/>
          <a:ln w="9525" algn="in">
            <a:noFill/>
            <a:miter lim="800000"/>
            <a:headEnd/>
            <a:tailEnd/>
          </a:ln>
          <a:effectLst/>
        </p:spPr>
      </p:pic>
    </p:spTree>
    <p:custDataLst>
      <p:tags r:id="rId1"/>
    </p:custDataLst>
    <p:extLst>
      <p:ext uri="{BB962C8B-B14F-4D97-AF65-F5344CB8AC3E}">
        <p14:creationId xmlns:p14="http://schemas.microsoft.com/office/powerpoint/2010/main" val="15935878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a:xfrm>
            <a:off x="609600" y="228600"/>
            <a:ext cx="8305800" cy="1143000"/>
          </a:xfrm>
        </p:spPr>
        <p:txBody>
          <a:bodyPr/>
          <a:lstStyle/>
          <a:p>
            <a:pPr algn="ctr" eaLnBrk="1" hangingPunct="1"/>
            <a:r>
              <a:rPr lang="en-US" sz="3600" b="1" dirty="0" smtClean="0"/>
              <a:t> </a:t>
            </a:r>
            <a:r>
              <a:rPr lang="en-US" sz="3600" b="1" i="0" dirty="0" smtClean="0">
                <a:solidFill>
                  <a:schemeClr val="tx1"/>
                </a:solidFill>
                <a:latin typeface="+mn-lt"/>
              </a:rPr>
              <a:t>Effective Metacognitive Strategies</a:t>
            </a:r>
          </a:p>
        </p:txBody>
      </p:sp>
      <p:sp>
        <p:nvSpPr>
          <p:cNvPr id="356355" name="Rectangle 3"/>
          <p:cNvSpPr>
            <a:spLocks noGrp="1" noChangeArrowheads="1"/>
          </p:cNvSpPr>
          <p:nvPr>
            <p:ph type="body" idx="1"/>
          </p:nvPr>
        </p:nvSpPr>
        <p:spPr>
          <a:xfrm>
            <a:off x="228600" y="1447800"/>
            <a:ext cx="8915400" cy="5181600"/>
          </a:xfrm>
        </p:spPr>
        <p:txBody>
          <a:bodyPr/>
          <a:lstStyle/>
          <a:p>
            <a:pPr eaLnBrk="1" hangingPunct="1">
              <a:lnSpc>
                <a:spcPct val="90000"/>
              </a:lnSpc>
              <a:buFont typeface="Arial" panose="020B0604020202020204" pitchFamily="34" charset="0"/>
              <a:buChar char="•"/>
            </a:pPr>
            <a:r>
              <a:rPr lang="en-US" sz="2800" dirty="0"/>
              <a:t>Always solve problems </a:t>
            </a:r>
            <a:r>
              <a:rPr lang="en-US" sz="2800" dirty="0" smtClean="0"/>
              <a:t>and answer questions without </a:t>
            </a:r>
            <a:r>
              <a:rPr lang="en-US" sz="2800" dirty="0"/>
              <a:t>looking at an example or the solution</a:t>
            </a:r>
          </a:p>
          <a:p>
            <a:pPr eaLnBrk="1" hangingPunct="1">
              <a:lnSpc>
                <a:spcPct val="90000"/>
              </a:lnSpc>
              <a:buFont typeface="Arial" panose="020B0604020202020204" pitchFamily="34" charset="0"/>
              <a:buChar char="•"/>
            </a:pPr>
            <a:r>
              <a:rPr lang="en-US" sz="2800" dirty="0" smtClean="0"/>
              <a:t>Memorize everything you’re told to memorize </a:t>
            </a:r>
            <a:r>
              <a:rPr lang="en-US" sz="2800" dirty="0" smtClean="0"/>
              <a:t>(</a:t>
            </a:r>
            <a:r>
              <a:rPr lang="en-US" sz="2800" dirty="0" smtClean="0"/>
              <a:t>e.g. </a:t>
            </a:r>
            <a:r>
              <a:rPr lang="en-US" sz="2800" dirty="0" smtClean="0"/>
              <a:t>new terminology</a:t>
            </a:r>
            <a:r>
              <a:rPr lang="en-US" sz="2800" dirty="0" smtClean="0"/>
              <a:t>/ vocabulary</a:t>
            </a:r>
            <a:r>
              <a:rPr lang="en-US" sz="2800" dirty="0" smtClean="0"/>
              <a:t>)</a:t>
            </a:r>
            <a:endParaRPr lang="en-US" sz="2800" dirty="0" smtClean="0"/>
          </a:p>
          <a:p>
            <a:pPr eaLnBrk="1" hangingPunct="1">
              <a:lnSpc>
                <a:spcPct val="90000"/>
              </a:lnSpc>
              <a:buFont typeface="Arial" panose="020B0604020202020204" pitchFamily="34" charset="0"/>
              <a:buChar char="•"/>
            </a:pPr>
            <a:r>
              <a:rPr lang="en-US" sz="2800" dirty="0" smtClean="0"/>
              <a:t>Always ask why, how, and what if questions</a:t>
            </a:r>
          </a:p>
          <a:p>
            <a:pPr eaLnBrk="1" hangingPunct="1">
              <a:lnSpc>
                <a:spcPct val="90000"/>
              </a:lnSpc>
              <a:buFont typeface="Arial" panose="020B0604020202020204" pitchFamily="34" charset="0"/>
              <a:buChar char="•"/>
            </a:pPr>
            <a:r>
              <a:rPr lang="en-US" sz="2800" dirty="0" smtClean="0"/>
              <a:t>Test understanding by giving “mini lectures” on 	concepts</a:t>
            </a:r>
          </a:p>
          <a:p>
            <a:pPr eaLnBrk="1" hangingPunct="1">
              <a:lnSpc>
                <a:spcPct val="90000"/>
              </a:lnSpc>
              <a:buFont typeface="Arial" panose="020B0604020202020204" pitchFamily="34" charset="0"/>
              <a:buChar char="•"/>
            </a:pPr>
            <a:r>
              <a:rPr lang="en-US" sz="2800" dirty="0" smtClean="0"/>
              <a:t>Spend time on </a:t>
            </a:r>
            <a:r>
              <a:rPr lang="en-US" sz="2800" dirty="0" smtClean="0"/>
              <a:t>subject</a:t>
            </a:r>
            <a:r>
              <a:rPr lang="en-US" sz="2800" dirty="0" smtClean="0"/>
              <a:t> </a:t>
            </a:r>
            <a:r>
              <a:rPr lang="en-US" sz="2800" dirty="0" smtClean="0"/>
              <a:t>every day</a:t>
            </a:r>
          </a:p>
          <a:p>
            <a:pPr eaLnBrk="1" hangingPunct="1">
              <a:lnSpc>
                <a:spcPct val="90000"/>
              </a:lnSpc>
              <a:buFont typeface="Arial" panose="020B0604020202020204" pitchFamily="34" charset="0"/>
              <a:buChar char="•"/>
            </a:pPr>
            <a:r>
              <a:rPr lang="en-US" sz="2800" dirty="0" smtClean="0"/>
              <a:t>Use the Study Cycle with Intense Study Sessions</a:t>
            </a:r>
          </a:p>
          <a:p>
            <a:pPr eaLnBrk="1" hangingPunct="1">
              <a:lnSpc>
                <a:spcPct val="90000"/>
              </a:lnSpc>
              <a:buFont typeface="Arial" panose="020B0604020202020204" pitchFamily="34" charset="0"/>
              <a:buChar char="•"/>
            </a:pPr>
            <a:r>
              <a:rPr lang="en-US" sz="2800" dirty="0" smtClean="0"/>
              <a:t>Attend SI sessions on a regular basis</a:t>
            </a:r>
          </a:p>
          <a:p>
            <a:pPr eaLnBrk="1" hangingPunct="1">
              <a:lnSpc>
                <a:spcPct val="90000"/>
              </a:lnSpc>
              <a:buFont typeface="Arial" panose="020B0604020202020204" pitchFamily="34" charset="0"/>
              <a:buChar char="•"/>
            </a:pPr>
            <a:r>
              <a:rPr lang="en-US" sz="2800" dirty="0" smtClean="0"/>
              <a:t>Aim for 100% mastery, not 90%!</a:t>
            </a:r>
          </a:p>
          <a:p>
            <a:pPr eaLnBrk="1" hangingPunct="1">
              <a:lnSpc>
                <a:spcPct val="90000"/>
              </a:lnSpc>
              <a:buFont typeface="Wingdings" pitchFamily="2" charset="2"/>
              <a:buNone/>
            </a:pPr>
            <a:endParaRPr lang="en-US" sz="2800" b="1" dirty="0" smtClean="0"/>
          </a:p>
          <a:p>
            <a:pPr eaLnBrk="1" hangingPunct="1">
              <a:lnSpc>
                <a:spcPct val="90000"/>
              </a:lnSpc>
              <a:buFont typeface="Wingdings" pitchFamily="2" charset="2"/>
              <a:buNone/>
            </a:pPr>
            <a:endParaRPr lang="en-US" sz="2800" b="1" dirty="0" smtClean="0"/>
          </a:p>
        </p:txBody>
      </p:sp>
    </p:spTree>
    <p:custDataLst>
      <p:tags r:id="rId1"/>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56354"/>
                                        </p:tgtEl>
                                        <p:attrNameLst>
                                          <p:attrName>style.visibility</p:attrName>
                                        </p:attrNameLst>
                                      </p:cBhvr>
                                      <p:to>
                                        <p:strVal val="visible"/>
                                      </p:to>
                                    </p:set>
                                    <p:animEffect transition="in" filter="dissolve">
                                      <p:cBhvr>
                                        <p:cTn id="7" dur="500"/>
                                        <p:tgtEl>
                                          <p:spTgt spid="356354"/>
                                        </p:tgtEl>
                                      </p:cBhvr>
                                    </p:animEffect>
                                  </p:childTnLst>
                                </p:cTn>
                              </p:par>
                            </p:childTnLst>
                          </p:cTn>
                        </p:par>
                        <p:par>
                          <p:cTn id="8" fill="hold">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356355">
                                            <p:txEl>
                                              <p:pRg st="0" end="0"/>
                                            </p:txEl>
                                          </p:spTgt>
                                        </p:tgtEl>
                                        <p:attrNameLst>
                                          <p:attrName>style.visibility</p:attrName>
                                        </p:attrNameLst>
                                      </p:cBhvr>
                                      <p:to>
                                        <p:strVal val="visible"/>
                                      </p:to>
                                    </p:set>
                                    <p:animEffect transition="in" filter="dissolve">
                                      <p:cBhvr>
                                        <p:cTn id="11" dur="500"/>
                                        <p:tgtEl>
                                          <p:spTgt spid="356355">
                                            <p:txEl>
                                              <p:pRg st="0" end="0"/>
                                            </p:txEl>
                                          </p:spTgt>
                                        </p:tgtEl>
                                      </p:cBhvr>
                                    </p:animEffect>
                                  </p:childTnLst>
                                </p:cTn>
                              </p:par>
                            </p:childTnLst>
                          </p:cTn>
                        </p:par>
                        <p:par>
                          <p:cTn id="12" fill="hold">
                            <p:stCondLst>
                              <p:cond delay="2000"/>
                            </p:stCondLst>
                            <p:childTnLst>
                              <p:par>
                                <p:cTn id="13" presetID="9" presetClass="entr" presetSubtype="0" fill="hold" grpId="0" nodeType="afterEffect">
                                  <p:stCondLst>
                                    <p:cond delay="1000"/>
                                  </p:stCondLst>
                                  <p:childTnLst>
                                    <p:set>
                                      <p:cBhvr>
                                        <p:cTn id="14" dur="1" fill="hold">
                                          <p:stCondLst>
                                            <p:cond delay="0"/>
                                          </p:stCondLst>
                                        </p:cTn>
                                        <p:tgtEl>
                                          <p:spTgt spid="356355">
                                            <p:txEl>
                                              <p:pRg st="1" end="1"/>
                                            </p:txEl>
                                          </p:spTgt>
                                        </p:tgtEl>
                                        <p:attrNameLst>
                                          <p:attrName>style.visibility</p:attrName>
                                        </p:attrNameLst>
                                      </p:cBhvr>
                                      <p:to>
                                        <p:strVal val="visible"/>
                                      </p:to>
                                    </p:set>
                                    <p:animEffect transition="in" filter="dissolve">
                                      <p:cBhvr>
                                        <p:cTn id="15" dur="500"/>
                                        <p:tgtEl>
                                          <p:spTgt spid="356355">
                                            <p:txEl>
                                              <p:pRg st="1" end="1"/>
                                            </p:txEl>
                                          </p:spTgt>
                                        </p:tgtEl>
                                      </p:cBhvr>
                                    </p:animEffect>
                                  </p:childTnLst>
                                </p:cTn>
                              </p:par>
                            </p:childTnLst>
                          </p:cTn>
                        </p:par>
                        <p:par>
                          <p:cTn id="16" fill="hold">
                            <p:stCondLst>
                              <p:cond delay="3500"/>
                            </p:stCondLst>
                            <p:childTnLst>
                              <p:par>
                                <p:cTn id="17" presetID="9" presetClass="entr" presetSubtype="0" fill="hold" grpId="0" nodeType="afterEffect">
                                  <p:stCondLst>
                                    <p:cond delay="1000"/>
                                  </p:stCondLst>
                                  <p:childTnLst>
                                    <p:set>
                                      <p:cBhvr>
                                        <p:cTn id="18" dur="1" fill="hold">
                                          <p:stCondLst>
                                            <p:cond delay="0"/>
                                          </p:stCondLst>
                                        </p:cTn>
                                        <p:tgtEl>
                                          <p:spTgt spid="356355">
                                            <p:txEl>
                                              <p:pRg st="2" end="2"/>
                                            </p:txEl>
                                          </p:spTgt>
                                        </p:tgtEl>
                                        <p:attrNameLst>
                                          <p:attrName>style.visibility</p:attrName>
                                        </p:attrNameLst>
                                      </p:cBhvr>
                                      <p:to>
                                        <p:strVal val="visible"/>
                                      </p:to>
                                    </p:set>
                                    <p:animEffect transition="in" filter="dissolve">
                                      <p:cBhvr>
                                        <p:cTn id="19" dur="500"/>
                                        <p:tgtEl>
                                          <p:spTgt spid="356355">
                                            <p:txEl>
                                              <p:pRg st="2" end="2"/>
                                            </p:txEl>
                                          </p:spTgt>
                                        </p:tgtEl>
                                      </p:cBhvr>
                                    </p:animEffect>
                                  </p:childTnLst>
                                </p:cTn>
                              </p:par>
                            </p:childTnLst>
                          </p:cTn>
                        </p:par>
                        <p:par>
                          <p:cTn id="20" fill="hold">
                            <p:stCondLst>
                              <p:cond delay="5000"/>
                            </p:stCondLst>
                            <p:childTnLst>
                              <p:par>
                                <p:cTn id="21" presetID="9" presetClass="entr" presetSubtype="0" fill="hold" grpId="0" nodeType="afterEffect">
                                  <p:stCondLst>
                                    <p:cond delay="1000"/>
                                  </p:stCondLst>
                                  <p:childTnLst>
                                    <p:set>
                                      <p:cBhvr>
                                        <p:cTn id="22" dur="1" fill="hold">
                                          <p:stCondLst>
                                            <p:cond delay="0"/>
                                          </p:stCondLst>
                                        </p:cTn>
                                        <p:tgtEl>
                                          <p:spTgt spid="356355">
                                            <p:txEl>
                                              <p:pRg st="3" end="3"/>
                                            </p:txEl>
                                          </p:spTgt>
                                        </p:tgtEl>
                                        <p:attrNameLst>
                                          <p:attrName>style.visibility</p:attrName>
                                        </p:attrNameLst>
                                      </p:cBhvr>
                                      <p:to>
                                        <p:strVal val="visible"/>
                                      </p:to>
                                    </p:set>
                                    <p:animEffect transition="in" filter="dissolve">
                                      <p:cBhvr>
                                        <p:cTn id="23" dur="500"/>
                                        <p:tgtEl>
                                          <p:spTgt spid="356355">
                                            <p:txEl>
                                              <p:pRg st="3" end="3"/>
                                            </p:txEl>
                                          </p:spTgt>
                                        </p:tgtEl>
                                      </p:cBhvr>
                                    </p:animEffect>
                                  </p:childTnLst>
                                </p:cTn>
                              </p:par>
                            </p:childTnLst>
                          </p:cTn>
                        </p:par>
                        <p:par>
                          <p:cTn id="24" fill="hold">
                            <p:stCondLst>
                              <p:cond delay="6500"/>
                            </p:stCondLst>
                            <p:childTnLst>
                              <p:par>
                                <p:cTn id="25" presetID="9" presetClass="entr" presetSubtype="0" fill="hold" grpId="0" nodeType="afterEffect">
                                  <p:stCondLst>
                                    <p:cond delay="2000"/>
                                  </p:stCondLst>
                                  <p:childTnLst>
                                    <p:set>
                                      <p:cBhvr>
                                        <p:cTn id="26" dur="1" fill="hold">
                                          <p:stCondLst>
                                            <p:cond delay="0"/>
                                          </p:stCondLst>
                                        </p:cTn>
                                        <p:tgtEl>
                                          <p:spTgt spid="356355">
                                            <p:txEl>
                                              <p:pRg st="4" end="4"/>
                                            </p:txEl>
                                          </p:spTgt>
                                        </p:tgtEl>
                                        <p:attrNameLst>
                                          <p:attrName>style.visibility</p:attrName>
                                        </p:attrNameLst>
                                      </p:cBhvr>
                                      <p:to>
                                        <p:strVal val="visible"/>
                                      </p:to>
                                    </p:set>
                                    <p:animEffect transition="in" filter="dissolve">
                                      <p:cBhvr>
                                        <p:cTn id="27" dur="500"/>
                                        <p:tgtEl>
                                          <p:spTgt spid="356355">
                                            <p:txEl>
                                              <p:pRg st="4" end="4"/>
                                            </p:txEl>
                                          </p:spTgt>
                                        </p:tgtEl>
                                      </p:cBhvr>
                                    </p:animEffect>
                                  </p:childTnLst>
                                </p:cTn>
                              </p:par>
                            </p:childTnLst>
                          </p:cTn>
                        </p:par>
                        <p:par>
                          <p:cTn id="28" fill="hold">
                            <p:stCondLst>
                              <p:cond delay="9000"/>
                            </p:stCondLst>
                            <p:childTnLst>
                              <p:par>
                                <p:cTn id="29" presetID="9" presetClass="entr" presetSubtype="0" fill="hold" grpId="0" nodeType="afterEffect">
                                  <p:stCondLst>
                                    <p:cond delay="1000"/>
                                  </p:stCondLst>
                                  <p:childTnLst>
                                    <p:set>
                                      <p:cBhvr>
                                        <p:cTn id="30" dur="1" fill="hold">
                                          <p:stCondLst>
                                            <p:cond delay="0"/>
                                          </p:stCondLst>
                                        </p:cTn>
                                        <p:tgtEl>
                                          <p:spTgt spid="356355">
                                            <p:txEl>
                                              <p:pRg st="5" end="5"/>
                                            </p:txEl>
                                          </p:spTgt>
                                        </p:tgtEl>
                                        <p:attrNameLst>
                                          <p:attrName>style.visibility</p:attrName>
                                        </p:attrNameLst>
                                      </p:cBhvr>
                                      <p:to>
                                        <p:strVal val="visible"/>
                                      </p:to>
                                    </p:set>
                                    <p:animEffect transition="in" filter="dissolve">
                                      <p:cBhvr>
                                        <p:cTn id="31" dur="500"/>
                                        <p:tgtEl>
                                          <p:spTgt spid="356355">
                                            <p:txEl>
                                              <p:pRg st="5" end="5"/>
                                            </p:txEl>
                                          </p:spTgt>
                                        </p:tgtEl>
                                      </p:cBhvr>
                                    </p:animEffect>
                                  </p:childTnLst>
                                </p:cTn>
                              </p:par>
                            </p:childTnLst>
                          </p:cTn>
                        </p:par>
                        <p:par>
                          <p:cTn id="32" fill="hold">
                            <p:stCondLst>
                              <p:cond delay="10500"/>
                            </p:stCondLst>
                            <p:childTnLst>
                              <p:par>
                                <p:cTn id="33" presetID="9" presetClass="entr" presetSubtype="0" fill="hold" grpId="0" nodeType="afterEffect">
                                  <p:stCondLst>
                                    <p:cond delay="2000"/>
                                  </p:stCondLst>
                                  <p:childTnLst>
                                    <p:set>
                                      <p:cBhvr>
                                        <p:cTn id="34" dur="1" fill="hold">
                                          <p:stCondLst>
                                            <p:cond delay="0"/>
                                          </p:stCondLst>
                                        </p:cTn>
                                        <p:tgtEl>
                                          <p:spTgt spid="356355">
                                            <p:txEl>
                                              <p:pRg st="6" end="6"/>
                                            </p:txEl>
                                          </p:spTgt>
                                        </p:tgtEl>
                                        <p:attrNameLst>
                                          <p:attrName>style.visibility</p:attrName>
                                        </p:attrNameLst>
                                      </p:cBhvr>
                                      <p:to>
                                        <p:strVal val="visible"/>
                                      </p:to>
                                    </p:set>
                                    <p:animEffect transition="in" filter="dissolve">
                                      <p:cBhvr>
                                        <p:cTn id="35" dur="500"/>
                                        <p:tgtEl>
                                          <p:spTgt spid="356355">
                                            <p:txEl>
                                              <p:pRg st="6" end="6"/>
                                            </p:txEl>
                                          </p:spTgt>
                                        </p:tgtEl>
                                      </p:cBhvr>
                                    </p:animEffect>
                                  </p:childTnLst>
                                </p:cTn>
                              </p:par>
                            </p:childTnLst>
                          </p:cTn>
                        </p:par>
                        <p:par>
                          <p:cTn id="36" fill="hold">
                            <p:stCondLst>
                              <p:cond delay="13000"/>
                            </p:stCondLst>
                            <p:childTnLst>
                              <p:par>
                                <p:cTn id="37" presetID="9" presetClass="entr" presetSubtype="0" fill="hold" grpId="0" nodeType="afterEffect">
                                  <p:stCondLst>
                                    <p:cond delay="1000"/>
                                  </p:stCondLst>
                                  <p:childTnLst>
                                    <p:set>
                                      <p:cBhvr>
                                        <p:cTn id="38" dur="1" fill="hold">
                                          <p:stCondLst>
                                            <p:cond delay="0"/>
                                          </p:stCondLst>
                                        </p:cTn>
                                        <p:tgtEl>
                                          <p:spTgt spid="356355">
                                            <p:txEl>
                                              <p:pRg st="7" end="7"/>
                                            </p:txEl>
                                          </p:spTgt>
                                        </p:tgtEl>
                                        <p:attrNameLst>
                                          <p:attrName>style.visibility</p:attrName>
                                        </p:attrNameLst>
                                      </p:cBhvr>
                                      <p:to>
                                        <p:strVal val="visible"/>
                                      </p:to>
                                    </p:set>
                                    <p:animEffect transition="in" filter="dissolve">
                                      <p:cBhvr>
                                        <p:cTn id="39" dur="500"/>
                                        <p:tgtEl>
                                          <p:spTgt spid="3563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4" grpId="0" autoUpdateAnimBg="0"/>
      <p:bldP spid="356355" grpId="0" build="p" autoUpdateAnimBg="0" advAuto="100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04800" y="304800"/>
            <a:ext cx="8686800" cy="2514600"/>
          </a:xfrm>
        </p:spPr>
        <p:txBody>
          <a:bodyPr/>
          <a:lstStyle/>
          <a:p>
            <a:pPr algn="ctr" eaLnBrk="1" hangingPunct="1"/>
            <a:r>
              <a:rPr lang="en-US" sz="2800" b="1" i="0" dirty="0" smtClean="0">
                <a:solidFill>
                  <a:schemeClr val="tx1"/>
                </a:solidFill>
                <a:latin typeface="+mn-lt"/>
              </a:rPr>
              <a:t>Concept maps facilitate development </a:t>
            </a:r>
            <a:br>
              <a:rPr lang="en-US" sz="2800" b="1" i="0" dirty="0" smtClean="0">
                <a:solidFill>
                  <a:schemeClr val="tx1"/>
                </a:solidFill>
                <a:latin typeface="+mn-lt"/>
              </a:rPr>
            </a:br>
            <a:r>
              <a:rPr lang="en-US" sz="2800" b="1" i="0" dirty="0" smtClean="0">
                <a:solidFill>
                  <a:schemeClr val="tx1"/>
                </a:solidFill>
                <a:latin typeface="+mn-lt"/>
              </a:rPr>
              <a:t>of higher order thinking skills  </a:t>
            </a:r>
          </a:p>
        </p:txBody>
      </p:sp>
      <p:pic>
        <p:nvPicPr>
          <p:cNvPr id="26627" name="Picture 3" descr="lhpc42jr[1]"/>
          <p:cNvPicPr>
            <a:picLocks noGrp="1" noChangeAspect="1" noChangeArrowheads="1"/>
          </p:cNvPicPr>
          <p:nvPr>
            <p:ph type="body" idx="1"/>
          </p:nvPr>
        </p:nvPicPr>
        <p:blipFill>
          <a:blip r:embed="rId3" cstate="print"/>
          <a:srcRect/>
          <a:stretch>
            <a:fillRect/>
          </a:stretch>
        </p:blipFill>
        <p:spPr>
          <a:xfrm>
            <a:off x="3505200" y="3352800"/>
            <a:ext cx="2151063" cy="3021013"/>
          </a:xfrm>
          <a:noFill/>
        </p:spPr>
      </p:pic>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685800"/>
            <a:ext cx="9144000" cy="1143000"/>
          </a:xfrm>
        </p:spPr>
        <p:txBody>
          <a:bodyPr/>
          <a:lstStyle/>
          <a:p>
            <a:pPr algn="ctr" eaLnBrk="1" hangingPunct="1"/>
            <a:r>
              <a:rPr lang="en-US" sz="4000" b="1" i="0" dirty="0" smtClean="0">
                <a:solidFill>
                  <a:schemeClr val="tx1"/>
                </a:solidFill>
                <a:latin typeface="+mn-lt"/>
              </a:rPr>
              <a:t>Chapter </a:t>
            </a:r>
            <a:r>
              <a:rPr lang="en-US" sz="4000" b="1" i="0" dirty="0" smtClean="0">
                <a:solidFill>
                  <a:schemeClr val="tx1"/>
                </a:solidFill>
                <a:latin typeface="+mn-lt"/>
              </a:rPr>
              <a:t>Concept Map</a:t>
            </a:r>
            <a:endParaRPr lang="en-US" sz="4000" b="1" i="0" dirty="0" smtClean="0">
              <a:solidFill>
                <a:schemeClr val="tx1"/>
              </a:solidFill>
              <a:latin typeface="+mn-lt"/>
            </a:endParaRPr>
          </a:p>
        </p:txBody>
      </p:sp>
      <p:sp>
        <p:nvSpPr>
          <p:cNvPr id="29699" name="Rectangle 3"/>
          <p:cNvSpPr>
            <a:spLocks noChangeArrowheads="1"/>
          </p:cNvSpPr>
          <p:nvPr/>
        </p:nvSpPr>
        <p:spPr bwMode="auto">
          <a:xfrm>
            <a:off x="3048000" y="2895600"/>
            <a:ext cx="3429000" cy="304800"/>
          </a:xfrm>
          <a:prstGeom prst="rect">
            <a:avLst/>
          </a:prstGeom>
          <a:solidFill>
            <a:schemeClr val="accent1"/>
          </a:solidFill>
          <a:ln w="9525">
            <a:solidFill>
              <a:schemeClr val="tx1"/>
            </a:solidFill>
            <a:miter lim="800000"/>
            <a:headEnd/>
            <a:tailEnd/>
          </a:ln>
        </p:spPr>
        <p:txBody>
          <a:bodyPr wrap="none" anchor="ctr"/>
          <a:lstStyle/>
          <a:p>
            <a:endParaRPr lang="en-US" dirty="0"/>
          </a:p>
        </p:txBody>
      </p:sp>
      <p:sp>
        <p:nvSpPr>
          <p:cNvPr id="29700" name="Oval 4"/>
          <p:cNvSpPr>
            <a:spLocks noChangeArrowheads="1"/>
          </p:cNvSpPr>
          <p:nvPr/>
        </p:nvSpPr>
        <p:spPr bwMode="auto">
          <a:xfrm>
            <a:off x="990600" y="3581400"/>
            <a:ext cx="1524000" cy="3810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01" name="Oval 5"/>
          <p:cNvSpPr>
            <a:spLocks noChangeArrowheads="1"/>
          </p:cNvSpPr>
          <p:nvPr/>
        </p:nvSpPr>
        <p:spPr bwMode="auto">
          <a:xfrm>
            <a:off x="2971800" y="3581400"/>
            <a:ext cx="1524000" cy="3810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02" name="Oval 6"/>
          <p:cNvSpPr>
            <a:spLocks noChangeArrowheads="1"/>
          </p:cNvSpPr>
          <p:nvPr/>
        </p:nvSpPr>
        <p:spPr bwMode="auto">
          <a:xfrm>
            <a:off x="5181600" y="3581400"/>
            <a:ext cx="1524000" cy="3810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03" name="Oval 7"/>
          <p:cNvSpPr>
            <a:spLocks noChangeArrowheads="1"/>
          </p:cNvSpPr>
          <p:nvPr/>
        </p:nvSpPr>
        <p:spPr bwMode="auto">
          <a:xfrm>
            <a:off x="7162800" y="3657600"/>
            <a:ext cx="1524000" cy="3810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04" name="Oval 8"/>
          <p:cNvSpPr>
            <a:spLocks noChangeArrowheads="1"/>
          </p:cNvSpPr>
          <p:nvPr/>
        </p:nvSpPr>
        <p:spPr bwMode="auto">
          <a:xfrm>
            <a:off x="1066800" y="4191000"/>
            <a:ext cx="533400" cy="4572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05" name="Oval 9"/>
          <p:cNvSpPr>
            <a:spLocks noChangeArrowheads="1"/>
          </p:cNvSpPr>
          <p:nvPr/>
        </p:nvSpPr>
        <p:spPr bwMode="auto">
          <a:xfrm>
            <a:off x="1828800" y="4191000"/>
            <a:ext cx="533400" cy="4572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06" name="Oval 10"/>
          <p:cNvSpPr>
            <a:spLocks noChangeArrowheads="1"/>
          </p:cNvSpPr>
          <p:nvPr/>
        </p:nvSpPr>
        <p:spPr bwMode="auto">
          <a:xfrm>
            <a:off x="2971800" y="4267200"/>
            <a:ext cx="533400" cy="4572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07" name="Oval 11"/>
          <p:cNvSpPr>
            <a:spLocks noChangeArrowheads="1"/>
          </p:cNvSpPr>
          <p:nvPr/>
        </p:nvSpPr>
        <p:spPr bwMode="auto">
          <a:xfrm>
            <a:off x="3886200" y="4267200"/>
            <a:ext cx="533400" cy="4572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08" name="Oval 12"/>
          <p:cNvSpPr>
            <a:spLocks noChangeArrowheads="1"/>
          </p:cNvSpPr>
          <p:nvPr/>
        </p:nvSpPr>
        <p:spPr bwMode="auto">
          <a:xfrm>
            <a:off x="5029200" y="4191000"/>
            <a:ext cx="533400" cy="4572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09" name="Oval 13"/>
          <p:cNvSpPr>
            <a:spLocks noChangeArrowheads="1"/>
          </p:cNvSpPr>
          <p:nvPr/>
        </p:nvSpPr>
        <p:spPr bwMode="auto">
          <a:xfrm>
            <a:off x="5715000" y="4343400"/>
            <a:ext cx="533400" cy="4572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10" name="Oval 14"/>
          <p:cNvSpPr>
            <a:spLocks noChangeArrowheads="1"/>
          </p:cNvSpPr>
          <p:nvPr/>
        </p:nvSpPr>
        <p:spPr bwMode="auto">
          <a:xfrm>
            <a:off x="6324600" y="4191000"/>
            <a:ext cx="533400" cy="4572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11" name="Oval 15"/>
          <p:cNvSpPr>
            <a:spLocks noChangeArrowheads="1"/>
          </p:cNvSpPr>
          <p:nvPr/>
        </p:nvSpPr>
        <p:spPr bwMode="auto">
          <a:xfrm>
            <a:off x="7315200" y="4191000"/>
            <a:ext cx="533400" cy="4572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12" name="Oval 16"/>
          <p:cNvSpPr>
            <a:spLocks noChangeArrowheads="1"/>
          </p:cNvSpPr>
          <p:nvPr/>
        </p:nvSpPr>
        <p:spPr bwMode="auto">
          <a:xfrm>
            <a:off x="8153400" y="4191000"/>
            <a:ext cx="533400" cy="45720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29713" name="Rectangle 17"/>
          <p:cNvSpPr>
            <a:spLocks noChangeArrowheads="1"/>
          </p:cNvSpPr>
          <p:nvPr/>
        </p:nvSpPr>
        <p:spPr bwMode="auto">
          <a:xfrm>
            <a:off x="3962400" y="4876800"/>
            <a:ext cx="381000" cy="152400"/>
          </a:xfrm>
          <a:prstGeom prst="rect">
            <a:avLst/>
          </a:prstGeom>
          <a:solidFill>
            <a:schemeClr val="accent1"/>
          </a:solidFill>
          <a:ln w="9525">
            <a:solidFill>
              <a:schemeClr val="tx1"/>
            </a:solidFill>
            <a:miter lim="800000"/>
            <a:headEnd/>
            <a:tailEnd/>
          </a:ln>
        </p:spPr>
        <p:txBody>
          <a:bodyPr wrap="none" anchor="ctr"/>
          <a:lstStyle/>
          <a:p>
            <a:endParaRPr lang="en-US" dirty="0"/>
          </a:p>
        </p:txBody>
      </p:sp>
      <p:sp>
        <p:nvSpPr>
          <p:cNvPr id="29714" name="Rectangle 18"/>
          <p:cNvSpPr>
            <a:spLocks noChangeArrowheads="1"/>
          </p:cNvSpPr>
          <p:nvPr/>
        </p:nvSpPr>
        <p:spPr bwMode="auto">
          <a:xfrm>
            <a:off x="4495800" y="4876800"/>
            <a:ext cx="381000" cy="152400"/>
          </a:xfrm>
          <a:prstGeom prst="rect">
            <a:avLst/>
          </a:prstGeom>
          <a:solidFill>
            <a:schemeClr val="accent1"/>
          </a:solidFill>
          <a:ln w="9525">
            <a:solidFill>
              <a:schemeClr val="tx1"/>
            </a:solidFill>
            <a:miter lim="800000"/>
            <a:headEnd/>
            <a:tailEnd/>
          </a:ln>
        </p:spPr>
        <p:txBody>
          <a:bodyPr wrap="none" anchor="ctr"/>
          <a:lstStyle/>
          <a:p>
            <a:endParaRPr lang="en-US" dirty="0"/>
          </a:p>
        </p:txBody>
      </p:sp>
      <p:sp>
        <p:nvSpPr>
          <p:cNvPr id="29715" name="Rectangle 19"/>
          <p:cNvSpPr>
            <a:spLocks noChangeArrowheads="1"/>
          </p:cNvSpPr>
          <p:nvPr/>
        </p:nvSpPr>
        <p:spPr bwMode="auto">
          <a:xfrm>
            <a:off x="7162800" y="4953000"/>
            <a:ext cx="381000" cy="152400"/>
          </a:xfrm>
          <a:prstGeom prst="rect">
            <a:avLst/>
          </a:prstGeom>
          <a:solidFill>
            <a:schemeClr val="accent1"/>
          </a:solidFill>
          <a:ln w="9525">
            <a:solidFill>
              <a:schemeClr val="tx1"/>
            </a:solidFill>
            <a:miter lim="800000"/>
            <a:headEnd/>
            <a:tailEnd/>
          </a:ln>
        </p:spPr>
        <p:txBody>
          <a:bodyPr wrap="none" anchor="ctr"/>
          <a:lstStyle/>
          <a:p>
            <a:endParaRPr lang="en-US" dirty="0"/>
          </a:p>
        </p:txBody>
      </p:sp>
      <p:sp>
        <p:nvSpPr>
          <p:cNvPr id="29716" name="Rectangle 20"/>
          <p:cNvSpPr>
            <a:spLocks noChangeArrowheads="1"/>
          </p:cNvSpPr>
          <p:nvPr/>
        </p:nvSpPr>
        <p:spPr bwMode="auto">
          <a:xfrm>
            <a:off x="7848600" y="4953000"/>
            <a:ext cx="381000" cy="152400"/>
          </a:xfrm>
          <a:prstGeom prst="rect">
            <a:avLst/>
          </a:prstGeom>
          <a:solidFill>
            <a:schemeClr val="accent1"/>
          </a:solidFill>
          <a:ln w="9525">
            <a:solidFill>
              <a:schemeClr val="tx1"/>
            </a:solidFill>
            <a:miter lim="800000"/>
            <a:headEnd/>
            <a:tailEnd/>
          </a:ln>
        </p:spPr>
        <p:txBody>
          <a:bodyPr wrap="none" anchor="ctr"/>
          <a:lstStyle/>
          <a:p>
            <a:endParaRPr lang="en-US" dirty="0"/>
          </a:p>
        </p:txBody>
      </p:sp>
      <p:sp>
        <p:nvSpPr>
          <p:cNvPr id="29717" name="Rectangle 21"/>
          <p:cNvSpPr>
            <a:spLocks noChangeArrowheads="1"/>
          </p:cNvSpPr>
          <p:nvPr/>
        </p:nvSpPr>
        <p:spPr bwMode="auto">
          <a:xfrm>
            <a:off x="5791200" y="4953000"/>
            <a:ext cx="381000" cy="152400"/>
          </a:xfrm>
          <a:prstGeom prst="rect">
            <a:avLst/>
          </a:prstGeom>
          <a:solidFill>
            <a:schemeClr val="accent1"/>
          </a:solidFill>
          <a:ln w="9525">
            <a:solidFill>
              <a:schemeClr val="tx1"/>
            </a:solidFill>
            <a:miter lim="800000"/>
            <a:headEnd/>
            <a:tailEnd/>
          </a:ln>
        </p:spPr>
        <p:txBody>
          <a:bodyPr wrap="none" anchor="ctr"/>
          <a:lstStyle/>
          <a:p>
            <a:endParaRPr lang="en-US" dirty="0"/>
          </a:p>
        </p:txBody>
      </p:sp>
      <p:sp>
        <p:nvSpPr>
          <p:cNvPr id="29718" name="Rectangle 22"/>
          <p:cNvSpPr>
            <a:spLocks noChangeArrowheads="1"/>
          </p:cNvSpPr>
          <p:nvPr/>
        </p:nvSpPr>
        <p:spPr bwMode="auto">
          <a:xfrm>
            <a:off x="3429000" y="4876800"/>
            <a:ext cx="381000" cy="152400"/>
          </a:xfrm>
          <a:prstGeom prst="rect">
            <a:avLst/>
          </a:prstGeom>
          <a:solidFill>
            <a:schemeClr val="accent1"/>
          </a:solidFill>
          <a:ln w="9525">
            <a:solidFill>
              <a:schemeClr val="tx1"/>
            </a:solidFill>
            <a:miter lim="800000"/>
            <a:headEnd/>
            <a:tailEnd/>
          </a:ln>
        </p:spPr>
        <p:txBody>
          <a:bodyPr wrap="none" anchor="ctr"/>
          <a:lstStyle/>
          <a:p>
            <a:endParaRPr lang="en-US" dirty="0"/>
          </a:p>
        </p:txBody>
      </p:sp>
      <p:sp>
        <p:nvSpPr>
          <p:cNvPr id="29719" name="Line 23"/>
          <p:cNvSpPr>
            <a:spLocks noChangeShapeType="1"/>
          </p:cNvSpPr>
          <p:nvPr/>
        </p:nvSpPr>
        <p:spPr bwMode="auto">
          <a:xfrm flipH="1">
            <a:off x="2209800" y="3200400"/>
            <a:ext cx="838200" cy="381000"/>
          </a:xfrm>
          <a:prstGeom prst="line">
            <a:avLst/>
          </a:prstGeom>
          <a:noFill/>
          <a:ln w="9525">
            <a:solidFill>
              <a:schemeClr val="tx1"/>
            </a:solidFill>
            <a:round/>
            <a:headEnd/>
            <a:tailEnd/>
          </a:ln>
        </p:spPr>
        <p:txBody>
          <a:bodyPr/>
          <a:lstStyle/>
          <a:p>
            <a:endParaRPr lang="en-US" dirty="0"/>
          </a:p>
        </p:txBody>
      </p:sp>
      <p:sp>
        <p:nvSpPr>
          <p:cNvPr id="29720" name="Line 24"/>
          <p:cNvSpPr>
            <a:spLocks noChangeShapeType="1"/>
          </p:cNvSpPr>
          <p:nvPr/>
        </p:nvSpPr>
        <p:spPr bwMode="auto">
          <a:xfrm flipH="1">
            <a:off x="3733800" y="3200400"/>
            <a:ext cx="76200" cy="381000"/>
          </a:xfrm>
          <a:prstGeom prst="line">
            <a:avLst/>
          </a:prstGeom>
          <a:noFill/>
          <a:ln w="9525">
            <a:solidFill>
              <a:schemeClr val="tx1"/>
            </a:solidFill>
            <a:round/>
            <a:headEnd/>
            <a:tailEnd/>
          </a:ln>
        </p:spPr>
        <p:txBody>
          <a:bodyPr/>
          <a:lstStyle/>
          <a:p>
            <a:endParaRPr lang="en-US" dirty="0"/>
          </a:p>
        </p:txBody>
      </p:sp>
      <p:sp>
        <p:nvSpPr>
          <p:cNvPr id="29721" name="Line 25"/>
          <p:cNvSpPr>
            <a:spLocks noChangeShapeType="1"/>
          </p:cNvSpPr>
          <p:nvPr/>
        </p:nvSpPr>
        <p:spPr bwMode="auto">
          <a:xfrm>
            <a:off x="5791200" y="3200400"/>
            <a:ext cx="76200" cy="381000"/>
          </a:xfrm>
          <a:prstGeom prst="line">
            <a:avLst/>
          </a:prstGeom>
          <a:noFill/>
          <a:ln w="9525">
            <a:solidFill>
              <a:schemeClr val="tx1"/>
            </a:solidFill>
            <a:round/>
            <a:headEnd/>
            <a:tailEnd/>
          </a:ln>
        </p:spPr>
        <p:txBody>
          <a:bodyPr/>
          <a:lstStyle/>
          <a:p>
            <a:endParaRPr lang="en-US" dirty="0"/>
          </a:p>
        </p:txBody>
      </p:sp>
      <p:sp>
        <p:nvSpPr>
          <p:cNvPr id="29722" name="Line 26"/>
          <p:cNvSpPr>
            <a:spLocks noChangeShapeType="1"/>
          </p:cNvSpPr>
          <p:nvPr/>
        </p:nvSpPr>
        <p:spPr bwMode="auto">
          <a:xfrm>
            <a:off x="6477000" y="3200400"/>
            <a:ext cx="1066800" cy="457200"/>
          </a:xfrm>
          <a:prstGeom prst="line">
            <a:avLst/>
          </a:prstGeom>
          <a:noFill/>
          <a:ln w="9525">
            <a:solidFill>
              <a:schemeClr val="tx1"/>
            </a:solidFill>
            <a:round/>
            <a:headEnd/>
            <a:tailEnd/>
          </a:ln>
        </p:spPr>
        <p:txBody>
          <a:bodyPr/>
          <a:lstStyle/>
          <a:p>
            <a:endParaRPr lang="en-US" dirty="0"/>
          </a:p>
        </p:txBody>
      </p:sp>
      <p:sp>
        <p:nvSpPr>
          <p:cNvPr id="29723" name="Line 27"/>
          <p:cNvSpPr>
            <a:spLocks noChangeShapeType="1"/>
          </p:cNvSpPr>
          <p:nvPr/>
        </p:nvSpPr>
        <p:spPr bwMode="auto">
          <a:xfrm flipH="1">
            <a:off x="1371600" y="3962400"/>
            <a:ext cx="152400" cy="228600"/>
          </a:xfrm>
          <a:prstGeom prst="line">
            <a:avLst/>
          </a:prstGeom>
          <a:noFill/>
          <a:ln w="9525">
            <a:solidFill>
              <a:schemeClr val="tx1"/>
            </a:solidFill>
            <a:round/>
            <a:headEnd/>
            <a:tailEnd/>
          </a:ln>
        </p:spPr>
        <p:txBody>
          <a:bodyPr/>
          <a:lstStyle/>
          <a:p>
            <a:endParaRPr lang="en-US" dirty="0"/>
          </a:p>
        </p:txBody>
      </p:sp>
      <p:sp>
        <p:nvSpPr>
          <p:cNvPr id="29724" name="Line 28"/>
          <p:cNvSpPr>
            <a:spLocks noChangeShapeType="1"/>
          </p:cNvSpPr>
          <p:nvPr/>
        </p:nvSpPr>
        <p:spPr bwMode="auto">
          <a:xfrm>
            <a:off x="1981200" y="3962400"/>
            <a:ext cx="76200" cy="228600"/>
          </a:xfrm>
          <a:prstGeom prst="line">
            <a:avLst/>
          </a:prstGeom>
          <a:noFill/>
          <a:ln w="9525">
            <a:solidFill>
              <a:schemeClr val="tx1"/>
            </a:solidFill>
            <a:round/>
            <a:headEnd/>
            <a:tailEnd/>
          </a:ln>
        </p:spPr>
        <p:txBody>
          <a:bodyPr/>
          <a:lstStyle/>
          <a:p>
            <a:endParaRPr lang="en-US" dirty="0"/>
          </a:p>
        </p:txBody>
      </p:sp>
      <p:sp>
        <p:nvSpPr>
          <p:cNvPr id="29725" name="Line 29"/>
          <p:cNvSpPr>
            <a:spLocks noChangeShapeType="1"/>
          </p:cNvSpPr>
          <p:nvPr/>
        </p:nvSpPr>
        <p:spPr bwMode="auto">
          <a:xfrm flipH="1">
            <a:off x="3276600" y="3962400"/>
            <a:ext cx="304800" cy="304800"/>
          </a:xfrm>
          <a:prstGeom prst="line">
            <a:avLst/>
          </a:prstGeom>
          <a:noFill/>
          <a:ln w="9525">
            <a:solidFill>
              <a:schemeClr val="tx1"/>
            </a:solidFill>
            <a:round/>
            <a:headEnd/>
            <a:tailEnd/>
          </a:ln>
        </p:spPr>
        <p:txBody>
          <a:bodyPr/>
          <a:lstStyle/>
          <a:p>
            <a:endParaRPr lang="en-US" dirty="0"/>
          </a:p>
        </p:txBody>
      </p:sp>
      <p:sp>
        <p:nvSpPr>
          <p:cNvPr id="29726" name="Line 30"/>
          <p:cNvSpPr>
            <a:spLocks noChangeShapeType="1"/>
          </p:cNvSpPr>
          <p:nvPr/>
        </p:nvSpPr>
        <p:spPr bwMode="auto">
          <a:xfrm>
            <a:off x="3962400" y="3962400"/>
            <a:ext cx="152400" cy="304800"/>
          </a:xfrm>
          <a:prstGeom prst="line">
            <a:avLst/>
          </a:prstGeom>
          <a:noFill/>
          <a:ln w="9525">
            <a:solidFill>
              <a:schemeClr val="tx1"/>
            </a:solidFill>
            <a:round/>
            <a:headEnd/>
            <a:tailEnd/>
          </a:ln>
        </p:spPr>
        <p:txBody>
          <a:bodyPr/>
          <a:lstStyle/>
          <a:p>
            <a:endParaRPr lang="en-US" dirty="0"/>
          </a:p>
        </p:txBody>
      </p:sp>
      <p:sp>
        <p:nvSpPr>
          <p:cNvPr id="29727" name="Line 31"/>
          <p:cNvSpPr>
            <a:spLocks noChangeShapeType="1"/>
          </p:cNvSpPr>
          <p:nvPr/>
        </p:nvSpPr>
        <p:spPr bwMode="auto">
          <a:xfrm flipH="1">
            <a:off x="5410200" y="3962400"/>
            <a:ext cx="228600" cy="228600"/>
          </a:xfrm>
          <a:prstGeom prst="line">
            <a:avLst/>
          </a:prstGeom>
          <a:noFill/>
          <a:ln w="9525">
            <a:solidFill>
              <a:schemeClr val="tx1"/>
            </a:solidFill>
            <a:round/>
            <a:headEnd/>
            <a:tailEnd/>
          </a:ln>
        </p:spPr>
        <p:txBody>
          <a:bodyPr/>
          <a:lstStyle/>
          <a:p>
            <a:endParaRPr lang="en-US" dirty="0"/>
          </a:p>
        </p:txBody>
      </p:sp>
      <p:sp>
        <p:nvSpPr>
          <p:cNvPr id="29728" name="Line 32"/>
          <p:cNvSpPr>
            <a:spLocks noChangeShapeType="1"/>
          </p:cNvSpPr>
          <p:nvPr/>
        </p:nvSpPr>
        <p:spPr bwMode="auto">
          <a:xfrm>
            <a:off x="6019800" y="3962400"/>
            <a:ext cx="0" cy="381000"/>
          </a:xfrm>
          <a:prstGeom prst="line">
            <a:avLst/>
          </a:prstGeom>
          <a:noFill/>
          <a:ln w="9525">
            <a:solidFill>
              <a:schemeClr val="tx1"/>
            </a:solidFill>
            <a:round/>
            <a:headEnd/>
            <a:tailEnd/>
          </a:ln>
        </p:spPr>
        <p:txBody>
          <a:bodyPr/>
          <a:lstStyle/>
          <a:p>
            <a:endParaRPr lang="en-US" dirty="0"/>
          </a:p>
        </p:txBody>
      </p:sp>
      <p:sp>
        <p:nvSpPr>
          <p:cNvPr id="29729" name="Line 33"/>
          <p:cNvSpPr>
            <a:spLocks noChangeShapeType="1"/>
          </p:cNvSpPr>
          <p:nvPr/>
        </p:nvSpPr>
        <p:spPr bwMode="auto">
          <a:xfrm>
            <a:off x="6400800" y="3962400"/>
            <a:ext cx="152400" cy="228600"/>
          </a:xfrm>
          <a:prstGeom prst="line">
            <a:avLst/>
          </a:prstGeom>
          <a:noFill/>
          <a:ln w="9525">
            <a:solidFill>
              <a:schemeClr val="tx1"/>
            </a:solidFill>
            <a:round/>
            <a:headEnd/>
            <a:tailEnd/>
          </a:ln>
        </p:spPr>
        <p:txBody>
          <a:bodyPr/>
          <a:lstStyle/>
          <a:p>
            <a:endParaRPr lang="en-US" dirty="0"/>
          </a:p>
        </p:txBody>
      </p:sp>
      <p:sp>
        <p:nvSpPr>
          <p:cNvPr id="29730" name="Line 34"/>
          <p:cNvSpPr>
            <a:spLocks noChangeShapeType="1"/>
          </p:cNvSpPr>
          <p:nvPr/>
        </p:nvSpPr>
        <p:spPr bwMode="auto">
          <a:xfrm flipH="1">
            <a:off x="7696200" y="4038600"/>
            <a:ext cx="76200" cy="152400"/>
          </a:xfrm>
          <a:prstGeom prst="line">
            <a:avLst/>
          </a:prstGeom>
          <a:noFill/>
          <a:ln w="9525">
            <a:solidFill>
              <a:schemeClr val="tx1"/>
            </a:solidFill>
            <a:round/>
            <a:headEnd/>
            <a:tailEnd/>
          </a:ln>
        </p:spPr>
        <p:txBody>
          <a:bodyPr/>
          <a:lstStyle/>
          <a:p>
            <a:endParaRPr lang="en-US" dirty="0"/>
          </a:p>
        </p:txBody>
      </p:sp>
      <p:sp>
        <p:nvSpPr>
          <p:cNvPr id="29731" name="Line 35"/>
          <p:cNvSpPr>
            <a:spLocks noChangeShapeType="1"/>
          </p:cNvSpPr>
          <p:nvPr/>
        </p:nvSpPr>
        <p:spPr bwMode="auto">
          <a:xfrm>
            <a:off x="8229600" y="3962400"/>
            <a:ext cx="152400" cy="228600"/>
          </a:xfrm>
          <a:prstGeom prst="line">
            <a:avLst/>
          </a:prstGeom>
          <a:noFill/>
          <a:ln w="9525">
            <a:solidFill>
              <a:schemeClr val="tx1"/>
            </a:solidFill>
            <a:round/>
            <a:headEnd/>
            <a:tailEnd/>
          </a:ln>
        </p:spPr>
        <p:txBody>
          <a:bodyPr/>
          <a:lstStyle/>
          <a:p>
            <a:endParaRPr lang="en-US" dirty="0"/>
          </a:p>
        </p:txBody>
      </p:sp>
      <p:sp>
        <p:nvSpPr>
          <p:cNvPr id="29732" name="Line 36"/>
          <p:cNvSpPr>
            <a:spLocks noChangeShapeType="1"/>
          </p:cNvSpPr>
          <p:nvPr/>
        </p:nvSpPr>
        <p:spPr bwMode="auto">
          <a:xfrm flipH="1">
            <a:off x="3810000" y="4724400"/>
            <a:ext cx="228600" cy="152400"/>
          </a:xfrm>
          <a:prstGeom prst="line">
            <a:avLst/>
          </a:prstGeom>
          <a:noFill/>
          <a:ln w="9525">
            <a:solidFill>
              <a:schemeClr val="tx1"/>
            </a:solidFill>
            <a:round/>
            <a:headEnd/>
            <a:tailEnd/>
          </a:ln>
        </p:spPr>
        <p:txBody>
          <a:bodyPr/>
          <a:lstStyle/>
          <a:p>
            <a:endParaRPr lang="en-US" dirty="0"/>
          </a:p>
        </p:txBody>
      </p:sp>
      <p:sp>
        <p:nvSpPr>
          <p:cNvPr id="29733" name="Line 37"/>
          <p:cNvSpPr>
            <a:spLocks noChangeShapeType="1"/>
          </p:cNvSpPr>
          <p:nvPr/>
        </p:nvSpPr>
        <p:spPr bwMode="auto">
          <a:xfrm>
            <a:off x="4191000" y="4724400"/>
            <a:ext cx="0" cy="152400"/>
          </a:xfrm>
          <a:prstGeom prst="line">
            <a:avLst/>
          </a:prstGeom>
          <a:noFill/>
          <a:ln w="9525">
            <a:solidFill>
              <a:schemeClr val="tx1"/>
            </a:solidFill>
            <a:round/>
            <a:headEnd/>
            <a:tailEnd/>
          </a:ln>
        </p:spPr>
        <p:txBody>
          <a:bodyPr/>
          <a:lstStyle/>
          <a:p>
            <a:endParaRPr lang="en-US" dirty="0"/>
          </a:p>
        </p:txBody>
      </p:sp>
      <p:sp>
        <p:nvSpPr>
          <p:cNvPr id="29734" name="Line 38"/>
          <p:cNvSpPr>
            <a:spLocks noChangeShapeType="1"/>
          </p:cNvSpPr>
          <p:nvPr/>
        </p:nvSpPr>
        <p:spPr bwMode="auto">
          <a:xfrm>
            <a:off x="4343400" y="4648200"/>
            <a:ext cx="228600" cy="228600"/>
          </a:xfrm>
          <a:prstGeom prst="line">
            <a:avLst/>
          </a:prstGeom>
          <a:noFill/>
          <a:ln w="9525">
            <a:solidFill>
              <a:schemeClr val="tx1"/>
            </a:solidFill>
            <a:round/>
            <a:headEnd/>
            <a:tailEnd/>
          </a:ln>
        </p:spPr>
        <p:txBody>
          <a:bodyPr/>
          <a:lstStyle/>
          <a:p>
            <a:endParaRPr lang="en-US" dirty="0"/>
          </a:p>
        </p:txBody>
      </p:sp>
      <p:sp>
        <p:nvSpPr>
          <p:cNvPr id="29735" name="Line 39"/>
          <p:cNvSpPr>
            <a:spLocks noChangeShapeType="1"/>
          </p:cNvSpPr>
          <p:nvPr/>
        </p:nvSpPr>
        <p:spPr bwMode="auto">
          <a:xfrm>
            <a:off x="6019800" y="4800600"/>
            <a:ext cx="0" cy="152400"/>
          </a:xfrm>
          <a:prstGeom prst="line">
            <a:avLst/>
          </a:prstGeom>
          <a:noFill/>
          <a:ln w="9525">
            <a:solidFill>
              <a:schemeClr val="tx1"/>
            </a:solidFill>
            <a:round/>
            <a:headEnd/>
            <a:tailEnd/>
          </a:ln>
        </p:spPr>
        <p:txBody>
          <a:bodyPr/>
          <a:lstStyle/>
          <a:p>
            <a:endParaRPr lang="en-US" dirty="0"/>
          </a:p>
        </p:txBody>
      </p:sp>
      <p:sp>
        <p:nvSpPr>
          <p:cNvPr id="29736" name="Line 40"/>
          <p:cNvSpPr>
            <a:spLocks noChangeShapeType="1"/>
          </p:cNvSpPr>
          <p:nvPr/>
        </p:nvSpPr>
        <p:spPr bwMode="auto">
          <a:xfrm flipH="1">
            <a:off x="7315200" y="4648200"/>
            <a:ext cx="152400" cy="304800"/>
          </a:xfrm>
          <a:prstGeom prst="line">
            <a:avLst/>
          </a:prstGeom>
          <a:noFill/>
          <a:ln w="9525">
            <a:solidFill>
              <a:schemeClr val="tx1"/>
            </a:solidFill>
            <a:round/>
            <a:headEnd/>
            <a:tailEnd/>
          </a:ln>
        </p:spPr>
        <p:txBody>
          <a:bodyPr/>
          <a:lstStyle/>
          <a:p>
            <a:endParaRPr lang="en-US" dirty="0"/>
          </a:p>
        </p:txBody>
      </p:sp>
      <p:sp>
        <p:nvSpPr>
          <p:cNvPr id="29737" name="Line 41"/>
          <p:cNvSpPr>
            <a:spLocks noChangeShapeType="1"/>
          </p:cNvSpPr>
          <p:nvPr/>
        </p:nvSpPr>
        <p:spPr bwMode="auto">
          <a:xfrm>
            <a:off x="7696200" y="4572000"/>
            <a:ext cx="228600" cy="457200"/>
          </a:xfrm>
          <a:prstGeom prst="line">
            <a:avLst/>
          </a:prstGeom>
          <a:noFill/>
          <a:ln w="9525">
            <a:solidFill>
              <a:schemeClr val="tx1"/>
            </a:solidFill>
            <a:round/>
            <a:headEnd/>
            <a:tailEnd/>
          </a:ln>
        </p:spPr>
        <p:txBody>
          <a:bodyPr/>
          <a:lstStyle/>
          <a:p>
            <a:endParaRPr lang="en-US" dirty="0"/>
          </a:p>
        </p:txBody>
      </p:sp>
      <p:sp>
        <p:nvSpPr>
          <p:cNvPr id="29738" name="Text Box 42"/>
          <p:cNvSpPr txBox="1">
            <a:spLocks noChangeArrowheads="1"/>
          </p:cNvSpPr>
          <p:nvPr/>
        </p:nvSpPr>
        <p:spPr bwMode="auto">
          <a:xfrm>
            <a:off x="3124200" y="1981200"/>
            <a:ext cx="2568575" cy="396875"/>
          </a:xfrm>
          <a:prstGeom prst="rect">
            <a:avLst/>
          </a:prstGeom>
          <a:noFill/>
          <a:ln w="9525">
            <a:noFill/>
            <a:miter lim="800000"/>
            <a:headEnd/>
            <a:tailEnd/>
          </a:ln>
        </p:spPr>
        <p:txBody>
          <a:bodyPr>
            <a:spAutoFit/>
          </a:bodyPr>
          <a:lstStyle/>
          <a:p>
            <a:pPr eaLnBrk="0" hangingPunct="0">
              <a:spcBef>
                <a:spcPct val="50000"/>
              </a:spcBef>
            </a:pPr>
            <a:r>
              <a:rPr lang="en-US" sz="2000" dirty="0"/>
              <a:t>Title of Chapter</a:t>
            </a:r>
          </a:p>
        </p:txBody>
      </p:sp>
      <p:sp>
        <p:nvSpPr>
          <p:cNvPr id="29739" name="Line 43"/>
          <p:cNvSpPr>
            <a:spLocks noChangeShapeType="1"/>
          </p:cNvSpPr>
          <p:nvPr/>
        </p:nvSpPr>
        <p:spPr bwMode="auto">
          <a:xfrm>
            <a:off x="4419600" y="2362200"/>
            <a:ext cx="304800" cy="685800"/>
          </a:xfrm>
          <a:prstGeom prst="line">
            <a:avLst/>
          </a:prstGeom>
          <a:noFill/>
          <a:ln w="9525">
            <a:solidFill>
              <a:schemeClr val="tx1"/>
            </a:solidFill>
            <a:round/>
            <a:headEnd/>
            <a:tailEnd type="triangle" w="med" len="med"/>
          </a:ln>
        </p:spPr>
        <p:txBody>
          <a:bodyPr/>
          <a:lstStyle/>
          <a:p>
            <a:endParaRPr lang="en-US" dirty="0"/>
          </a:p>
        </p:txBody>
      </p:sp>
      <p:sp>
        <p:nvSpPr>
          <p:cNvPr id="29740" name="Text Box 44"/>
          <p:cNvSpPr txBox="1">
            <a:spLocks noChangeArrowheads="1"/>
          </p:cNvSpPr>
          <p:nvPr/>
        </p:nvSpPr>
        <p:spPr bwMode="auto">
          <a:xfrm>
            <a:off x="898525" y="2605088"/>
            <a:ext cx="2022475" cy="396875"/>
          </a:xfrm>
          <a:prstGeom prst="rect">
            <a:avLst/>
          </a:prstGeom>
          <a:noFill/>
          <a:ln w="9525">
            <a:noFill/>
            <a:miter lim="800000"/>
            <a:headEnd/>
            <a:tailEnd/>
          </a:ln>
        </p:spPr>
        <p:txBody>
          <a:bodyPr wrap="none">
            <a:spAutoFit/>
          </a:bodyPr>
          <a:lstStyle/>
          <a:p>
            <a:pPr eaLnBrk="0" hangingPunct="0"/>
            <a:r>
              <a:rPr lang="en-US" sz="2000" dirty="0"/>
              <a:t>Primary Headings</a:t>
            </a:r>
          </a:p>
        </p:txBody>
      </p:sp>
      <p:sp>
        <p:nvSpPr>
          <p:cNvPr id="29741" name="Line 45"/>
          <p:cNvSpPr>
            <a:spLocks noChangeShapeType="1"/>
          </p:cNvSpPr>
          <p:nvPr/>
        </p:nvSpPr>
        <p:spPr bwMode="auto">
          <a:xfrm>
            <a:off x="1524000" y="2971800"/>
            <a:ext cx="152400" cy="762000"/>
          </a:xfrm>
          <a:prstGeom prst="line">
            <a:avLst/>
          </a:prstGeom>
          <a:noFill/>
          <a:ln w="9525">
            <a:solidFill>
              <a:schemeClr val="tx1"/>
            </a:solidFill>
            <a:round/>
            <a:headEnd/>
            <a:tailEnd type="triangle" w="med" len="med"/>
          </a:ln>
        </p:spPr>
        <p:txBody>
          <a:bodyPr/>
          <a:lstStyle/>
          <a:p>
            <a:endParaRPr lang="en-US" dirty="0"/>
          </a:p>
        </p:txBody>
      </p:sp>
      <p:sp>
        <p:nvSpPr>
          <p:cNvPr id="29742" name="Text Box 46"/>
          <p:cNvSpPr txBox="1">
            <a:spLocks noChangeArrowheads="1"/>
          </p:cNvSpPr>
          <p:nvPr/>
        </p:nvSpPr>
        <p:spPr bwMode="auto">
          <a:xfrm>
            <a:off x="1089025" y="5478463"/>
            <a:ext cx="2644775" cy="396875"/>
          </a:xfrm>
          <a:prstGeom prst="rect">
            <a:avLst/>
          </a:prstGeom>
          <a:noFill/>
          <a:ln w="9525">
            <a:noFill/>
            <a:miter lim="800000"/>
            <a:headEnd/>
            <a:tailEnd/>
          </a:ln>
        </p:spPr>
        <p:txBody>
          <a:bodyPr>
            <a:spAutoFit/>
          </a:bodyPr>
          <a:lstStyle/>
          <a:p>
            <a:pPr eaLnBrk="0" hangingPunct="0">
              <a:spcBef>
                <a:spcPct val="50000"/>
              </a:spcBef>
            </a:pPr>
            <a:r>
              <a:rPr lang="en-US" sz="2000" dirty="0"/>
              <a:t>Subheadings</a:t>
            </a:r>
          </a:p>
        </p:txBody>
      </p:sp>
      <p:sp>
        <p:nvSpPr>
          <p:cNvPr id="29743" name="Line 47"/>
          <p:cNvSpPr>
            <a:spLocks noChangeShapeType="1"/>
          </p:cNvSpPr>
          <p:nvPr/>
        </p:nvSpPr>
        <p:spPr bwMode="auto">
          <a:xfrm flipH="1" flipV="1">
            <a:off x="1295400" y="4419600"/>
            <a:ext cx="381000" cy="1066800"/>
          </a:xfrm>
          <a:prstGeom prst="line">
            <a:avLst/>
          </a:prstGeom>
          <a:noFill/>
          <a:ln w="9525">
            <a:solidFill>
              <a:schemeClr val="tx1"/>
            </a:solidFill>
            <a:round/>
            <a:headEnd/>
            <a:tailEnd type="triangle" w="med" len="med"/>
          </a:ln>
        </p:spPr>
        <p:txBody>
          <a:bodyPr/>
          <a:lstStyle/>
          <a:p>
            <a:endParaRPr lang="en-US" dirty="0"/>
          </a:p>
        </p:txBody>
      </p:sp>
      <p:sp>
        <p:nvSpPr>
          <p:cNvPr id="29744" name="Line 48"/>
          <p:cNvSpPr>
            <a:spLocks noChangeShapeType="1"/>
          </p:cNvSpPr>
          <p:nvPr/>
        </p:nvSpPr>
        <p:spPr bwMode="auto">
          <a:xfrm flipV="1">
            <a:off x="1752600" y="4419600"/>
            <a:ext cx="381000" cy="1066800"/>
          </a:xfrm>
          <a:prstGeom prst="line">
            <a:avLst/>
          </a:prstGeom>
          <a:noFill/>
          <a:ln w="9525">
            <a:solidFill>
              <a:schemeClr val="tx1"/>
            </a:solidFill>
            <a:round/>
            <a:headEnd/>
            <a:tailEnd type="triangle" w="med" len="med"/>
          </a:ln>
        </p:spPr>
        <p:txBody>
          <a:bodyPr/>
          <a:lstStyle/>
          <a:p>
            <a:endParaRPr lang="en-US" dirty="0"/>
          </a:p>
        </p:txBody>
      </p:sp>
      <p:sp>
        <p:nvSpPr>
          <p:cNvPr id="29745" name="Text Box 49"/>
          <p:cNvSpPr txBox="1">
            <a:spLocks noChangeArrowheads="1"/>
          </p:cNvSpPr>
          <p:nvPr/>
        </p:nvSpPr>
        <p:spPr bwMode="auto">
          <a:xfrm>
            <a:off x="4038600" y="5715000"/>
            <a:ext cx="2644775" cy="396875"/>
          </a:xfrm>
          <a:prstGeom prst="rect">
            <a:avLst/>
          </a:prstGeom>
          <a:noFill/>
          <a:ln w="9525">
            <a:noFill/>
            <a:miter lim="800000"/>
            <a:headEnd/>
            <a:tailEnd/>
          </a:ln>
        </p:spPr>
        <p:txBody>
          <a:bodyPr>
            <a:spAutoFit/>
          </a:bodyPr>
          <a:lstStyle/>
          <a:p>
            <a:pPr eaLnBrk="0" hangingPunct="0">
              <a:spcBef>
                <a:spcPct val="50000"/>
              </a:spcBef>
            </a:pPr>
            <a:r>
              <a:rPr lang="en-US" sz="2000" dirty="0"/>
              <a:t>Secondary Subheadings</a:t>
            </a:r>
          </a:p>
        </p:txBody>
      </p:sp>
      <p:sp>
        <p:nvSpPr>
          <p:cNvPr id="29746" name="Line 50"/>
          <p:cNvSpPr>
            <a:spLocks noChangeShapeType="1"/>
          </p:cNvSpPr>
          <p:nvPr/>
        </p:nvSpPr>
        <p:spPr bwMode="auto">
          <a:xfrm flipH="1" flipV="1">
            <a:off x="3733800" y="5105400"/>
            <a:ext cx="914400" cy="685800"/>
          </a:xfrm>
          <a:prstGeom prst="line">
            <a:avLst/>
          </a:prstGeom>
          <a:noFill/>
          <a:ln w="9525">
            <a:solidFill>
              <a:schemeClr val="tx1"/>
            </a:solidFill>
            <a:round/>
            <a:headEnd/>
            <a:tailEnd type="triangle" w="med" len="med"/>
          </a:ln>
        </p:spPr>
        <p:txBody>
          <a:bodyPr/>
          <a:lstStyle/>
          <a:p>
            <a:endParaRPr lang="en-US" dirty="0"/>
          </a:p>
        </p:txBody>
      </p:sp>
      <p:sp>
        <p:nvSpPr>
          <p:cNvPr id="29747" name="Line 51"/>
          <p:cNvSpPr>
            <a:spLocks noChangeShapeType="1"/>
          </p:cNvSpPr>
          <p:nvPr/>
        </p:nvSpPr>
        <p:spPr bwMode="auto">
          <a:xfrm flipH="1" flipV="1">
            <a:off x="4191000" y="5105400"/>
            <a:ext cx="457200" cy="685800"/>
          </a:xfrm>
          <a:prstGeom prst="line">
            <a:avLst/>
          </a:prstGeom>
          <a:noFill/>
          <a:ln w="9525">
            <a:solidFill>
              <a:schemeClr val="tx1"/>
            </a:solidFill>
            <a:round/>
            <a:headEnd/>
            <a:tailEnd type="triangle" w="med" len="med"/>
          </a:ln>
        </p:spPr>
        <p:txBody>
          <a:bodyPr/>
          <a:lstStyle/>
          <a:p>
            <a:endParaRPr lang="en-US" dirty="0"/>
          </a:p>
        </p:txBody>
      </p:sp>
      <p:sp>
        <p:nvSpPr>
          <p:cNvPr id="29748" name="Line 52"/>
          <p:cNvSpPr>
            <a:spLocks noChangeShapeType="1"/>
          </p:cNvSpPr>
          <p:nvPr/>
        </p:nvSpPr>
        <p:spPr bwMode="auto">
          <a:xfrm flipV="1">
            <a:off x="4648200" y="5105400"/>
            <a:ext cx="76200" cy="685800"/>
          </a:xfrm>
          <a:prstGeom prst="line">
            <a:avLst/>
          </a:prstGeom>
          <a:noFill/>
          <a:ln w="9525">
            <a:solidFill>
              <a:schemeClr val="tx1"/>
            </a:solidFill>
            <a:round/>
            <a:headEnd/>
            <a:tailEnd type="triangle" w="med" len="med"/>
          </a:ln>
        </p:spPr>
        <p:txBody>
          <a:bodyPr/>
          <a:lstStyle/>
          <a:p>
            <a:endParaRPr lang="en-US" dirty="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762000"/>
            <a:ext cx="9144000" cy="914400"/>
          </a:xfrm>
        </p:spPr>
        <p:txBody>
          <a:bodyPr/>
          <a:lstStyle/>
          <a:p>
            <a:pPr algn="ctr" eaLnBrk="1" hangingPunct="1"/>
            <a:r>
              <a:rPr lang="en-US" sz="4000" b="1" i="0" dirty="0" smtClean="0">
                <a:solidFill>
                  <a:schemeClr val="tx1"/>
                </a:solidFill>
                <a:latin typeface="Tahoma" panose="020B0604030504040204" pitchFamily="34" charset="0"/>
                <a:ea typeface="Tahoma" panose="020B0604030504040204" pitchFamily="34" charset="0"/>
                <a:cs typeface="Tahoma" panose="020B0604030504040204" pitchFamily="34" charset="0"/>
              </a:rPr>
              <a:t>Compare and Contrast</a:t>
            </a:r>
          </a:p>
        </p:txBody>
      </p:sp>
      <p:sp>
        <p:nvSpPr>
          <p:cNvPr id="30723" name="Rectangle 3"/>
          <p:cNvSpPr>
            <a:spLocks noChangeArrowheads="1"/>
          </p:cNvSpPr>
          <p:nvPr/>
        </p:nvSpPr>
        <p:spPr bwMode="auto">
          <a:xfrm>
            <a:off x="1219200" y="1752600"/>
            <a:ext cx="2209800" cy="6858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dirty="0">
                <a:latin typeface="+mn-lt"/>
              </a:rPr>
              <a:t>Concept #1</a:t>
            </a:r>
          </a:p>
        </p:txBody>
      </p:sp>
      <p:sp>
        <p:nvSpPr>
          <p:cNvPr id="30724" name="Rectangle 4"/>
          <p:cNvSpPr>
            <a:spLocks noChangeArrowheads="1"/>
          </p:cNvSpPr>
          <p:nvPr/>
        </p:nvSpPr>
        <p:spPr bwMode="auto">
          <a:xfrm>
            <a:off x="5334000" y="1752600"/>
            <a:ext cx="2209800" cy="6858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dirty="0">
                <a:latin typeface="+mn-lt"/>
              </a:rPr>
              <a:t>Concept #2</a:t>
            </a:r>
          </a:p>
        </p:txBody>
      </p:sp>
      <p:sp>
        <p:nvSpPr>
          <p:cNvPr id="30725" name="Text Box 5"/>
          <p:cNvSpPr txBox="1">
            <a:spLocks noChangeArrowheads="1"/>
          </p:cNvSpPr>
          <p:nvPr/>
        </p:nvSpPr>
        <p:spPr bwMode="auto">
          <a:xfrm>
            <a:off x="2743200" y="2971800"/>
            <a:ext cx="3216275" cy="396875"/>
          </a:xfrm>
          <a:prstGeom prst="rect">
            <a:avLst/>
          </a:prstGeom>
          <a:noFill/>
          <a:ln w="9525">
            <a:noFill/>
            <a:miter lim="800000"/>
            <a:headEnd/>
            <a:tailEnd/>
          </a:ln>
        </p:spPr>
        <p:txBody>
          <a:bodyPr>
            <a:spAutoFit/>
          </a:bodyPr>
          <a:lstStyle/>
          <a:p>
            <a:pPr algn="ctr" eaLnBrk="0" hangingPunct="0"/>
            <a:r>
              <a:rPr lang="en-US" sz="2000" dirty="0">
                <a:latin typeface="+mn-lt"/>
              </a:rPr>
              <a:t>How are they similar?</a:t>
            </a:r>
          </a:p>
        </p:txBody>
      </p:sp>
      <p:sp>
        <p:nvSpPr>
          <p:cNvPr id="30726" name="Text Box 6"/>
          <p:cNvSpPr txBox="1">
            <a:spLocks noChangeArrowheads="1"/>
          </p:cNvSpPr>
          <p:nvPr/>
        </p:nvSpPr>
        <p:spPr bwMode="auto">
          <a:xfrm>
            <a:off x="2743200" y="4343400"/>
            <a:ext cx="3221038" cy="396875"/>
          </a:xfrm>
          <a:prstGeom prst="rect">
            <a:avLst/>
          </a:prstGeom>
          <a:noFill/>
          <a:ln w="9525">
            <a:noFill/>
            <a:miter lim="800000"/>
            <a:headEnd/>
            <a:tailEnd/>
          </a:ln>
        </p:spPr>
        <p:txBody>
          <a:bodyPr>
            <a:spAutoFit/>
          </a:bodyPr>
          <a:lstStyle/>
          <a:p>
            <a:pPr algn="ctr" eaLnBrk="0" hangingPunct="0"/>
            <a:r>
              <a:rPr lang="en-US" sz="2000" dirty="0">
                <a:latin typeface="+mn-lt"/>
              </a:rPr>
              <a:t>How are they different?</a:t>
            </a:r>
          </a:p>
        </p:txBody>
      </p:sp>
      <p:sp>
        <p:nvSpPr>
          <p:cNvPr id="30727" name="Line 7"/>
          <p:cNvSpPr>
            <a:spLocks noChangeShapeType="1"/>
          </p:cNvSpPr>
          <p:nvPr/>
        </p:nvSpPr>
        <p:spPr bwMode="auto">
          <a:xfrm>
            <a:off x="2438400" y="2514600"/>
            <a:ext cx="838200" cy="457200"/>
          </a:xfrm>
          <a:prstGeom prst="line">
            <a:avLst/>
          </a:prstGeom>
          <a:noFill/>
          <a:ln w="9525">
            <a:solidFill>
              <a:schemeClr val="tx1"/>
            </a:solidFill>
            <a:round/>
            <a:headEnd/>
            <a:tailEnd type="triangle" w="med" len="med"/>
          </a:ln>
        </p:spPr>
        <p:txBody>
          <a:bodyPr wrap="none" anchor="ctr"/>
          <a:lstStyle/>
          <a:p>
            <a:endParaRPr lang="en-US" dirty="0"/>
          </a:p>
        </p:txBody>
      </p:sp>
      <p:sp>
        <p:nvSpPr>
          <p:cNvPr id="30728" name="Line 8"/>
          <p:cNvSpPr>
            <a:spLocks noChangeShapeType="1"/>
          </p:cNvSpPr>
          <p:nvPr/>
        </p:nvSpPr>
        <p:spPr bwMode="auto">
          <a:xfrm flipH="1">
            <a:off x="5181600" y="2514600"/>
            <a:ext cx="914400" cy="457200"/>
          </a:xfrm>
          <a:prstGeom prst="line">
            <a:avLst/>
          </a:prstGeom>
          <a:noFill/>
          <a:ln w="9525">
            <a:solidFill>
              <a:schemeClr val="tx1"/>
            </a:solidFill>
            <a:round/>
            <a:headEnd/>
            <a:tailEnd type="triangle" w="med" len="med"/>
          </a:ln>
        </p:spPr>
        <p:txBody>
          <a:bodyPr wrap="none" anchor="ctr"/>
          <a:lstStyle/>
          <a:p>
            <a:endParaRPr lang="en-US" dirty="0"/>
          </a:p>
        </p:txBody>
      </p:sp>
      <p:grpSp>
        <p:nvGrpSpPr>
          <p:cNvPr id="2" name="Group 9"/>
          <p:cNvGrpSpPr>
            <a:grpSpLocks/>
          </p:cNvGrpSpPr>
          <p:nvPr/>
        </p:nvGrpSpPr>
        <p:grpSpPr bwMode="auto">
          <a:xfrm>
            <a:off x="2667000" y="3429000"/>
            <a:ext cx="3276600" cy="685800"/>
            <a:chOff x="1728" y="2400"/>
            <a:chExt cx="2064" cy="432"/>
          </a:xfrm>
        </p:grpSpPr>
        <p:sp>
          <p:nvSpPr>
            <p:cNvPr id="30742" name="Line 10"/>
            <p:cNvSpPr>
              <a:spLocks noChangeShapeType="1"/>
            </p:cNvSpPr>
            <p:nvPr/>
          </p:nvSpPr>
          <p:spPr bwMode="auto">
            <a:xfrm>
              <a:off x="1728" y="2400"/>
              <a:ext cx="2064" cy="0"/>
            </a:xfrm>
            <a:prstGeom prst="line">
              <a:avLst/>
            </a:prstGeom>
            <a:noFill/>
            <a:ln w="9525">
              <a:solidFill>
                <a:schemeClr val="tx1"/>
              </a:solidFill>
              <a:round/>
              <a:headEnd/>
              <a:tailEnd/>
            </a:ln>
          </p:spPr>
          <p:txBody>
            <a:bodyPr wrap="none" anchor="ctr"/>
            <a:lstStyle/>
            <a:p>
              <a:endParaRPr lang="en-US" dirty="0"/>
            </a:p>
          </p:txBody>
        </p:sp>
        <p:sp>
          <p:nvSpPr>
            <p:cNvPr id="30743" name="Line 11"/>
            <p:cNvSpPr>
              <a:spLocks noChangeShapeType="1"/>
            </p:cNvSpPr>
            <p:nvPr/>
          </p:nvSpPr>
          <p:spPr bwMode="auto">
            <a:xfrm>
              <a:off x="1728" y="2544"/>
              <a:ext cx="2064" cy="0"/>
            </a:xfrm>
            <a:prstGeom prst="line">
              <a:avLst/>
            </a:prstGeom>
            <a:noFill/>
            <a:ln w="9525">
              <a:solidFill>
                <a:schemeClr val="tx1"/>
              </a:solidFill>
              <a:round/>
              <a:headEnd/>
              <a:tailEnd/>
            </a:ln>
          </p:spPr>
          <p:txBody>
            <a:bodyPr wrap="none" anchor="ctr"/>
            <a:lstStyle/>
            <a:p>
              <a:endParaRPr lang="en-US" dirty="0"/>
            </a:p>
          </p:txBody>
        </p:sp>
        <p:sp>
          <p:nvSpPr>
            <p:cNvPr id="30744" name="Line 12"/>
            <p:cNvSpPr>
              <a:spLocks noChangeShapeType="1"/>
            </p:cNvSpPr>
            <p:nvPr/>
          </p:nvSpPr>
          <p:spPr bwMode="auto">
            <a:xfrm>
              <a:off x="1728" y="2688"/>
              <a:ext cx="2064" cy="0"/>
            </a:xfrm>
            <a:prstGeom prst="line">
              <a:avLst/>
            </a:prstGeom>
            <a:noFill/>
            <a:ln w="9525">
              <a:solidFill>
                <a:schemeClr val="tx1"/>
              </a:solidFill>
              <a:round/>
              <a:headEnd/>
              <a:tailEnd/>
            </a:ln>
          </p:spPr>
          <p:txBody>
            <a:bodyPr wrap="none" anchor="ctr"/>
            <a:lstStyle/>
            <a:p>
              <a:endParaRPr lang="en-US" dirty="0"/>
            </a:p>
          </p:txBody>
        </p:sp>
        <p:sp>
          <p:nvSpPr>
            <p:cNvPr id="30745" name="Line 13"/>
            <p:cNvSpPr>
              <a:spLocks noChangeShapeType="1"/>
            </p:cNvSpPr>
            <p:nvPr/>
          </p:nvSpPr>
          <p:spPr bwMode="auto">
            <a:xfrm>
              <a:off x="1728" y="2832"/>
              <a:ext cx="2064" cy="0"/>
            </a:xfrm>
            <a:prstGeom prst="line">
              <a:avLst/>
            </a:prstGeom>
            <a:noFill/>
            <a:ln w="9525">
              <a:solidFill>
                <a:schemeClr val="tx1"/>
              </a:solidFill>
              <a:round/>
              <a:headEnd/>
              <a:tailEnd/>
            </a:ln>
          </p:spPr>
          <p:txBody>
            <a:bodyPr wrap="none" anchor="ctr"/>
            <a:lstStyle/>
            <a:p>
              <a:endParaRPr lang="en-US" dirty="0"/>
            </a:p>
          </p:txBody>
        </p:sp>
      </p:grpSp>
      <p:grpSp>
        <p:nvGrpSpPr>
          <p:cNvPr id="3" name="Group 14"/>
          <p:cNvGrpSpPr>
            <a:grpSpLocks/>
          </p:cNvGrpSpPr>
          <p:nvPr/>
        </p:nvGrpSpPr>
        <p:grpSpPr bwMode="auto">
          <a:xfrm>
            <a:off x="1295400" y="5334000"/>
            <a:ext cx="2743200" cy="685800"/>
            <a:chOff x="1728" y="2400"/>
            <a:chExt cx="2064" cy="432"/>
          </a:xfrm>
        </p:grpSpPr>
        <p:sp>
          <p:nvSpPr>
            <p:cNvPr id="30738" name="Line 15"/>
            <p:cNvSpPr>
              <a:spLocks noChangeShapeType="1"/>
            </p:cNvSpPr>
            <p:nvPr/>
          </p:nvSpPr>
          <p:spPr bwMode="auto">
            <a:xfrm>
              <a:off x="1728" y="2400"/>
              <a:ext cx="2064" cy="0"/>
            </a:xfrm>
            <a:prstGeom prst="line">
              <a:avLst/>
            </a:prstGeom>
            <a:noFill/>
            <a:ln w="9525">
              <a:solidFill>
                <a:schemeClr val="tx1"/>
              </a:solidFill>
              <a:round/>
              <a:headEnd/>
              <a:tailEnd/>
            </a:ln>
          </p:spPr>
          <p:txBody>
            <a:bodyPr wrap="none" anchor="ctr"/>
            <a:lstStyle/>
            <a:p>
              <a:endParaRPr lang="en-US" dirty="0"/>
            </a:p>
          </p:txBody>
        </p:sp>
        <p:sp>
          <p:nvSpPr>
            <p:cNvPr id="30739" name="Line 16"/>
            <p:cNvSpPr>
              <a:spLocks noChangeShapeType="1"/>
            </p:cNvSpPr>
            <p:nvPr/>
          </p:nvSpPr>
          <p:spPr bwMode="auto">
            <a:xfrm>
              <a:off x="1728" y="2544"/>
              <a:ext cx="2064" cy="0"/>
            </a:xfrm>
            <a:prstGeom prst="line">
              <a:avLst/>
            </a:prstGeom>
            <a:noFill/>
            <a:ln w="9525">
              <a:solidFill>
                <a:schemeClr val="tx1"/>
              </a:solidFill>
              <a:round/>
              <a:headEnd/>
              <a:tailEnd/>
            </a:ln>
          </p:spPr>
          <p:txBody>
            <a:bodyPr wrap="none" anchor="ctr"/>
            <a:lstStyle/>
            <a:p>
              <a:endParaRPr lang="en-US" dirty="0"/>
            </a:p>
          </p:txBody>
        </p:sp>
        <p:sp>
          <p:nvSpPr>
            <p:cNvPr id="30740" name="Line 17"/>
            <p:cNvSpPr>
              <a:spLocks noChangeShapeType="1"/>
            </p:cNvSpPr>
            <p:nvPr/>
          </p:nvSpPr>
          <p:spPr bwMode="auto">
            <a:xfrm>
              <a:off x="1728" y="2688"/>
              <a:ext cx="2064" cy="0"/>
            </a:xfrm>
            <a:prstGeom prst="line">
              <a:avLst/>
            </a:prstGeom>
            <a:noFill/>
            <a:ln w="9525">
              <a:solidFill>
                <a:schemeClr val="tx1"/>
              </a:solidFill>
              <a:round/>
              <a:headEnd/>
              <a:tailEnd/>
            </a:ln>
          </p:spPr>
          <p:txBody>
            <a:bodyPr wrap="none" anchor="ctr"/>
            <a:lstStyle/>
            <a:p>
              <a:endParaRPr lang="en-US" dirty="0"/>
            </a:p>
          </p:txBody>
        </p:sp>
        <p:sp>
          <p:nvSpPr>
            <p:cNvPr id="30741" name="Line 18"/>
            <p:cNvSpPr>
              <a:spLocks noChangeShapeType="1"/>
            </p:cNvSpPr>
            <p:nvPr/>
          </p:nvSpPr>
          <p:spPr bwMode="auto">
            <a:xfrm>
              <a:off x="1728" y="2832"/>
              <a:ext cx="2064" cy="0"/>
            </a:xfrm>
            <a:prstGeom prst="line">
              <a:avLst/>
            </a:prstGeom>
            <a:noFill/>
            <a:ln w="9525">
              <a:solidFill>
                <a:schemeClr val="tx1"/>
              </a:solidFill>
              <a:round/>
              <a:headEnd/>
              <a:tailEnd/>
            </a:ln>
          </p:spPr>
          <p:txBody>
            <a:bodyPr wrap="none" anchor="ctr"/>
            <a:lstStyle/>
            <a:p>
              <a:endParaRPr lang="en-US" dirty="0"/>
            </a:p>
          </p:txBody>
        </p:sp>
      </p:grpSp>
      <p:grpSp>
        <p:nvGrpSpPr>
          <p:cNvPr id="4" name="Group 19"/>
          <p:cNvGrpSpPr>
            <a:grpSpLocks/>
          </p:cNvGrpSpPr>
          <p:nvPr/>
        </p:nvGrpSpPr>
        <p:grpSpPr bwMode="auto">
          <a:xfrm>
            <a:off x="4953000" y="5334000"/>
            <a:ext cx="2743200" cy="685800"/>
            <a:chOff x="1728" y="2400"/>
            <a:chExt cx="2064" cy="432"/>
          </a:xfrm>
        </p:grpSpPr>
        <p:sp>
          <p:nvSpPr>
            <p:cNvPr id="30734" name="Line 20"/>
            <p:cNvSpPr>
              <a:spLocks noChangeShapeType="1"/>
            </p:cNvSpPr>
            <p:nvPr/>
          </p:nvSpPr>
          <p:spPr bwMode="auto">
            <a:xfrm>
              <a:off x="1728" y="2400"/>
              <a:ext cx="2064" cy="0"/>
            </a:xfrm>
            <a:prstGeom prst="line">
              <a:avLst/>
            </a:prstGeom>
            <a:noFill/>
            <a:ln w="9525">
              <a:solidFill>
                <a:schemeClr val="tx1"/>
              </a:solidFill>
              <a:round/>
              <a:headEnd/>
              <a:tailEnd/>
            </a:ln>
          </p:spPr>
          <p:txBody>
            <a:bodyPr wrap="none" anchor="ctr"/>
            <a:lstStyle/>
            <a:p>
              <a:endParaRPr lang="en-US" dirty="0"/>
            </a:p>
          </p:txBody>
        </p:sp>
        <p:sp>
          <p:nvSpPr>
            <p:cNvPr id="30735" name="Line 21"/>
            <p:cNvSpPr>
              <a:spLocks noChangeShapeType="1"/>
            </p:cNvSpPr>
            <p:nvPr/>
          </p:nvSpPr>
          <p:spPr bwMode="auto">
            <a:xfrm>
              <a:off x="1728" y="2544"/>
              <a:ext cx="2064" cy="0"/>
            </a:xfrm>
            <a:prstGeom prst="line">
              <a:avLst/>
            </a:prstGeom>
            <a:noFill/>
            <a:ln w="9525">
              <a:solidFill>
                <a:schemeClr val="tx1"/>
              </a:solidFill>
              <a:round/>
              <a:headEnd/>
              <a:tailEnd/>
            </a:ln>
          </p:spPr>
          <p:txBody>
            <a:bodyPr wrap="none" anchor="ctr"/>
            <a:lstStyle/>
            <a:p>
              <a:endParaRPr lang="en-US" dirty="0"/>
            </a:p>
          </p:txBody>
        </p:sp>
        <p:sp>
          <p:nvSpPr>
            <p:cNvPr id="30736" name="Line 22"/>
            <p:cNvSpPr>
              <a:spLocks noChangeShapeType="1"/>
            </p:cNvSpPr>
            <p:nvPr/>
          </p:nvSpPr>
          <p:spPr bwMode="auto">
            <a:xfrm>
              <a:off x="1728" y="2688"/>
              <a:ext cx="2064" cy="0"/>
            </a:xfrm>
            <a:prstGeom prst="line">
              <a:avLst/>
            </a:prstGeom>
            <a:noFill/>
            <a:ln w="9525">
              <a:solidFill>
                <a:schemeClr val="tx1"/>
              </a:solidFill>
              <a:round/>
              <a:headEnd/>
              <a:tailEnd/>
            </a:ln>
          </p:spPr>
          <p:txBody>
            <a:bodyPr wrap="none" anchor="ctr"/>
            <a:lstStyle/>
            <a:p>
              <a:endParaRPr lang="en-US" dirty="0"/>
            </a:p>
          </p:txBody>
        </p:sp>
        <p:sp>
          <p:nvSpPr>
            <p:cNvPr id="30737" name="Line 23"/>
            <p:cNvSpPr>
              <a:spLocks noChangeShapeType="1"/>
            </p:cNvSpPr>
            <p:nvPr/>
          </p:nvSpPr>
          <p:spPr bwMode="auto">
            <a:xfrm>
              <a:off x="1728" y="2832"/>
              <a:ext cx="2064" cy="0"/>
            </a:xfrm>
            <a:prstGeom prst="line">
              <a:avLst/>
            </a:prstGeom>
            <a:noFill/>
            <a:ln w="9525">
              <a:solidFill>
                <a:schemeClr val="tx1"/>
              </a:solidFill>
              <a:round/>
              <a:headEnd/>
              <a:tailEnd/>
            </a:ln>
          </p:spPr>
          <p:txBody>
            <a:bodyPr wrap="none" anchor="ctr"/>
            <a:lstStyle/>
            <a:p>
              <a:endParaRPr lang="en-US" dirty="0"/>
            </a:p>
          </p:txBody>
        </p:sp>
      </p:grpSp>
      <p:sp>
        <p:nvSpPr>
          <p:cNvPr id="30732" name="Line 24"/>
          <p:cNvSpPr>
            <a:spLocks noChangeShapeType="1"/>
          </p:cNvSpPr>
          <p:nvPr/>
        </p:nvSpPr>
        <p:spPr bwMode="auto">
          <a:xfrm flipH="1">
            <a:off x="2743200" y="4724400"/>
            <a:ext cx="609600" cy="457200"/>
          </a:xfrm>
          <a:prstGeom prst="line">
            <a:avLst/>
          </a:prstGeom>
          <a:noFill/>
          <a:ln w="9525">
            <a:solidFill>
              <a:schemeClr val="tx1"/>
            </a:solidFill>
            <a:round/>
            <a:headEnd/>
            <a:tailEnd type="triangle" w="med" len="med"/>
          </a:ln>
        </p:spPr>
        <p:txBody>
          <a:bodyPr wrap="none" anchor="ctr"/>
          <a:lstStyle/>
          <a:p>
            <a:endParaRPr lang="en-US" dirty="0"/>
          </a:p>
        </p:txBody>
      </p:sp>
      <p:sp>
        <p:nvSpPr>
          <p:cNvPr id="30733" name="Line 25"/>
          <p:cNvSpPr>
            <a:spLocks noChangeShapeType="1"/>
          </p:cNvSpPr>
          <p:nvPr/>
        </p:nvSpPr>
        <p:spPr bwMode="auto">
          <a:xfrm>
            <a:off x="4800600" y="4724400"/>
            <a:ext cx="609600" cy="457200"/>
          </a:xfrm>
          <a:prstGeom prst="line">
            <a:avLst/>
          </a:prstGeom>
          <a:noFill/>
          <a:ln w="9525">
            <a:solidFill>
              <a:schemeClr val="tx1"/>
            </a:solidFill>
            <a:round/>
            <a:headEnd/>
            <a:tailEnd type="triangle" w="med" len="med"/>
          </a:ln>
        </p:spPr>
        <p:txBody>
          <a:bodyPr wrap="none" anchor="ctr"/>
          <a:lstStyle/>
          <a:p>
            <a:endParaRPr lang="en-US" dirty="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 y="56271"/>
            <a:ext cx="9144000" cy="1524000"/>
          </a:xfrm>
        </p:spPr>
        <p:txBody>
          <a:bodyPr/>
          <a:lstStyle/>
          <a:p>
            <a:pPr eaLnBrk="1" hangingPunct="1"/>
            <a:r>
              <a:rPr lang="en-US" sz="4000" b="1" i="0" dirty="0" smtClean="0">
                <a:solidFill>
                  <a:schemeClr val="tx1"/>
                </a:solidFill>
                <a:latin typeface="+mn-lt"/>
              </a:rPr>
              <a:t>Some questions we will address today: </a:t>
            </a:r>
            <a:endParaRPr lang="en-US" sz="4000" b="1" i="0" dirty="0" smtClean="0">
              <a:solidFill>
                <a:schemeClr val="tx1"/>
              </a:solidFill>
              <a:latin typeface="+mn-lt"/>
            </a:endParaRPr>
          </a:p>
        </p:txBody>
      </p:sp>
      <p:sp>
        <p:nvSpPr>
          <p:cNvPr id="78851" name="Rectangle 3"/>
          <p:cNvSpPr>
            <a:spLocks noGrp="1" noChangeArrowheads="1"/>
          </p:cNvSpPr>
          <p:nvPr>
            <p:ph type="body" idx="1"/>
          </p:nvPr>
        </p:nvSpPr>
        <p:spPr>
          <a:xfrm>
            <a:off x="0" y="1676400"/>
            <a:ext cx="9144000" cy="5181600"/>
          </a:xfrm>
        </p:spPr>
        <p:txBody>
          <a:bodyPr/>
          <a:lstStyle/>
          <a:p>
            <a:pPr eaLnBrk="1" hangingPunct="1">
              <a:buFont typeface="Arial" panose="020B0604020202020204" pitchFamily="34" charset="0"/>
              <a:buChar char="•"/>
            </a:pPr>
            <a:r>
              <a:rPr lang="en-US" sz="2800" dirty="0" smtClean="0"/>
              <a:t>How is studying for a college course different from a high school course? Is it easier/harder/equivalent? What makes it so?</a:t>
            </a:r>
          </a:p>
          <a:p>
            <a:pPr eaLnBrk="1" hangingPunct="1">
              <a:buFont typeface="Arial" panose="020B0604020202020204" pitchFamily="34" charset="0"/>
              <a:buChar char="•"/>
            </a:pPr>
            <a:r>
              <a:rPr lang="en-US" sz="2800" dirty="0" smtClean="0">
                <a:solidFill>
                  <a:schemeClr val="tx1">
                    <a:lumMod val="50000"/>
                    <a:lumOff val="50000"/>
                  </a:schemeClr>
                </a:solidFill>
              </a:rPr>
              <a:t>What are your current learning strategies (how do you learn/study)?</a:t>
            </a:r>
            <a:endParaRPr lang="en-US" sz="2800" dirty="0">
              <a:solidFill>
                <a:schemeClr val="tx1">
                  <a:lumMod val="50000"/>
                  <a:lumOff val="50000"/>
                </a:schemeClr>
              </a:solidFill>
            </a:endParaRPr>
          </a:p>
          <a:p>
            <a:pPr eaLnBrk="1" hangingPunct="1">
              <a:buFont typeface="Arial" panose="020B0604020202020204" pitchFamily="34" charset="0"/>
              <a:buChar char="•"/>
            </a:pPr>
            <a:r>
              <a:rPr lang="en-US" sz="2800" dirty="0"/>
              <a:t>W</a:t>
            </a:r>
            <a:r>
              <a:rPr lang="en-US" sz="2800" dirty="0" smtClean="0"/>
              <a:t>ould like to improve your current grade in this course? </a:t>
            </a:r>
            <a:r>
              <a:rPr lang="en-US" sz="2800" dirty="0"/>
              <a:t>W</a:t>
            </a:r>
            <a:r>
              <a:rPr lang="en-US" sz="2800" dirty="0" smtClean="0"/>
              <a:t>hat would you do differently in order to achieve this goal? </a:t>
            </a:r>
          </a:p>
          <a:p>
            <a:pPr eaLnBrk="1" hangingPunct="1">
              <a:buFont typeface="Arial" panose="020B0604020202020204" pitchFamily="34" charset="0"/>
              <a:buChar char="•"/>
            </a:pPr>
            <a:r>
              <a:rPr lang="en-US" sz="2800" dirty="0" smtClean="0">
                <a:solidFill>
                  <a:schemeClr val="bg1">
                    <a:lumMod val="50000"/>
                  </a:schemeClr>
                </a:solidFill>
              </a:rPr>
              <a:t>Would you be interested in becoming </a:t>
            </a:r>
            <a:r>
              <a:rPr lang="en-US" sz="2800" dirty="0" smtClean="0">
                <a:solidFill>
                  <a:schemeClr val="bg1">
                    <a:lumMod val="50000"/>
                  </a:schemeClr>
                </a:solidFill>
              </a:rPr>
              <a:t>a more efficient learner by studying </a:t>
            </a:r>
            <a:r>
              <a:rPr lang="en-US" sz="2800" i="1" dirty="0" smtClean="0">
                <a:solidFill>
                  <a:schemeClr val="bg1">
                    <a:lumMod val="50000"/>
                  </a:schemeClr>
                </a:solidFill>
              </a:rPr>
              <a:t>smarter</a:t>
            </a:r>
            <a:r>
              <a:rPr lang="en-US" sz="2800" dirty="0" smtClean="0">
                <a:solidFill>
                  <a:schemeClr val="bg1">
                    <a:lumMod val="50000"/>
                  </a:schemeClr>
                </a:solidFill>
              </a:rPr>
              <a:t>, not </a:t>
            </a:r>
            <a:r>
              <a:rPr lang="en-US" sz="2800" dirty="0" smtClean="0">
                <a:solidFill>
                  <a:schemeClr val="bg1">
                    <a:lumMod val="50000"/>
                  </a:schemeClr>
                </a:solidFill>
              </a:rPr>
              <a:t>necessarily </a:t>
            </a:r>
            <a:r>
              <a:rPr lang="en-US" sz="2800" i="1" dirty="0" smtClean="0">
                <a:solidFill>
                  <a:schemeClr val="bg1">
                    <a:lumMod val="50000"/>
                  </a:schemeClr>
                </a:solidFill>
              </a:rPr>
              <a:t>harder?</a:t>
            </a:r>
            <a:endParaRPr lang="en-US" sz="2800" i="1" dirty="0" smtClean="0">
              <a:solidFill>
                <a:schemeClr val="bg1">
                  <a:lumMod val="50000"/>
                </a:schemeClr>
              </a:solidFill>
            </a:endParaRPr>
          </a:p>
        </p:txBody>
      </p:sp>
    </p:spTree>
    <p:extLst>
      <p:ext uri="{BB962C8B-B14F-4D97-AF65-F5344CB8AC3E}">
        <p14:creationId xmlns:p14="http://schemas.microsoft.com/office/powerpoint/2010/main" val="104619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 calcmode="lin" valueType="num">
                                      <p:cBhvr additive="base">
                                        <p:cTn id="7" dur="500" fill="hold"/>
                                        <p:tgtEl>
                                          <p:spTgt spid="788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88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8851">
                                            <p:txEl>
                                              <p:pRg st="1" end="1"/>
                                            </p:txEl>
                                          </p:spTgt>
                                        </p:tgtEl>
                                        <p:attrNameLst>
                                          <p:attrName>style.visibility</p:attrName>
                                        </p:attrNameLst>
                                      </p:cBhvr>
                                      <p:to>
                                        <p:strVal val="visible"/>
                                      </p:to>
                                    </p:set>
                                    <p:anim calcmode="lin" valueType="num">
                                      <p:cBhvr additive="base">
                                        <p:cTn id="13" dur="500" fill="hold"/>
                                        <p:tgtEl>
                                          <p:spTgt spid="788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88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8851">
                                            <p:txEl>
                                              <p:pRg st="2" end="2"/>
                                            </p:txEl>
                                          </p:spTgt>
                                        </p:tgtEl>
                                        <p:attrNameLst>
                                          <p:attrName>style.visibility</p:attrName>
                                        </p:attrNameLst>
                                      </p:cBhvr>
                                      <p:to>
                                        <p:strVal val="visible"/>
                                      </p:to>
                                    </p:set>
                                    <p:anim calcmode="lin" valueType="num">
                                      <p:cBhvr additive="base">
                                        <p:cTn id="19" dur="500" fill="hold"/>
                                        <p:tgtEl>
                                          <p:spTgt spid="788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88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8851">
                                            <p:txEl>
                                              <p:pRg st="3" end="3"/>
                                            </p:txEl>
                                          </p:spTgt>
                                        </p:tgtEl>
                                        <p:attrNameLst>
                                          <p:attrName>style.visibility</p:attrName>
                                        </p:attrNameLst>
                                      </p:cBhvr>
                                      <p:to>
                                        <p:strVal val="visible"/>
                                      </p:to>
                                    </p:set>
                                    <p:anim calcmode="lin" valueType="num">
                                      <p:cBhvr additive="base">
                                        <p:cTn id="25" dur="500" fill="hold"/>
                                        <p:tgtEl>
                                          <p:spTgt spid="7885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885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304800" y="2286000"/>
            <a:ext cx="8458200" cy="2286000"/>
          </a:xfrm>
        </p:spPr>
        <p:txBody>
          <a:bodyPr/>
          <a:lstStyle/>
          <a:p>
            <a:pPr algn="ctr" eaLnBrk="1" hangingPunct="1"/>
            <a:r>
              <a:rPr lang="en-US" sz="2800" i="0" dirty="0" smtClean="0">
                <a:solidFill>
                  <a:schemeClr val="tx1"/>
                </a:solidFill>
                <a:latin typeface="+mn-lt"/>
              </a:rPr>
              <a:t>Which of the next Two Slides </a:t>
            </a:r>
            <a:r>
              <a:rPr lang="en-US" sz="2800" i="0" dirty="0">
                <a:solidFill>
                  <a:schemeClr val="tx1"/>
                </a:solidFill>
                <a:latin typeface="+mn-lt"/>
              </a:rPr>
              <a:t>m</a:t>
            </a:r>
            <a:r>
              <a:rPr lang="en-US" sz="2800" i="0" dirty="0" smtClean="0">
                <a:solidFill>
                  <a:schemeClr val="tx1"/>
                </a:solidFill>
                <a:latin typeface="+mn-lt"/>
              </a:rPr>
              <a:t>ore accurately describes </a:t>
            </a:r>
            <a:r>
              <a:rPr lang="en-US" sz="2800" i="0" dirty="0" smtClean="0">
                <a:solidFill>
                  <a:srgbClr val="FF00FF"/>
                </a:solidFill>
                <a:latin typeface="+mn-lt"/>
              </a:rPr>
              <a:t>YOUR </a:t>
            </a:r>
            <a:r>
              <a:rPr lang="en-US" sz="2800" i="0" dirty="0" smtClean="0">
                <a:solidFill>
                  <a:srgbClr val="FF00FF"/>
                </a:solidFill>
                <a:latin typeface="+mn-lt"/>
              </a:rPr>
              <a:t>actions </a:t>
            </a:r>
            <a:r>
              <a:rPr lang="en-US" sz="2800" i="0" dirty="0">
                <a:solidFill>
                  <a:schemeClr val="tx1"/>
                </a:solidFill>
                <a:latin typeface="+mn-lt"/>
              </a:rPr>
              <a:t>b</a:t>
            </a:r>
            <a:r>
              <a:rPr lang="en-US" sz="2800" i="0" dirty="0" smtClean="0">
                <a:solidFill>
                  <a:schemeClr val="tx1"/>
                </a:solidFill>
                <a:latin typeface="+mn-lt"/>
              </a:rPr>
              <a:t>efore </a:t>
            </a:r>
            <a:r>
              <a:rPr lang="en-US" sz="2800" i="0" dirty="0" smtClean="0">
                <a:solidFill>
                  <a:schemeClr val="tx1"/>
                </a:solidFill>
                <a:latin typeface="+mn-lt"/>
              </a:rPr>
              <a:t>Test 1?</a:t>
            </a:r>
          </a:p>
        </p:txBody>
      </p:sp>
    </p:spTree>
    <p:custDataLst>
      <p:tags r:id="rId1"/>
    </p:custDataLst>
    <p:extLst>
      <p:ext uri="{BB962C8B-B14F-4D97-AF65-F5344CB8AC3E}">
        <p14:creationId xmlns:p14="http://schemas.microsoft.com/office/powerpoint/2010/main" val="41926995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458200" cy="4114800"/>
          </a:xfrm>
        </p:spPr>
        <p:txBody>
          <a:bodyPr/>
          <a:lstStyle/>
          <a:p>
            <a:pPr marL="0" indent="0">
              <a:buNone/>
            </a:pPr>
            <a:r>
              <a:rPr lang="en-US" sz="2800" dirty="0" smtClean="0">
                <a:solidFill>
                  <a:srgbClr val="000000"/>
                </a:solidFill>
              </a:rPr>
              <a:t>1.  Didn’t spend enough time on the material</a:t>
            </a:r>
          </a:p>
          <a:p>
            <a:pPr marL="0" indent="0">
              <a:buNone/>
            </a:pPr>
            <a:r>
              <a:rPr lang="en-US" sz="2800" dirty="0" smtClean="0">
                <a:solidFill>
                  <a:srgbClr val="000000"/>
                </a:solidFill>
              </a:rPr>
              <a:t>2.  Started the homework too late</a:t>
            </a:r>
          </a:p>
          <a:p>
            <a:pPr marL="0" indent="0">
              <a:buNone/>
            </a:pPr>
            <a:r>
              <a:rPr lang="en-US" sz="2800" dirty="0" smtClean="0">
                <a:solidFill>
                  <a:srgbClr val="000000"/>
                </a:solidFill>
              </a:rPr>
              <a:t>3.  Didn’t memorize the information I needed to</a:t>
            </a:r>
          </a:p>
          <a:p>
            <a:pPr marL="0" indent="0">
              <a:buNone/>
            </a:pPr>
            <a:r>
              <a:rPr lang="en-US" sz="2800" dirty="0" smtClean="0">
                <a:solidFill>
                  <a:srgbClr val="000000"/>
                </a:solidFill>
              </a:rPr>
              <a:t>4.  Did not use the book</a:t>
            </a:r>
          </a:p>
          <a:p>
            <a:pPr marL="0" indent="0">
              <a:buNone/>
            </a:pPr>
            <a:r>
              <a:rPr lang="en-US" sz="2800" dirty="0" smtClean="0">
                <a:solidFill>
                  <a:srgbClr val="000000"/>
                </a:solidFill>
              </a:rPr>
              <a:t>5.  Assumed I understood information that I 	</a:t>
            </a:r>
            <a:r>
              <a:rPr lang="en-US" sz="2800" dirty="0" smtClean="0">
                <a:solidFill>
                  <a:srgbClr val="000000"/>
                </a:solidFill>
              </a:rPr>
              <a:t>had read </a:t>
            </a:r>
            <a:r>
              <a:rPr lang="en-US" sz="2800" dirty="0" smtClean="0">
                <a:solidFill>
                  <a:srgbClr val="000000"/>
                </a:solidFill>
              </a:rPr>
              <a:t>and re-read, but had not applied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458200" cy="4114800"/>
          </a:xfrm>
        </p:spPr>
        <p:txBody>
          <a:bodyPr/>
          <a:lstStyle/>
          <a:p>
            <a:pPr marL="0" indent="0">
              <a:buNone/>
            </a:pPr>
            <a:r>
              <a:rPr lang="en-US" sz="2800" dirty="0" smtClean="0">
                <a:solidFill>
                  <a:srgbClr val="000000"/>
                </a:solidFill>
              </a:rPr>
              <a:t>1.  Did preview-review for every class</a:t>
            </a:r>
          </a:p>
          <a:p>
            <a:pPr marL="0" indent="0">
              <a:buNone/>
            </a:pPr>
            <a:r>
              <a:rPr lang="en-US" sz="2800" dirty="0" smtClean="0">
                <a:solidFill>
                  <a:srgbClr val="000000"/>
                </a:solidFill>
              </a:rPr>
              <a:t>2.  Did a little of the homework at a time</a:t>
            </a:r>
          </a:p>
          <a:p>
            <a:pPr marL="0" indent="0">
              <a:buNone/>
            </a:pPr>
            <a:r>
              <a:rPr lang="en-US" sz="2800" dirty="0" smtClean="0">
                <a:solidFill>
                  <a:srgbClr val="000000"/>
                </a:solidFill>
              </a:rPr>
              <a:t>3.  Used the book and did the suggested 	problems</a:t>
            </a:r>
          </a:p>
          <a:p>
            <a:pPr marL="0" indent="0">
              <a:buNone/>
            </a:pPr>
            <a:r>
              <a:rPr lang="en-US" sz="2800" dirty="0" smtClean="0">
                <a:solidFill>
                  <a:srgbClr val="000000"/>
                </a:solidFill>
              </a:rPr>
              <a:t>4.  Made flashcards of the information to be 	memorized</a:t>
            </a:r>
          </a:p>
          <a:p>
            <a:pPr marL="0" indent="0">
              <a:buNone/>
            </a:pPr>
            <a:r>
              <a:rPr lang="en-US" sz="2800" dirty="0" smtClean="0">
                <a:solidFill>
                  <a:srgbClr val="000000"/>
                </a:solidFill>
              </a:rPr>
              <a:t>5.  Practiced explaining the information to 	others</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0" y="990600"/>
            <a:ext cx="9144000" cy="1143000"/>
          </a:xfrm>
        </p:spPr>
        <p:txBody>
          <a:bodyPr/>
          <a:lstStyle/>
          <a:p>
            <a:pPr algn="ctr"/>
            <a:r>
              <a:rPr lang="en-US" sz="3600" b="1" i="0" dirty="0" smtClean="0">
                <a:solidFill>
                  <a:schemeClr val="tx1"/>
                </a:solidFill>
                <a:latin typeface="+mn-lt"/>
              </a:rPr>
              <a:t>Which group </a:t>
            </a:r>
            <a:r>
              <a:rPr lang="en-US" sz="3600" b="1" i="0" dirty="0" smtClean="0">
                <a:solidFill>
                  <a:schemeClr val="tx1"/>
                </a:solidFill>
                <a:latin typeface="+mn-lt"/>
              </a:rPr>
              <a:t>do you think did better?</a:t>
            </a:r>
            <a:endParaRPr lang="en-US" sz="3600" b="1" i="0" dirty="0">
              <a:solidFill>
                <a:schemeClr val="tx1"/>
              </a:solidFill>
              <a:latin typeface="+mn-lt"/>
            </a:endParaRPr>
          </a:p>
        </p:txBody>
      </p:sp>
    </p:spTree>
    <p:custDataLst>
      <p:tags r:id="rId1"/>
    </p:custDataLst>
    <p:extLst>
      <p:ext uri="{BB962C8B-B14F-4D97-AF65-F5344CB8AC3E}">
        <p14:creationId xmlns:p14="http://schemas.microsoft.com/office/powerpoint/2010/main" val="25593708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28600" y="838200"/>
            <a:ext cx="8534400" cy="1143000"/>
          </a:xfrm>
        </p:spPr>
        <p:txBody>
          <a:bodyPr/>
          <a:lstStyle/>
          <a:p>
            <a:pPr algn="ctr" eaLnBrk="1" hangingPunct="1"/>
            <a:r>
              <a:rPr lang="en-US" sz="3600" b="1" i="0" dirty="0" smtClean="0">
                <a:solidFill>
                  <a:schemeClr val="tx1"/>
                </a:solidFill>
                <a:latin typeface="+mn-lt"/>
              </a:rPr>
              <a:t>Get </a:t>
            </a:r>
            <a:r>
              <a:rPr lang="en-US" sz="3600" b="1" i="0" dirty="0" smtClean="0">
                <a:solidFill>
                  <a:schemeClr val="tx1"/>
                </a:solidFill>
                <a:latin typeface="+mn-lt"/>
              </a:rPr>
              <a:t>the Most Out of Homework</a:t>
            </a:r>
            <a:r>
              <a:rPr lang="en-US" dirty="0" smtClean="0"/>
              <a:t/>
            </a:r>
            <a:br>
              <a:rPr lang="en-US" dirty="0" smtClean="0"/>
            </a:br>
            <a:endParaRPr lang="en-US" dirty="0" smtClean="0"/>
          </a:p>
        </p:txBody>
      </p:sp>
      <p:sp>
        <p:nvSpPr>
          <p:cNvPr id="29699" name="Rectangle 3"/>
          <p:cNvSpPr>
            <a:spLocks noGrp="1" noChangeArrowheads="1"/>
          </p:cNvSpPr>
          <p:nvPr>
            <p:ph type="body" idx="1"/>
          </p:nvPr>
        </p:nvSpPr>
        <p:spPr>
          <a:xfrm>
            <a:off x="533400" y="2362200"/>
            <a:ext cx="7772400" cy="4114800"/>
          </a:xfrm>
        </p:spPr>
        <p:txBody>
          <a:bodyPr/>
          <a:lstStyle/>
          <a:p>
            <a:pPr eaLnBrk="1" hangingPunct="1">
              <a:lnSpc>
                <a:spcPct val="90000"/>
              </a:lnSpc>
              <a:buFont typeface="Arial" panose="020B0604020202020204" pitchFamily="34" charset="0"/>
              <a:buChar char="•"/>
            </a:pPr>
            <a:r>
              <a:rPr lang="en-US" sz="2800" dirty="0" smtClean="0"/>
              <a:t>Start the problems early--the day they are assigned</a:t>
            </a:r>
          </a:p>
          <a:p>
            <a:pPr eaLnBrk="1" hangingPunct="1">
              <a:lnSpc>
                <a:spcPct val="90000"/>
              </a:lnSpc>
              <a:buFont typeface="Arial" panose="020B0604020202020204" pitchFamily="34" charset="0"/>
              <a:buChar char="•"/>
            </a:pPr>
            <a:r>
              <a:rPr lang="en-US" sz="2800" b="1" dirty="0" smtClean="0"/>
              <a:t>Do not flip back to see example problems; work them yourself!</a:t>
            </a:r>
          </a:p>
          <a:p>
            <a:pPr eaLnBrk="1" hangingPunct="1">
              <a:lnSpc>
                <a:spcPct val="90000"/>
              </a:lnSpc>
              <a:buFont typeface="Arial" panose="020B0604020202020204" pitchFamily="34" charset="0"/>
              <a:buChar char="•"/>
            </a:pPr>
            <a:r>
              <a:rPr lang="en-US" sz="2800" dirty="0" smtClean="0"/>
              <a:t>Don’t give up too soon (&lt;15 min.)</a:t>
            </a:r>
          </a:p>
          <a:p>
            <a:pPr eaLnBrk="1" hangingPunct="1">
              <a:lnSpc>
                <a:spcPct val="90000"/>
              </a:lnSpc>
              <a:buFont typeface="Arial" panose="020B0604020202020204" pitchFamily="34" charset="0"/>
              <a:buChar char="•"/>
            </a:pPr>
            <a:r>
              <a:rPr lang="en-US" sz="2800" dirty="0" smtClean="0"/>
              <a:t>Don’t spend too much time (&gt;30 min.)</a:t>
            </a:r>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990600"/>
            <a:ext cx="9174126" cy="1143000"/>
          </a:xfrm>
        </p:spPr>
        <p:txBody>
          <a:bodyPr/>
          <a:lstStyle/>
          <a:p>
            <a:pPr algn="ctr" eaLnBrk="1" hangingPunct="1"/>
            <a:r>
              <a:rPr lang="en-US" sz="3600" b="1" i="0" dirty="0" smtClean="0">
                <a:solidFill>
                  <a:schemeClr val="tx1"/>
                </a:solidFill>
                <a:latin typeface="+mn-lt"/>
              </a:rPr>
              <a:t>Get the Most from Tutorial Centers, Office Hours, and Study Groups </a:t>
            </a:r>
          </a:p>
        </p:txBody>
      </p:sp>
      <p:sp>
        <p:nvSpPr>
          <p:cNvPr id="30723" name="Rectangle 3"/>
          <p:cNvSpPr>
            <a:spLocks noGrp="1" noChangeArrowheads="1"/>
          </p:cNvSpPr>
          <p:nvPr>
            <p:ph type="body" idx="1"/>
          </p:nvPr>
        </p:nvSpPr>
        <p:spPr>
          <a:xfrm>
            <a:off x="838200" y="2971800"/>
            <a:ext cx="7772400" cy="3276600"/>
          </a:xfrm>
        </p:spPr>
        <p:txBody>
          <a:bodyPr/>
          <a:lstStyle/>
          <a:p>
            <a:pPr eaLnBrk="1" hangingPunct="1">
              <a:buFont typeface="Arial" panose="020B0604020202020204" pitchFamily="34" charset="0"/>
              <a:buChar char="•"/>
            </a:pPr>
            <a:r>
              <a:rPr lang="en-US" sz="2800" dirty="0" smtClean="0">
                <a:solidFill>
                  <a:srgbClr val="000000"/>
                </a:solidFill>
              </a:rPr>
              <a:t>Try to understand the concept or work the problem by yourself first</a:t>
            </a:r>
          </a:p>
          <a:p>
            <a:pPr eaLnBrk="1" hangingPunct="1">
              <a:buFont typeface="Arial" panose="020B0604020202020204" pitchFamily="34" charset="0"/>
              <a:buChar char="•"/>
            </a:pPr>
            <a:r>
              <a:rPr lang="en-US" sz="2800" dirty="0" smtClean="0">
                <a:solidFill>
                  <a:srgbClr val="000000"/>
                </a:solidFill>
              </a:rPr>
              <a:t>Come prepared to ask questions</a:t>
            </a:r>
          </a:p>
          <a:p>
            <a:pPr eaLnBrk="1" hangingPunct="1">
              <a:buFont typeface="Arial" panose="020B0604020202020204" pitchFamily="34" charset="0"/>
              <a:buChar char="•"/>
            </a:pPr>
            <a:r>
              <a:rPr lang="en-US" sz="2800" dirty="0" smtClean="0">
                <a:solidFill>
                  <a:srgbClr val="000000"/>
                </a:solidFill>
              </a:rPr>
              <a:t>Explain the material to the tutor or instructor</a:t>
            </a:r>
          </a:p>
        </p:txBody>
      </p:sp>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8757" y="1600200"/>
            <a:ext cx="9144000" cy="3354765"/>
          </a:xfrm>
          <a:prstGeom prst="rect">
            <a:avLst/>
          </a:prstGeom>
          <a:solidFill>
            <a:schemeClr val="bg1"/>
          </a:solidFill>
        </p:spPr>
        <p:txBody>
          <a:bodyPr wrap="square" rtlCol="0">
            <a:spAutoFit/>
          </a:bodyPr>
          <a:lstStyle/>
          <a:p>
            <a:pPr algn="ctr"/>
            <a:r>
              <a:rPr lang="en-US" sz="4000" b="1" dirty="0" smtClean="0">
                <a:latin typeface="Tahoma" panose="020B0604030504040204" pitchFamily="34" charset="0"/>
                <a:ea typeface="Tahoma" panose="020B0604030504040204" pitchFamily="34" charset="0"/>
                <a:cs typeface="Tahoma" panose="020B0604030504040204" pitchFamily="34" charset="0"/>
              </a:rPr>
              <a:t>Peer Advisement:</a:t>
            </a:r>
            <a:endParaRPr lang="en-US" sz="4000" dirty="0" smtClean="0">
              <a:latin typeface="Tahoma" panose="020B0604030504040204" pitchFamily="34" charset="0"/>
              <a:ea typeface="Tahoma" panose="020B0604030504040204" pitchFamily="34" charset="0"/>
              <a:cs typeface="Tahoma" panose="020B0604030504040204" pitchFamily="34" charset="0"/>
              <a:hlinkClick r:id="rId3"/>
            </a:endParaRPr>
          </a:p>
          <a:p>
            <a:pPr algn="ctr"/>
            <a:endParaRPr lang="en-US" dirty="0" smtClean="0">
              <a:latin typeface="Tahoma" panose="020B0604030504040204" pitchFamily="34" charset="0"/>
              <a:ea typeface="Tahoma" panose="020B0604030504040204" pitchFamily="34" charset="0"/>
              <a:cs typeface="Tahoma" panose="020B0604030504040204" pitchFamily="34" charset="0"/>
            </a:endParaRPr>
          </a:p>
          <a:p>
            <a:pPr algn="ctr"/>
            <a:r>
              <a:rPr lang="en-US" dirty="0" smtClean="0">
                <a:latin typeface="Tahoma" panose="020B0604030504040204" pitchFamily="34" charset="0"/>
                <a:ea typeface="Tahoma" panose="020B0604030504040204" pitchFamily="34" charset="0"/>
                <a:cs typeface="Tahoma" panose="020B0604030504040204" pitchFamily="34" charset="0"/>
              </a:rPr>
              <a:t>https</a:t>
            </a:r>
            <a:r>
              <a:rPr lang="en-US" dirty="0">
                <a:latin typeface="Tahoma" panose="020B0604030504040204" pitchFamily="34" charset="0"/>
                <a:ea typeface="Tahoma" panose="020B0604030504040204" pitchFamily="34" charset="0"/>
                <a:cs typeface="Tahoma" panose="020B0604030504040204" pitchFamily="34" charset="0"/>
              </a:rPr>
              <a:t>://openlab.citytech.cuny.edu/perkinspeeradvisement</a:t>
            </a:r>
            <a:r>
              <a:rPr lang="en-US" dirty="0" smtClean="0">
                <a:latin typeface="Tahoma" panose="020B0604030504040204" pitchFamily="34" charset="0"/>
                <a:ea typeface="Tahoma" panose="020B0604030504040204" pitchFamily="34" charset="0"/>
                <a:cs typeface="Tahoma" panose="020B0604030504040204" pitchFamily="34" charset="0"/>
              </a:rPr>
              <a:t>/</a:t>
            </a:r>
          </a:p>
          <a:p>
            <a:pPr algn="ctr"/>
            <a:endParaRPr lang="en-US" sz="4000" dirty="0" smtClean="0">
              <a:latin typeface="Tahoma" panose="020B0604030504040204" pitchFamily="34" charset="0"/>
              <a:ea typeface="Tahoma" panose="020B0604030504040204" pitchFamily="34" charset="0"/>
              <a:cs typeface="Tahoma" panose="020B0604030504040204" pitchFamily="34" charset="0"/>
            </a:endParaRPr>
          </a:p>
          <a:p>
            <a:pPr algn="ctr"/>
            <a:r>
              <a:rPr lang="en-US" sz="3600" b="1" dirty="0">
                <a:latin typeface="+mn-lt"/>
              </a:rPr>
              <a:t>the Atrium Learning </a:t>
            </a:r>
            <a:r>
              <a:rPr lang="en-US" sz="3600" b="1" dirty="0" smtClean="0">
                <a:latin typeface="+mn-lt"/>
              </a:rPr>
              <a:t>Center</a:t>
            </a:r>
          </a:p>
          <a:p>
            <a:pPr algn="ctr"/>
            <a:endParaRPr lang="en-US" dirty="0" smtClean="0">
              <a:latin typeface="Tahoma" panose="020B0604030504040204" pitchFamily="34" charset="0"/>
              <a:ea typeface="Tahoma" panose="020B0604030504040204" pitchFamily="34" charset="0"/>
              <a:cs typeface="Tahoma" panose="020B0604030504040204" pitchFamily="34" charset="0"/>
            </a:endParaRPr>
          </a:p>
          <a:p>
            <a:pPr algn="ctr"/>
            <a:r>
              <a:rPr lang="en-US" dirty="0" smtClean="0">
                <a:latin typeface="Tahoma" panose="020B0604030504040204" pitchFamily="34" charset="0"/>
                <a:ea typeface="Tahoma" panose="020B0604030504040204" pitchFamily="34" charset="0"/>
                <a:cs typeface="Tahoma" panose="020B0604030504040204" pitchFamily="34" charset="0"/>
              </a:rPr>
              <a:t>https</a:t>
            </a:r>
            <a:r>
              <a:rPr lang="en-US" dirty="0">
                <a:latin typeface="Tahoma" panose="020B0604030504040204" pitchFamily="34" charset="0"/>
                <a:ea typeface="Tahoma" panose="020B0604030504040204" pitchFamily="34" charset="0"/>
                <a:cs typeface="Tahoma" panose="020B0604030504040204" pitchFamily="34" charset="0"/>
              </a:rPr>
              <a:t>://www.citytech.cuny.edu/alc/</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custDataLst>
      <p:tags r:id="rId1"/>
    </p:custDataLst>
    <p:extLst>
      <p:ext uri="{BB962C8B-B14F-4D97-AF65-F5344CB8AC3E}">
        <p14:creationId xmlns:p14="http://schemas.microsoft.com/office/powerpoint/2010/main" val="21924991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http://www.cas.lsu.edu/sites/cas.lsu.edu/files/u95/SGS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1066800"/>
            <a:ext cx="3657600" cy="472965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152400" y="4800600"/>
            <a:ext cx="5646057" cy="1828800"/>
          </a:xfrm>
        </p:spPr>
        <p:txBody>
          <a:bodyPr>
            <a:noAutofit/>
          </a:bodyPr>
          <a:lstStyle/>
          <a:p>
            <a:pPr>
              <a:buFont typeface="Arial" panose="020B0604020202020204" pitchFamily="34" charset="0"/>
              <a:buChar char="•"/>
            </a:pPr>
            <a:r>
              <a:rPr lang="en-US" sz="2800" dirty="0" smtClean="0"/>
              <a:t>CAS Study Group Starter Kit</a:t>
            </a:r>
          </a:p>
          <a:p>
            <a:pPr>
              <a:buFont typeface="Arial" panose="020B0604020202020204" pitchFamily="34" charset="0"/>
              <a:buChar char="•"/>
            </a:pPr>
            <a:r>
              <a:rPr lang="en-US" sz="2800" dirty="0" smtClean="0"/>
              <a:t>www.cas.lsu.edu/study-groups</a:t>
            </a:r>
            <a:endParaRPr lang="en-US" sz="2800" dirty="0"/>
          </a:p>
        </p:txBody>
      </p:sp>
      <p:sp>
        <p:nvSpPr>
          <p:cNvPr id="7" name="TextBox 6"/>
          <p:cNvSpPr txBox="1"/>
          <p:nvPr/>
        </p:nvSpPr>
        <p:spPr>
          <a:xfrm>
            <a:off x="0" y="0"/>
            <a:ext cx="9144000" cy="769441"/>
          </a:xfrm>
          <a:prstGeom prst="rect">
            <a:avLst/>
          </a:prstGeom>
          <a:solidFill>
            <a:srgbClr val="666666"/>
          </a:solidFill>
        </p:spPr>
        <p:txBody>
          <a:bodyPr wrap="square" rtlCol="0">
            <a:spAutoFit/>
          </a:bodyPr>
          <a:lstStyle/>
          <a:p>
            <a:pPr algn="ctr"/>
            <a:r>
              <a:rPr lang="en-US" sz="4400" dirty="0" smtClean="0">
                <a:solidFill>
                  <a:schemeClr val="bg1"/>
                </a:solidFill>
                <a:latin typeface="Times New Roman" pitchFamily="18" charset="0"/>
                <a:cs typeface="Times New Roman" pitchFamily="18" charset="0"/>
              </a:rPr>
              <a:t>Study Group Starter Kit</a:t>
            </a:r>
            <a:endParaRPr lang="en-US" sz="4400" dirty="0">
              <a:solidFill>
                <a:schemeClr val="bg1"/>
              </a:solidFill>
              <a:latin typeface="Times New Roman" pitchFamily="18" charset="0"/>
              <a:cs typeface="Times New Roman" pitchFamily="18" charset="0"/>
            </a:endParaRPr>
          </a:p>
        </p:txBody>
      </p:sp>
      <p:cxnSp>
        <p:nvCxnSpPr>
          <p:cNvPr id="8" name="Straight Connector 7"/>
          <p:cNvCxnSpPr/>
          <p:nvPr/>
        </p:nvCxnSpPr>
        <p:spPr>
          <a:xfrm>
            <a:off x="0" y="806452"/>
            <a:ext cx="9144000" cy="0"/>
          </a:xfrm>
          <a:prstGeom prst="line">
            <a:avLst/>
          </a:prstGeom>
          <a:ln w="1270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172200"/>
            <a:ext cx="9144000" cy="0"/>
          </a:xfrm>
          <a:prstGeom prst="line">
            <a:avLst/>
          </a:prstGeom>
          <a:ln w="127000">
            <a:solidFill>
              <a:srgbClr val="7030A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8920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066800" y="0"/>
            <a:ext cx="7772400" cy="1143000"/>
          </a:xfrm>
        </p:spPr>
        <p:txBody>
          <a:bodyPr/>
          <a:lstStyle/>
          <a:p>
            <a:pPr eaLnBrk="1" hangingPunct="1"/>
            <a:r>
              <a:rPr lang="en-US" dirty="0" smtClean="0"/>
              <a:t> </a:t>
            </a:r>
          </a:p>
        </p:txBody>
      </p:sp>
      <p:sp>
        <p:nvSpPr>
          <p:cNvPr id="31747" name="Rectangle 3"/>
          <p:cNvSpPr>
            <a:spLocks noGrp="1" noChangeArrowheads="1"/>
          </p:cNvSpPr>
          <p:nvPr>
            <p:ph type="body" idx="1"/>
          </p:nvPr>
        </p:nvSpPr>
        <p:spPr>
          <a:xfrm>
            <a:off x="457200" y="762000"/>
            <a:ext cx="8686800" cy="5410200"/>
          </a:xfrm>
        </p:spPr>
        <p:txBody>
          <a:bodyPr/>
          <a:lstStyle/>
          <a:p>
            <a:pPr marL="342900" indent="-342900" algn="ctr" eaLnBrk="1" hangingPunct="1">
              <a:buFont typeface="Wingdings" pitchFamily="2" charset="2"/>
              <a:buNone/>
            </a:pPr>
            <a:r>
              <a:rPr lang="en-US" sz="3600" dirty="0" smtClean="0"/>
              <a:t>Challenge to Students in </a:t>
            </a:r>
            <a:r>
              <a:rPr lang="en-US" sz="3600" dirty="0" smtClean="0">
                <a:solidFill>
                  <a:srgbClr val="FF0000"/>
                </a:solidFill>
              </a:rPr>
              <a:t>Course 101</a:t>
            </a:r>
          </a:p>
          <a:p>
            <a:pPr marL="342900" indent="-342900" algn="ctr" eaLnBrk="1" hangingPunct="1">
              <a:buFont typeface="Wingdings" pitchFamily="2" charset="2"/>
              <a:buNone/>
            </a:pPr>
            <a:endParaRPr lang="en-US" sz="3600" dirty="0" smtClean="0"/>
          </a:p>
          <a:p>
            <a:pPr eaLnBrk="1" hangingPunct="1">
              <a:buFont typeface="Arial" panose="020B0604020202020204" pitchFamily="34" charset="0"/>
              <a:buChar char="•"/>
            </a:pPr>
            <a:r>
              <a:rPr lang="en-US" sz="2800" dirty="0" smtClean="0"/>
              <a:t>Metacognition Discussion – </a:t>
            </a:r>
            <a:r>
              <a:rPr lang="en-US" sz="2800" dirty="0" smtClean="0">
                <a:solidFill>
                  <a:srgbClr val="FF0000"/>
                </a:solidFill>
              </a:rPr>
              <a:t>Date</a:t>
            </a:r>
          </a:p>
          <a:p>
            <a:pPr eaLnBrk="1" hangingPunct="1">
              <a:buFont typeface="Arial" panose="020B0604020202020204" pitchFamily="34" charset="0"/>
              <a:buChar char="•"/>
            </a:pPr>
            <a:endParaRPr lang="en-US" sz="2800" dirty="0" smtClean="0"/>
          </a:p>
          <a:p>
            <a:pPr eaLnBrk="1" hangingPunct="1">
              <a:buFont typeface="Arial" panose="020B0604020202020204" pitchFamily="34" charset="0"/>
              <a:buChar char="•"/>
            </a:pPr>
            <a:r>
              <a:rPr lang="en-US" sz="2800" dirty="0" smtClean="0"/>
              <a:t>Average on Exam </a:t>
            </a:r>
            <a:r>
              <a:rPr lang="en-US" sz="2800" dirty="0" smtClean="0"/>
              <a:t>2:</a:t>
            </a:r>
          </a:p>
          <a:p>
            <a:pPr marL="0" indent="0" eaLnBrk="1" hangingPunct="1">
              <a:buNone/>
            </a:pPr>
            <a:r>
              <a:rPr lang="en-US" sz="2800" dirty="0"/>
              <a:t>	</a:t>
            </a:r>
            <a:r>
              <a:rPr lang="en-US" sz="2800" dirty="0" smtClean="0"/>
              <a:t>How </a:t>
            </a:r>
            <a:r>
              <a:rPr lang="en-US" sz="2800" dirty="0" smtClean="0"/>
              <a:t>do I know you CAN do this?</a:t>
            </a:r>
          </a:p>
          <a:p>
            <a:pPr marL="342900" indent="-342900" algn="ctr" eaLnBrk="1" hangingPunct="1">
              <a:buFont typeface="Wingdings" pitchFamily="2" charset="2"/>
              <a:buNone/>
            </a:pPr>
            <a:r>
              <a:rPr lang="en-US" sz="2800" i="1" dirty="0" smtClean="0"/>
              <a:t>                    …Because </a:t>
            </a:r>
            <a:r>
              <a:rPr lang="en-US" sz="2800" i="1" dirty="0" smtClean="0"/>
              <a:t>other classes have done it!</a:t>
            </a:r>
          </a:p>
          <a:p>
            <a:pPr marL="342900" indent="-342900" eaLnBrk="1" hangingPunct="1">
              <a:buFont typeface="Wingdings" pitchFamily="2" charset="2"/>
              <a:buNone/>
            </a:pPr>
            <a:endParaRPr lang="en-US" sz="3600" dirty="0" smtClean="0">
              <a:solidFill>
                <a:srgbClr val="FF3300"/>
              </a:solidFill>
            </a:endParaRPr>
          </a:p>
          <a:p>
            <a:pPr marL="342900" indent="-342900" eaLnBrk="1" hangingPunct="1">
              <a:buFont typeface="Wingdings" pitchFamily="2" charset="2"/>
              <a:buNone/>
            </a:pPr>
            <a:endParaRPr lang="en-US" sz="3600" dirty="0" smtClean="0">
              <a:solidFill>
                <a:srgbClr val="FF3300"/>
              </a:solidFill>
            </a:endParaRPr>
          </a:p>
        </p:txBody>
      </p:sp>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81000" y="930275"/>
            <a:ext cx="7772400" cy="1143000"/>
          </a:xfrm>
        </p:spPr>
        <p:txBody>
          <a:bodyPr/>
          <a:lstStyle/>
          <a:p>
            <a:pPr eaLnBrk="1" hangingPunct="1"/>
            <a:r>
              <a:rPr lang="en-US" sz="3600" b="1" i="0" dirty="0" smtClean="0">
                <a:solidFill>
                  <a:schemeClr val="tx1"/>
                </a:solidFill>
                <a:latin typeface="+mn-lt"/>
              </a:rPr>
              <a:t>In-Class Writing </a:t>
            </a:r>
            <a:r>
              <a:rPr lang="en-US" sz="3600" b="1" i="0" dirty="0" smtClean="0">
                <a:solidFill>
                  <a:schemeClr val="tx1"/>
                </a:solidFill>
                <a:latin typeface="+mn-lt"/>
              </a:rPr>
              <a:t>Exercise</a:t>
            </a:r>
          </a:p>
        </p:txBody>
      </p:sp>
      <p:sp>
        <p:nvSpPr>
          <p:cNvPr id="33795" name="Rectangle 3"/>
          <p:cNvSpPr>
            <a:spLocks noGrp="1" noChangeArrowheads="1"/>
          </p:cNvSpPr>
          <p:nvPr>
            <p:ph type="body" idx="1"/>
          </p:nvPr>
        </p:nvSpPr>
        <p:spPr>
          <a:xfrm>
            <a:off x="533400" y="2438400"/>
            <a:ext cx="7924800" cy="2209800"/>
          </a:xfrm>
        </p:spPr>
        <p:txBody>
          <a:bodyPr/>
          <a:lstStyle/>
          <a:p>
            <a:pPr eaLnBrk="1" hangingPunct="1">
              <a:buFontTx/>
              <a:buNone/>
            </a:pPr>
            <a:r>
              <a:rPr lang="en-US" sz="2800" dirty="0" smtClean="0"/>
              <a:t>What strategy will you use </a:t>
            </a:r>
            <a:r>
              <a:rPr lang="en-US" sz="2800" dirty="0" smtClean="0"/>
              <a:t>for </a:t>
            </a:r>
            <a:r>
              <a:rPr lang="en-US" sz="2800" dirty="0" smtClean="0"/>
              <a:t>the next three weeks?</a:t>
            </a: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81000" y="1371600"/>
            <a:ext cx="8610600" cy="609600"/>
          </a:xfrm>
        </p:spPr>
        <p:txBody>
          <a:bodyPr/>
          <a:lstStyle/>
          <a:p>
            <a:pPr algn="ctr" eaLnBrk="1" hangingPunct="1"/>
            <a:r>
              <a:rPr lang="en-US" dirty="0" smtClean="0">
                <a:solidFill>
                  <a:schemeClr val="tx1"/>
                </a:solidFill>
                <a:latin typeface="+mn-lt"/>
              </a:rPr>
              <a:t>The Story of Students </a:t>
            </a:r>
            <a:br>
              <a:rPr lang="en-US" dirty="0" smtClean="0">
                <a:solidFill>
                  <a:schemeClr val="tx1"/>
                </a:solidFill>
                <a:latin typeface="+mn-lt"/>
              </a:rPr>
            </a:br>
            <a:r>
              <a:rPr lang="en-US" dirty="0" smtClean="0">
                <a:solidFill>
                  <a:schemeClr val="tx1"/>
                </a:solidFill>
                <a:latin typeface="+mn-lt"/>
              </a:rPr>
              <a:t>Who Dramatically Improved</a:t>
            </a:r>
            <a:r>
              <a:rPr lang="en-US" sz="3600" dirty="0" smtClean="0">
                <a:latin typeface="+mn-lt"/>
              </a:rPr>
              <a:t/>
            </a:r>
            <a:br>
              <a:rPr lang="en-US" sz="3600" dirty="0" smtClean="0">
                <a:latin typeface="+mn-lt"/>
              </a:rPr>
            </a:br>
            <a:r>
              <a:rPr lang="en-US" sz="4000" dirty="0" smtClean="0"/>
              <a:t> </a:t>
            </a:r>
          </a:p>
        </p:txBody>
      </p:sp>
      <p:sp>
        <p:nvSpPr>
          <p:cNvPr id="6147" name="Rectangle 3"/>
          <p:cNvSpPr>
            <a:spLocks noGrp="1" noChangeArrowheads="1"/>
          </p:cNvSpPr>
          <p:nvPr>
            <p:ph type="body" idx="1"/>
          </p:nvPr>
        </p:nvSpPr>
        <p:spPr>
          <a:xfrm>
            <a:off x="609600" y="2057400"/>
            <a:ext cx="8153400" cy="4191000"/>
          </a:xfrm>
        </p:spPr>
        <p:txBody>
          <a:bodyPr/>
          <a:lstStyle/>
          <a:p>
            <a:pPr eaLnBrk="1" hangingPunct="1">
              <a:lnSpc>
                <a:spcPct val="90000"/>
              </a:lnSpc>
              <a:buClr>
                <a:schemeClr val="tx1"/>
              </a:buClr>
            </a:pPr>
            <a:endParaRPr lang="en-US" sz="2800" dirty="0" smtClean="0"/>
          </a:p>
          <a:p>
            <a:pPr eaLnBrk="1" hangingPunct="1">
              <a:lnSpc>
                <a:spcPct val="90000"/>
              </a:lnSpc>
              <a:buClr>
                <a:schemeClr val="tx1"/>
              </a:buClr>
              <a:buFont typeface="Arial" panose="020B0604020202020204" pitchFamily="34" charset="0"/>
              <a:buChar char="•"/>
            </a:pPr>
            <a:r>
              <a:rPr lang="en-US" sz="2800" dirty="0" smtClean="0"/>
              <a:t>Student 1</a:t>
            </a:r>
            <a:r>
              <a:rPr lang="en-US" sz="2800" dirty="0"/>
              <a:t>	</a:t>
            </a:r>
            <a:r>
              <a:rPr lang="en-US" sz="2800" dirty="0" smtClean="0"/>
              <a:t>		Final Grade:</a:t>
            </a:r>
          </a:p>
          <a:p>
            <a:pPr marL="0" indent="0" eaLnBrk="1" hangingPunct="1">
              <a:lnSpc>
                <a:spcPct val="90000"/>
              </a:lnSpc>
              <a:buClr>
                <a:schemeClr val="tx1"/>
              </a:buClr>
              <a:buNone/>
            </a:pPr>
            <a:r>
              <a:rPr lang="en-US" sz="2800" dirty="0" smtClean="0">
                <a:solidFill>
                  <a:srgbClr val="FF3300"/>
                </a:solidFill>
              </a:rPr>
              <a:t>			</a:t>
            </a:r>
            <a:endParaRPr lang="en-US" sz="2800" u="sng" dirty="0" smtClean="0">
              <a:solidFill>
                <a:srgbClr val="FF3300"/>
              </a:solidFill>
            </a:endParaRPr>
          </a:p>
          <a:p>
            <a:pPr eaLnBrk="1" hangingPunct="1">
              <a:buClr>
                <a:schemeClr val="tx1"/>
              </a:buClr>
              <a:buFont typeface="Arial" panose="020B0604020202020204" pitchFamily="34" charset="0"/>
              <a:buChar char="•"/>
            </a:pPr>
            <a:r>
              <a:rPr lang="en-US" sz="2800" dirty="0" smtClean="0"/>
              <a:t>Student 2</a:t>
            </a:r>
          </a:p>
          <a:p>
            <a:pPr marL="0" indent="0" eaLnBrk="1" hangingPunct="1">
              <a:buClr>
                <a:schemeClr val="tx1"/>
              </a:buClr>
              <a:buNone/>
            </a:pPr>
            <a:r>
              <a:rPr lang="en-US" sz="2800" dirty="0" smtClean="0">
                <a:solidFill>
                  <a:srgbClr val="FF3300"/>
                </a:solidFill>
              </a:rPr>
              <a:t>	</a:t>
            </a:r>
            <a:r>
              <a:rPr lang="en-US" sz="2800" dirty="0" smtClean="0"/>
              <a:t>  </a:t>
            </a:r>
            <a:r>
              <a:rPr lang="en-US" sz="2800" dirty="0" smtClean="0">
                <a:solidFill>
                  <a:srgbClr val="FF3300"/>
                </a:solidFill>
              </a:rPr>
              <a:t>				</a:t>
            </a:r>
            <a:endParaRPr lang="en-US" sz="2800" u="sng" dirty="0" smtClean="0">
              <a:solidFill>
                <a:srgbClr val="FF3300"/>
              </a:solidFill>
            </a:endParaRPr>
          </a:p>
          <a:p>
            <a:pPr eaLnBrk="1" hangingPunct="1">
              <a:lnSpc>
                <a:spcPct val="90000"/>
              </a:lnSpc>
              <a:buClr>
                <a:schemeClr val="tx1"/>
              </a:buClr>
              <a:buFont typeface="Arial" panose="020B0604020202020204" pitchFamily="34" charset="0"/>
              <a:buChar char="•"/>
            </a:pPr>
            <a:r>
              <a:rPr lang="en-US" sz="2800" dirty="0" smtClean="0"/>
              <a:t>Student 3</a:t>
            </a:r>
          </a:p>
          <a:p>
            <a:pPr marL="0" indent="0" eaLnBrk="1" hangingPunct="1">
              <a:lnSpc>
                <a:spcPct val="90000"/>
              </a:lnSpc>
              <a:buClr>
                <a:schemeClr val="tx1"/>
              </a:buClr>
              <a:buNone/>
            </a:pPr>
            <a:r>
              <a:rPr lang="en-US" sz="2800" dirty="0" smtClean="0"/>
              <a:t>  </a:t>
            </a:r>
            <a:r>
              <a:rPr lang="en-US" sz="2800" dirty="0" smtClean="0">
                <a:solidFill>
                  <a:srgbClr val="FF0000"/>
                </a:solidFill>
              </a:rPr>
              <a:t>				</a:t>
            </a:r>
            <a:endParaRPr lang="en-US" sz="2800" dirty="0">
              <a:solidFill>
                <a:srgbClr val="FF0000"/>
              </a:solidFill>
            </a:endParaRPr>
          </a:p>
          <a:p>
            <a:pPr eaLnBrk="1" hangingPunct="1">
              <a:lnSpc>
                <a:spcPct val="90000"/>
              </a:lnSpc>
              <a:buClr>
                <a:schemeClr val="tx1"/>
              </a:buClr>
              <a:buFont typeface="Arial" panose="020B0604020202020204" pitchFamily="34" charset="0"/>
              <a:buChar char="•"/>
            </a:pPr>
            <a:r>
              <a:rPr lang="en-US" sz="2800" dirty="0" smtClean="0"/>
              <a:t>Student 4</a:t>
            </a:r>
            <a:endParaRPr lang="en-US" sz="2800" dirty="0"/>
          </a:p>
          <a:p>
            <a:pPr eaLnBrk="1" hangingPunct="1">
              <a:lnSpc>
                <a:spcPct val="90000"/>
              </a:lnSpc>
              <a:buNone/>
            </a:pPr>
            <a:r>
              <a:rPr lang="en-US" sz="2800" dirty="0">
                <a:solidFill>
                  <a:srgbClr val="FF3300"/>
                </a:solidFill>
              </a:rPr>
              <a:t>	</a:t>
            </a:r>
            <a:r>
              <a:rPr lang="en-US" sz="2800" dirty="0"/>
              <a:t> </a:t>
            </a:r>
            <a:r>
              <a:rPr lang="en-US" sz="2800" dirty="0">
                <a:solidFill>
                  <a:srgbClr val="FF0000"/>
                </a:solidFill>
              </a:rPr>
              <a:t>		</a:t>
            </a:r>
            <a:r>
              <a:rPr lang="en-US" sz="2800" dirty="0" smtClean="0">
                <a:solidFill>
                  <a:srgbClr val="FF0000"/>
                </a:solidFill>
              </a:rPr>
              <a:t>	</a:t>
            </a:r>
            <a:endParaRPr lang="en-US" sz="2800" dirty="0">
              <a:solidFill>
                <a:srgbClr val="FF0000"/>
              </a:solidFill>
            </a:endParaRPr>
          </a:p>
          <a:p>
            <a:pPr eaLnBrk="1" hangingPunct="1">
              <a:lnSpc>
                <a:spcPct val="90000"/>
              </a:lnSpc>
              <a:buNone/>
            </a:pPr>
            <a:endParaRPr lang="en-US" sz="2800" dirty="0" smtClean="0">
              <a:solidFill>
                <a:srgbClr val="FF0000"/>
              </a:solidFill>
            </a:endParaRPr>
          </a:p>
          <a:p>
            <a:pPr eaLnBrk="1" hangingPunct="1">
              <a:lnSpc>
                <a:spcPct val="90000"/>
              </a:lnSpc>
              <a:buNone/>
            </a:pPr>
            <a:endParaRPr lang="en-US" sz="2800" dirty="0">
              <a:solidFill>
                <a:srgbClr val="FF0000"/>
              </a:solidFill>
            </a:endParaRPr>
          </a:p>
          <a:p>
            <a:pPr marL="0" indent="0" eaLnBrk="1" hangingPunct="1">
              <a:lnSpc>
                <a:spcPct val="90000"/>
              </a:lnSpc>
              <a:buNone/>
            </a:pPr>
            <a:endParaRPr lang="en-US" sz="2800" dirty="0" smtClean="0">
              <a:solidFill>
                <a:srgbClr val="FF0000"/>
              </a:solidFill>
            </a:endParaRPr>
          </a:p>
          <a:p>
            <a:pPr eaLnBrk="1" hangingPunct="1">
              <a:lnSpc>
                <a:spcPct val="90000"/>
              </a:lnSpc>
              <a:buFontTx/>
              <a:buNone/>
            </a:pPr>
            <a:endParaRPr lang="en-US" sz="2800" u="sng" dirty="0" smtClean="0">
              <a:solidFill>
                <a:srgbClr val="FF3300"/>
              </a:solidFill>
            </a:endParaRPr>
          </a:p>
          <a:p>
            <a:pPr eaLnBrk="1" hangingPunct="1">
              <a:lnSpc>
                <a:spcPct val="90000"/>
              </a:lnSpc>
              <a:buFontTx/>
              <a:buNone/>
            </a:pPr>
            <a:endParaRPr lang="en-US" sz="2800" dirty="0" smtClean="0">
              <a:solidFill>
                <a:srgbClr val="FF3300"/>
              </a:solidFill>
            </a:endParaRPr>
          </a:p>
          <a:p>
            <a:pPr eaLnBrk="1" hangingPunct="1">
              <a:lnSpc>
                <a:spcPct val="90000"/>
              </a:lnSpc>
              <a:buFontTx/>
              <a:buNone/>
            </a:pPr>
            <a:endParaRPr lang="en-US" sz="2800" dirty="0" smtClean="0">
              <a:solidFill>
                <a:srgbClr val="FF3300"/>
              </a:solidFill>
            </a:endParaRPr>
          </a:p>
          <a:p>
            <a:pPr eaLnBrk="1" hangingPunct="1">
              <a:lnSpc>
                <a:spcPct val="90000"/>
              </a:lnSpc>
              <a:buFontTx/>
              <a:buNone/>
            </a:pPr>
            <a:endParaRPr lang="en-US" sz="2800" dirty="0" smtClean="0">
              <a:solidFill>
                <a:srgbClr val="FF3300"/>
              </a:solidFill>
            </a:endParaRPr>
          </a:p>
          <a:p>
            <a:pPr eaLnBrk="1" hangingPunct="1">
              <a:lnSpc>
                <a:spcPct val="90000"/>
              </a:lnSpc>
              <a:buFontTx/>
              <a:buNone/>
            </a:pPr>
            <a:endParaRPr lang="en-US" dirty="0" smtClean="0">
              <a:solidFill>
                <a:srgbClr val="FF3300"/>
              </a:solidFill>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0" y="1066800"/>
            <a:ext cx="5181600" cy="2362200"/>
          </a:xfrm>
          <a:noFill/>
        </p:spPr>
        <p:txBody>
          <a:bodyPr lIns="92075" tIns="46038" rIns="92075" bIns="46038"/>
          <a:lstStyle/>
          <a:p>
            <a:pPr algn="ctr" eaLnBrk="1" hangingPunct="1"/>
            <a:r>
              <a:rPr lang="en-US" sz="2800" dirty="0" smtClean="0">
                <a:solidFill>
                  <a:schemeClr val="tx1"/>
                </a:solidFill>
                <a:latin typeface="+mn-lt"/>
              </a:rPr>
              <a:t>If you don’t try it </a:t>
            </a:r>
            <a:br>
              <a:rPr lang="en-US" sz="2800" dirty="0" smtClean="0">
                <a:solidFill>
                  <a:schemeClr val="tx1"/>
                </a:solidFill>
                <a:latin typeface="+mn-lt"/>
              </a:rPr>
            </a:br>
            <a:r>
              <a:rPr lang="en-US" sz="2800" dirty="0" smtClean="0">
                <a:solidFill>
                  <a:schemeClr val="tx1"/>
                </a:solidFill>
                <a:latin typeface="+mn-lt"/>
              </a:rPr>
              <a:t>within the next 48 hours...</a:t>
            </a:r>
          </a:p>
        </p:txBody>
      </p:sp>
      <p:sp>
        <p:nvSpPr>
          <p:cNvPr id="34819" name="Rectangle 3"/>
          <p:cNvSpPr>
            <a:spLocks noGrp="1" noChangeArrowheads="1"/>
          </p:cNvSpPr>
          <p:nvPr>
            <p:ph type="subTitle" idx="1"/>
          </p:nvPr>
        </p:nvSpPr>
        <p:spPr>
          <a:xfrm>
            <a:off x="4800600" y="4267200"/>
            <a:ext cx="4038600" cy="685800"/>
          </a:xfrm>
          <a:noFill/>
        </p:spPr>
        <p:txBody>
          <a:bodyPr lIns="92075" tIns="46038" rIns="92075" bIns="46038"/>
          <a:lstStyle/>
          <a:p>
            <a:pPr eaLnBrk="1" hangingPunct="1"/>
            <a:r>
              <a:rPr lang="en-US" sz="2800" dirty="0" smtClean="0"/>
              <a:t>… you probably never will.</a:t>
            </a:r>
          </a:p>
        </p:txBody>
      </p:sp>
    </p:spTree>
    <p:custDataLst>
      <p:tags r:id="rId1"/>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09600" y="609600"/>
            <a:ext cx="7772400" cy="1143000"/>
          </a:xfrm>
        </p:spPr>
        <p:txBody>
          <a:bodyPr/>
          <a:lstStyle/>
          <a:p>
            <a:pPr algn="ctr" eaLnBrk="1" hangingPunct="1"/>
            <a:r>
              <a:rPr lang="en-US" sz="4000" b="1" i="0" dirty="0" smtClean="0">
                <a:solidFill>
                  <a:schemeClr val="tx1"/>
                </a:solidFill>
                <a:latin typeface="Tahoma" panose="020B0604030504040204" pitchFamily="34" charset="0"/>
                <a:ea typeface="Tahoma" panose="020B0604030504040204" pitchFamily="34" charset="0"/>
                <a:cs typeface="Tahoma" panose="020B0604030504040204" pitchFamily="34" charset="0"/>
              </a:rPr>
              <a:t>Final Note</a:t>
            </a:r>
          </a:p>
        </p:txBody>
      </p:sp>
      <p:sp>
        <p:nvSpPr>
          <p:cNvPr id="35843" name="Rectangle 3"/>
          <p:cNvSpPr>
            <a:spLocks noGrp="1" noChangeArrowheads="1"/>
          </p:cNvSpPr>
          <p:nvPr>
            <p:ph type="body" idx="1"/>
          </p:nvPr>
        </p:nvSpPr>
        <p:spPr>
          <a:xfrm>
            <a:off x="0" y="1905000"/>
            <a:ext cx="9144000" cy="4953000"/>
          </a:xfrm>
        </p:spPr>
        <p:txBody>
          <a:bodyPr/>
          <a:lstStyle/>
          <a:p>
            <a:pPr eaLnBrk="1" hangingPunct="1">
              <a:buNone/>
            </a:pPr>
            <a:r>
              <a:rPr lang="en-US" dirty="0" smtClean="0"/>
              <a:t>   Please visit the </a:t>
            </a:r>
            <a:r>
              <a:rPr lang="en-US" dirty="0" smtClean="0"/>
              <a:t>websites:</a:t>
            </a:r>
          </a:p>
          <a:p>
            <a:pPr algn="ctr" eaLnBrk="1" hangingPunct="1">
              <a:buNone/>
            </a:pPr>
            <a:r>
              <a:rPr lang="en-US" dirty="0" smtClean="0">
                <a:latin typeface="Tahoma" panose="020B0604030504040204" pitchFamily="34" charset="0"/>
                <a:ea typeface="Tahoma" panose="020B0604030504040204" pitchFamily="34" charset="0"/>
                <a:cs typeface="Tahoma" panose="020B0604030504040204" pitchFamily="34" charset="0"/>
              </a:rPr>
              <a:t>www.citytech.cuny.edu/alc</a:t>
            </a:r>
            <a:r>
              <a:rPr lang="en-US" dirty="0">
                <a:latin typeface="Tahoma" panose="020B0604030504040204" pitchFamily="34" charset="0"/>
                <a:ea typeface="Tahoma" panose="020B0604030504040204" pitchFamily="34" charset="0"/>
                <a:cs typeface="Tahoma" panose="020B0604030504040204" pitchFamily="34" charset="0"/>
              </a:rPr>
              <a:t>/</a:t>
            </a:r>
          </a:p>
          <a:p>
            <a:pPr algn="ctr" eaLnBrk="1" hangingPunct="1">
              <a:buFontTx/>
              <a:buNone/>
            </a:pPr>
            <a:r>
              <a:rPr lang="en-US" dirty="0" smtClean="0"/>
              <a:t>  and </a:t>
            </a:r>
          </a:p>
          <a:p>
            <a:pPr algn="ctr" eaLnBrk="1" hangingPunct="1">
              <a:buFontTx/>
              <a:buNone/>
            </a:pPr>
            <a:r>
              <a:rPr lang="en-US" dirty="0" smtClean="0"/>
              <a:t>    www.cas.lsu.edu</a:t>
            </a:r>
            <a:r>
              <a:rPr lang="en-US" dirty="0" smtClean="0"/>
              <a:t>.</a:t>
            </a:r>
          </a:p>
          <a:p>
            <a:pPr eaLnBrk="1" hangingPunct="1">
              <a:buFontTx/>
              <a:buNone/>
            </a:pPr>
            <a:endParaRPr lang="en-US" dirty="0" smtClean="0"/>
          </a:p>
          <a:p>
            <a:pPr eaLnBrk="1" hangingPunct="1">
              <a:buFontTx/>
              <a:buNone/>
            </a:pPr>
            <a:r>
              <a:rPr lang="en-US" dirty="0" smtClean="0"/>
              <a:t>	Th</a:t>
            </a:r>
            <a:r>
              <a:rPr lang="en-US" sz="2800" dirty="0" smtClean="0"/>
              <a:t>ere are on-line workshops and information that will teach you even more effective study strategies.   </a:t>
            </a:r>
            <a:endParaRPr lang="en-US" sz="2800" b="1" i="1" dirty="0" smtClean="0">
              <a:solidFill>
                <a:schemeClr val="tx2"/>
              </a:solidFill>
              <a:latin typeface="+mj-lt"/>
            </a:endParaRPr>
          </a:p>
          <a:p>
            <a:pPr eaLnBrk="1" hangingPunct="1">
              <a:buFontTx/>
              <a:buNone/>
            </a:pPr>
            <a:r>
              <a:rPr lang="en-US" sz="3600" b="1" i="1" dirty="0" smtClean="0">
                <a:solidFill>
                  <a:schemeClr val="tx2"/>
                </a:solidFill>
                <a:latin typeface="+mj-lt"/>
              </a:rPr>
              <a:t>			</a:t>
            </a:r>
            <a:r>
              <a:rPr lang="en-US" dirty="0"/>
              <a:t>	</a:t>
            </a:r>
            <a:r>
              <a:rPr lang="en-US" dirty="0" smtClean="0"/>
              <a:t>			  </a:t>
            </a: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81000" y="381000"/>
            <a:ext cx="7772400" cy="1143000"/>
          </a:xfrm>
        </p:spPr>
        <p:txBody>
          <a:bodyPr/>
          <a:lstStyle/>
          <a:p>
            <a:pPr eaLnBrk="1" hangingPunct="1"/>
            <a:r>
              <a:rPr lang="en-US" sz="4000" i="0" dirty="0" smtClean="0">
                <a:solidFill>
                  <a:schemeClr val="bg1">
                    <a:lumMod val="50000"/>
                  </a:schemeClr>
                </a:solidFill>
                <a:latin typeface="+mn-lt"/>
              </a:rPr>
              <a:t>Step 1: </a:t>
            </a:r>
            <a:r>
              <a:rPr lang="en-US" sz="4000" b="1" i="0" dirty="0" smtClean="0">
                <a:solidFill>
                  <a:schemeClr val="tx1"/>
                </a:solidFill>
                <a:latin typeface="+mn-lt"/>
              </a:rPr>
              <a:t>Analysis</a:t>
            </a:r>
            <a:endParaRPr lang="en-US" sz="4000" b="1" i="0" dirty="0" smtClean="0">
              <a:solidFill>
                <a:schemeClr val="tx1"/>
              </a:solidFill>
              <a:latin typeface="+mn-lt"/>
            </a:endParaRPr>
          </a:p>
        </p:txBody>
      </p:sp>
      <p:sp>
        <p:nvSpPr>
          <p:cNvPr id="14339" name="Rectangle 3"/>
          <p:cNvSpPr>
            <a:spLocks noGrp="1" noChangeArrowheads="1"/>
          </p:cNvSpPr>
          <p:nvPr>
            <p:ph type="body" idx="1"/>
          </p:nvPr>
        </p:nvSpPr>
        <p:spPr>
          <a:xfrm>
            <a:off x="0" y="1752600"/>
            <a:ext cx="9144000" cy="5029200"/>
          </a:xfrm>
        </p:spPr>
        <p:txBody>
          <a:bodyPr/>
          <a:lstStyle/>
          <a:p>
            <a:pPr eaLnBrk="1" hangingPunct="1">
              <a:buFont typeface="Arial" panose="020B0604020202020204" pitchFamily="34" charset="0"/>
              <a:buChar char="•"/>
            </a:pPr>
            <a:r>
              <a:rPr lang="en-US" sz="2800" dirty="0" smtClean="0"/>
              <a:t>What’s </a:t>
            </a:r>
            <a:r>
              <a:rPr lang="en-US" sz="2800" dirty="0" smtClean="0"/>
              <a:t>the difference, if any, </a:t>
            </a:r>
            <a:r>
              <a:rPr lang="en-US" sz="2800" dirty="0" smtClean="0"/>
              <a:t>between </a:t>
            </a:r>
            <a:r>
              <a:rPr lang="en-US" sz="2800" i="1" dirty="0" smtClean="0"/>
              <a:t>studying</a:t>
            </a:r>
            <a:r>
              <a:rPr lang="en-US" sz="2800" dirty="0" smtClean="0"/>
              <a:t> and </a:t>
            </a:r>
            <a:r>
              <a:rPr lang="en-US" sz="2800" i="1" dirty="0" smtClean="0"/>
              <a:t>learning</a:t>
            </a:r>
            <a:r>
              <a:rPr lang="en-US" sz="2800" dirty="0" smtClean="0"/>
              <a:t>?</a:t>
            </a:r>
          </a:p>
          <a:p>
            <a:pPr eaLnBrk="1" hangingPunct="1">
              <a:buFont typeface="Arial" panose="020B0604020202020204" pitchFamily="34" charset="0"/>
              <a:buChar char="•"/>
            </a:pPr>
            <a:endParaRPr lang="en-US" sz="2800" dirty="0" smtClean="0"/>
          </a:p>
          <a:p>
            <a:pPr eaLnBrk="1" hangingPunct="1">
              <a:buFont typeface="Arial" panose="020B0604020202020204" pitchFamily="34" charset="0"/>
              <a:buChar char="•"/>
            </a:pPr>
            <a:r>
              <a:rPr lang="en-US" sz="2800" dirty="0" smtClean="0"/>
              <a:t>What are your current:</a:t>
            </a:r>
          </a:p>
          <a:p>
            <a:pPr marL="0" indent="0" eaLnBrk="1" hangingPunct="1">
              <a:buNone/>
            </a:pPr>
            <a:r>
              <a:rPr lang="en-US" sz="2800" dirty="0"/>
              <a:t>	</a:t>
            </a:r>
            <a:r>
              <a:rPr lang="en-US" sz="2800" dirty="0" smtClean="0"/>
              <a:t>			</a:t>
            </a:r>
            <a:r>
              <a:rPr lang="en-US" sz="2400" dirty="0" smtClean="0"/>
              <a:t>study habits?</a:t>
            </a:r>
          </a:p>
          <a:p>
            <a:pPr marL="0" indent="0" eaLnBrk="1" hangingPunct="1">
              <a:buNone/>
            </a:pPr>
            <a:r>
              <a:rPr lang="en-US" sz="2400" dirty="0"/>
              <a:t>	</a:t>
            </a:r>
            <a:r>
              <a:rPr lang="en-US" sz="2400" dirty="0" smtClean="0"/>
              <a:t>			learning strategies?</a:t>
            </a:r>
            <a:endParaRPr lang="en-US" sz="2400" dirty="0" smtClean="0"/>
          </a:p>
          <a:p>
            <a:pPr eaLnBrk="1" hangingPunct="1">
              <a:buFontTx/>
              <a:buNone/>
            </a:pPr>
            <a:endParaRPr lang="en-US" sz="2800" dirty="0" smtClean="0"/>
          </a:p>
          <a:p>
            <a:pPr eaLnBrk="1" hangingPunct="1">
              <a:buFontTx/>
              <a:buNone/>
            </a:pPr>
            <a:r>
              <a:rPr lang="en-US" dirty="0" smtClean="0"/>
              <a:t> </a:t>
            </a:r>
            <a:endParaRPr lang="en-US" dirty="0" smtClean="0"/>
          </a:p>
          <a:p>
            <a:pPr marL="0" indent="0" eaLnBrk="1" hangingPunct="1">
              <a:buNone/>
            </a:pPr>
            <a:endParaRPr lang="en-US" dirty="0" smtClean="0"/>
          </a:p>
        </p:txBody>
      </p:sp>
    </p:spTree>
    <p:custDataLst>
      <p:tags r:id="rId1"/>
    </p:custDataLst>
    <p:extLst>
      <p:ext uri="{BB962C8B-B14F-4D97-AF65-F5344CB8AC3E}">
        <p14:creationId xmlns:p14="http://schemas.microsoft.com/office/powerpoint/2010/main" val="21031807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0" y="990600"/>
            <a:ext cx="9144000" cy="1143000"/>
          </a:xfrm>
        </p:spPr>
        <p:txBody>
          <a:bodyPr/>
          <a:lstStyle/>
          <a:p>
            <a:pPr algn="ctr"/>
            <a:r>
              <a:rPr lang="en-US" sz="4000" b="1" i="0" dirty="0" smtClean="0">
                <a:solidFill>
                  <a:schemeClr val="tx1"/>
                </a:solidFill>
                <a:latin typeface="+mn-lt"/>
              </a:rPr>
              <a:t>Which mode have you been in?</a:t>
            </a:r>
            <a:endParaRPr lang="en-US" sz="4000" b="1" i="0" dirty="0">
              <a:solidFill>
                <a:schemeClr val="tx1"/>
              </a:solidFill>
              <a:latin typeface="+mn-lt"/>
            </a:endParaRPr>
          </a:p>
        </p:txBody>
      </p:sp>
      <p:sp>
        <p:nvSpPr>
          <p:cNvPr id="3" name="TPAnswers"/>
          <p:cNvSpPr>
            <a:spLocks noGrp="1"/>
          </p:cNvSpPr>
          <p:nvPr>
            <p:ph type="body" idx="1"/>
            <p:custDataLst>
              <p:tags r:id="rId2"/>
            </p:custDataLst>
          </p:nvPr>
        </p:nvSpPr>
        <p:spPr>
          <a:xfrm>
            <a:off x="609600" y="2119532"/>
            <a:ext cx="5334000" cy="1309468"/>
          </a:xfrm>
        </p:spPr>
        <p:txBody>
          <a:bodyPr>
            <a:noAutofit/>
          </a:bodyPr>
          <a:lstStyle/>
          <a:p>
            <a:pPr marL="514350" indent="-514350">
              <a:spcAft>
                <a:spcPts val="0"/>
              </a:spcAft>
              <a:buAutoNum type="arabicPeriod"/>
            </a:pPr>
            <a:r>
              <a:rPr lang="en-US" sz="2800" dirty="0" smtClean="0"/>
              <a:t>Study mode</a:t>
            </a:r>
          </a:p>
          <a:p>
            <a:pPr marL="0" indent="0">
              <a:spcAft>
                <a:spcPts val="0"/>
              </a:spcAft>
              <a:buNone/>
            </a:pPr>
            <a:r>
              <a:rPr lang="en-US" sz="2800" dirty="0" smtClean="0"/>
              <a:t>2. Learn mode</a:t>
            </a:r>
            <a:endParaRPr lang="en-US" sz="2800" dirty="0"/>
          </a:p>
        </p:txBody>
      </p:sp>
      <p:sp>
        <p:nvSpPr>
          <p:cNvPr id="4" name="TPQuestion"/>
          <p:cNvSpPr txBox="1">
            <a:spLocks/>
          </p:cNvSpPr>
          <p:nvPr/>
        </p:nvSpPr>
        <p:spPr bwMode="auto">
          <a:xfrm>
            <a:off x="609600" y="4552070"/>
            <a:ext cx="8534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defRPr>
            </a:lvl2pPr>
            <a:lvl3pPr algn="l" rtl="0" eaLnBrk="0" fontAlgn="base" hangingPunct="0">
              <a:spcBef>
                <a:spcPct val="0"/>
              </a:spcBef>
              <a:spcAft>
                <a:spcPct val="0"/>
              </a:spcAft>
              <a:defRPr sz="4400" i="1">
                <a:solidFill>
                  <a:schemeClr val="tx2"/>
                </a:solidFill>
                <a:latin typeface="Times New Roman" pitchFamily="18" charset="0"/>
              </a:defRPr>
            </a:lvl3pPr>
            <a:lvl4pPr algn="l" rtl="0" eaLnBrk="0" fontAlgn="base" hangingPunct="0">
              <a:spcBef>
                <a:spcPct val="0"/>
              </a:spcBef>
              <a:spcAft>
                <a:spcPct val="0"/>
              </a:spcAft>
              <a:defRPr sz="4400" i="1">
                <a:solidFill>
                  <a:schemeClr val="tx2"/>
                </a:solidFill>
                <a:latin typeface="Times New Roman" pitchFamily="18" charset="0"/>
              </a:defRPr>
            </a:lvl4pPr>
            <a:lvl5pPr algn="l" rtl="0" eaLnBrk="0" fontAlgn="base" hangingPunct="0">
              <a:spcBef>
                <a:spcPct val="0"/>
              </a:spcBef>
              <a:spcAft>
                <a:spcPct val="0"/>
              </a:spcAft>
              <a:defRPr sz="4400" i="1">
                <a:solidFill>
                  <a:schemeClr val="tx2"/>
                </a:solidFill>
                <a:latin typeface="Times New Roman" pitchFamily="18" charset="0"/>
              </a:defRPr>
            </a:lvl5pPr>
            <a:lvl6pPr marL="457200" algn="l" rtl="0" fontAlgn="base">
              <a:spcBef>
                <a:spcPct val="0"/>
              </a:spcBef>
              <a:spcAft>
                <a:spcPct val="0"/>
              </a:spcAft>
              <a:defRPr sz="4400" i="1">
                <a:solidFill>
                  <a:schemeClr val="tx2"/>
                </a:solidFill>
                <a:latin typeface="Times New Roman" pitchFamily="18" charset="0"/>
              </a:defRPr>
            </a:lvl6pPr>
            <a:lvl7pPr marL="914400" algn="l" rtl="0" fontAlgn="base">
              <a:spcBef>
                <a:spcPct val="0"/>
              </a:spcBef>
              <a:spcAft>
                <a:spcPct val="0"/>
              </a:spcAft>
              <a:defRPr sz="4400" i="1">
                <a:solidFill>
                  <a:schemeClr val="tx2"/>
                </a:solidFill>
                <a:latin typeface="Times New Roman" pitchFamily="18" charset="0"/>
              </a:defRPr>
            </a:lvl7pPr>
            <a:lvl8pPr marL="1371600" algn="l" rtl="0" fontAlgn="base">
              <a:spcBef>
                <a:spcPct val="0"/>
              </a:spcBef>
              <a:spcAft>
                <a:spcPct val="0"/>
              </a:spcAft>
              <a:defRPr sz="4400" i="1">
                <a:solidFill>
                  <a:schemeClr val="tx2"/>
                </a:solidFill>
                <a:latin typeface="Times New Roman" pitchFamily="18" charset="0"/>
              </a:defRPr>
            </a:lvl8pPr>
            <a:lvl9pPr marL="1828800" algn="l" rtl="0" fontAlgn="base">
              <a:spcBef>
                <a:spcPct val="0"/>
              </a:spcBef>
              <a:spcAft>
                <a:spcPct val="0"/>
              </a:spcAft>
              <a:defRPr sz="4400" i="1">
                <a:solidFill>
                  <a:schemeClr val="tx2"/>
                </a:solidFill>
                <a:latin typeface="Times New Roman" pitchFamily="18" charset="0"/>
              </a:defRPr>
            </a:lvl9pPr>
          </a:lstStyle>
          <a:p>
            <a:r>
              <a:rPr lang="en-US" sz="4000" b="1" i="0" kern="0" dirty="0" smtClean="0">
                <a:solidFill>
                  <a:schemeClr val="tx1"/>
                </a:solidFill>
                <a:latin typeface="+mn-lt"/>
              </a:rPr>
              <a:t>Why is it important that we consider this?</a:t>
            </a:r>
            <a:endParaRPr lang="en-US" sz="4000" b="1" i="0" kern="0" dirty="0">
              <a:solidFill>
                <a:schemeClr val="tx1"/>
              </a:solidFill>
              <a:latin typeface="+mn-lt"/>
            </a:endParaRPr>
          </a:p>
        </p:txBody>
      </p:sp>
    </p:spTree>
    <p:custDataLst>
      <p:tags r:id="rId1"/>
    </p:custDataLst>
    <p:extLst>
      <p:ext uri="{BB962C8B-B14F-4D97-AF65-F5344CB8AC3E}">
        <p14:creationId xmlns:p14="http://schemas.microsoft.com/office/powerpoint/2010/main" val="3280436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533400" y="4798255"/>
            <a:ext cx="8763000" cy="1143000"/>
          </a:xfrm>
        </p:spPr>
        <p:txBody>
          <a:bodyPr/>
          <a:lstStyle/>
          <a:p>
            <a:r>
              <a:rPr lang="en-US" sz="4000" b="1" i="0" dirty="0" smtClean="0">
                <a:solidFill>
                  <a:schemeClr val="tx1"/>
                </a:solidFill>
                <a:latin typeface="+mn-lt"/>
              </a:rPr>
              <a:t>Why?</a:t>
            </a:r>
            <a:endParaRPr lang="en-US" sz="4000" b="1" i="0" dirty="0">
              <a:solidFill>
                <a:schemeClr val="tx1"/>
              </a:solidFill>
              <a:latin typeface="+mn-lt"/>
            </a:endParaRPr>
          </a:p>
        </p:txBody>
      </p:sp>
      <p:sp>
        <p:nvSpPr>
          <p:cNvPr id="3" name="TPAnswers"/>
          <p:cNvSpPr>
            <a:spLocks noGrp="1"/>
          </p:cNvSpPr>
          <p:nvPr>
            <p:ph type="body" idx="1"/>
            <p:custDataLst>
              <p:tags r:id="rId2"/>
            </p:custDataLst>
          </p:nvPr>
        </p:nvSpPr>
        <p:spPr>
          <a:xfrm>
            <a:off x="381000" y="2667000"/>
            <a:ext cx="5334000" cy="2971800"/>
          </a:xfrm>
        </p:spPr>
        <p:txBody>
          <a:bodyPr>
            <a:noAutofit/>
          </a:bodyPr>
          <a:lstStyle/>
          <a:p>
            <a:pPr marL="514350" indent="-514350">
              <a:spcAft>
                <a:spcPts val="0"/>
              </a:spcAft>
              <a:buAutoNum type="arabicPeriod"/>
            </a:pPr>
            <a:r>
              <a:rPr lang="en-US" sz="2800" dirty="0"/>
              <a:t>M</a:t>
            </a:r>
            <a:r>
              <a:rPr lang="en-US" sz="2800" dirty="0" smtClean="0"/>
              <a:t>ake an A on the test</a:t>
            </a:r>
          </a:p>
          <a:p>
            <a:pPr marL="0" indent="0">
              <a:spcAft>
                <a:spcPts val="0"/>
              </a:spcAft>
              <a:buNone/>
            </a:pPr>
            <a:r>
              <a:rPr lang="en-US" sz="2800" dirty="0" smtClean="0"/>
              <a:t>2. Teach the material</a:t>
            </a:r>
            <a:endParaRPr lang="en-US" sz="2800" dirty="0"/>
          </a:p>
        </p:txBody>
      </p:sp>
      <p:sp>
        <p:nvSpPr>
          <p:cNvPr id="4" name="TPQuestion"/>
          <p:cNvSpPr txBox="1">
            <a:spLocks/>
          </p:cNvSpPr>
          <p:nvPr/>
        </p:nvSpPr>
        <p:spPr bwMode="auto">
          <a:xfrm>
            <a:off x="533400" y="1143000"/>
            <a:ext cx="8763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defRPr>
            </a:lvl2pPr>
            <a:lvl3pPr algn="l" rtl="0" eaLnBrk="0" fontAlgn="base" hangingPunct="0">
              <a:spcBef>
                <a:spcPct val="0"/>
              </a:spcBef>
              <a:spcAft>
                <a:spcPct val="0"/>
              </a:spcAft>
              <a:defRPr sz="4400" i="1">
                <a:solidFill>
                  <a:schemeClr val="tx2"/>
                </a:solidFill>
                <a:latin typeface="Times New Roman" pitchFamily="18" charset="0"/>
              </a:defRPr>
            </a:lvl3pPr>
            <a:lvl4pPr algn="l" rtl="0" eaLnBrk="0" fontAlgn="base" hangingPunct="0">
              <a:spcBef>
                <a:spcPct val="0"/>
              </a:spcBef>
              <a:spcAft>
                <a:spcPct val="0"/>
              </a:spcAft>
              <a:defRPr sz="4400" i="1">
                <a:solidFill>
                  <a:schemeClr val="tx2"/>
                </a:solidFill>
                <a:latin typeface="Times New Roman" pitchFamily="18" charset="0"/>
              </a:defRPr>
            </a:lvl4pPr>
            <a:lvl5pPr algn="l" rtl="0" eaLnBrk="0" fontAlgn="base" hangingPunct="0">
              <a:spcBef>
                <a:spcPct val="0"/>
              </a:spcBef>
              <a:spcAft>
                <a:spcPct val="0"/>
              </a:spcAft>
              <a:defRPr sz="4400" i="1">
                <a:solidFill>
                  <a:schemeClr val="tx2"/>
                </a:solidFill>
                <a:latin typeface="Times New Roman" pitchFamily="18" charset="0"/>
              </a:defRPr>
            </a:lvl5pPr>
            <a:lvl6pPr marL="457200" algn="l" rtl="0" fontAlgn="base">
              <a:spcBef>
                <a:spcPct val="0"/>
              </a:spcBef>
              <a:spcAft>
                <a:spcPct val="0"/>
              </a:spcAft>
              <a:defRPr sz="4400" i="1">
                <a:solidFill>
                  <a:schemeClr val="tx2"/>
                </a:solidFill>
                <a:latin typeface="Times New Roman" pitchFamily="18" charset="0"/>
              </a:defRPr>
            </a:lvl6pPr>
            <a:lvl7pPr marL="914400" algn="l" rtl="0" fontAlgn="base">
              <a:spcBef>
                <a:spcPct val="0"/>
              </a:spcBef>
              <a:spcAft>
                <a:spcPct val="0"/>
              </a:spcAft>
              <a:defRPr sz="4400" i="1">
                <a:solidFill>
                  <a:schemeClr val="tx2"/>
                </a:solidFill>
                <a:latin typeface="Times New Roman" pitchFamily="18" charset="0"/>
              </a:defRPr>
            </a:lvl7pPr>
            <a:lvl8pPr marL="1371600" algn="l" rtl="0" fontAlgn="base">
              <a:spcBef>
                <a:spcPct val="0"/>
              </a:spcBef>
              <a:spcAft>
                <a:spcPct val="0"/>
              </a:spcAft>
              <a:defRPr sz="4400" i="1">
                <a:solidFill>
                  <a:schemeClr val="tx2"/>
                </a:solidFill>
                <a:latin typeface="Times New Roman" pitchFamily="18" charset="0"/>
              </a:defRPr>
            </a:lvl8pPr>
            <a:lvl9pPr marL="1828800" algn="l" rtl="0" fontAlgn="base">
              <a:spcBef>
                <a:spcPct val="0"/>
              </a:spcBef>
              <a:spcAft>
                <a:spcPct val="0"/>
              </a:spcAft>
              <a:defRPr sz="4400" i="1">
                <a:solidFill>
                  <a:schemeClr val="tx2"/>
                </a:solidFill>
                <a:latin typeface="Times New Roman" pitchFamily="18" charset="0"/>
              </a:defRPr>
            </a:lvl9pPr>
          </a:lstStyle>
          <a:p>
            <a:r>
              <a:rPr lang="en-US" sz="4000" b="1" i="0" kern="0" smtClean="0">
                <a:solidFill>
                  <a:schemeClr val="tx1"/>
                </a:solidFill>
                <a:latin typeface="+mn-lt"/>
              </a:rPr>
              <a:t>For which task would you work harder?</a:t>
            </a:r>
            <a:endParaRPr lang="en-US" sz="4000" b="1" i="0" kern="0" dirty="0">
              <a:solidFill>
                <a:schemeClr val="tx1"/>
              </a:solidFill>
              <a:latin typeface="+mn-lt"/>
            </a:endParaRPr>
          </a:p>
        </p:txBody>
      </p:sp>
    </p:spTree>
    <p:custDataLst>
      <p:tags r:id="rId1"/>
    </p:custDataLst>
    <p:extLst>
      <p:ext uri="{BB962C8B-B14F-4D97-AF65-F5344CB8AC3E}">
        <p14:creationId xmlns:p14="http://schemas.microsoft.com/office/powerpoint/2010/main" val="357839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345831" y="1524000"/>
            <a:ext cx="7772400" cy="4800600"/>
          </a:xfrm>
        </p:spPr>
        <p:txBody>
          <a:bodyPr/>
          <a:lstStyle/>
          <a:p>
            <a:pPr marL="0" indent="0" eaLnBrk="1" hangingPunct="1">
              <a:buNone/>
            </a:pPr>
            <a:r>
              <a:rPr lang="en-US" sz="2800" dirty="0"/>
              <a:t>To Ace this course (and everything else</a:t>
            </a:r>
            <a:r>
              <a:rPr lang="en-US" sz="2800" dirty="0" smtClean="0"/>
              <a:t>!):</a:t>
            </a:r>
          </a:p>
          <a:p>
            <a:pPr marL="0" indent="0" eaLnBrk="1" hangingPunct="1">
              <a:buNone/>
            </a:pPr>
            <a:endParaRPr lang="en-US" sz="2800" dirty="0">
              <a:solidFill>
                <a:srgbClr val="000000"/>
              </a:solidFill>
            </a:endParaRPr>
          </a:p>
          <a:p>
            <a:pPr eaLnBrk="1" hangingPunct="1">
              <a:buFont typeface="Arial" panose="020B0604020202020204" pitchFamily="34" charset="0"/>
              <a:buChar char="•"/>
            </a:pPr>
            <a:r>
              <a:rPr lang="en-US" sz="2800" dirty="0" smtClean="0">
                <a:solidFill>
                  <a:srgbClr val="000000"/>
                </a:solidFill>
              </a:rPr>
              <a:t>Stay </a:t>
            </a:r>
            <a:r>
              <a:rPr lang="en-US" sz="2800" dirty="0" smtClean="0">
                <a:solidFill>
                  <a:srgbClr val="000000"/>
                </a:solidFill>
              </a:rPr>
              <a:t>in </a:t>
            </a:r>
            <a:r>
              <a:rPr lang="en-US" sz="2800" i="1" dirty="0" smtClean="0">
                <a:solidFill>
                  <a:srgbClr val="000000"/>
                </a:solidFill>
              </a:rPr>
              <a:t>learn</a:t>
            </a:r>
            <a:r>
              <a:rPr lang="en-US" sz="2800" dirty="0" smtClean="0">
                <a:solidFill>
                  <a:srgbClr val="000000"/>
                </a:solidFill>
              </a:rPr>
              <a:t> mode, not </a:t>
            </a:r>
            <a:r>
              <a:rPr lang="en-US" sz="2800" i="1" dirty="0" smtClean="0">
                <a:solidFill>
                  <a:srgbClr val="000000"/>
                </a:solidFill>
              </a:rPr>
              <a:t>study</a:t>
            </a:r>
            <a:r>
              <a:rPr lang="en-US" sz="2800" dirty="0" smtClean="0">
                <a:solidFill>
                  <a:srgbClr val="000000"/>
                </a:solidFill>
              </a:rPr>
              <a:t> </a:t>
            </a:r>
            <a:r>
              <a:rPr lang="en-US" sz="2800" dirty="0" smtClean="0">
                <a:solidFill>
                  <a:srgbClr val="000000"/>
                </a:solidFill>
              </a:rPr>
              <a:t>mode</a:t>
            </a:r>
          </a:p>
          <a:p>
            <a:pPr eaLnBrk="1" hangingPunct="1">
              <a:buFont typeface="Arial" panose="020B0604020202020204" pitchFamily="34" charset="0"/>
              <a:buChar char="•"/>
            </a:pPr>
            <a:endParaRPr lang="en-US" sz="2800" dirty="0" smtClean="0">
              <a:solidFill>
                <a:srgbClr val="000000"/>
              </a:solidFill>
            </a:endParaRPr>
          </a:p>
          <a:p>
            <a:pPr eaLnBrk="1" hangingPunct="1">
              <a:buFont typeface="Arial" panose="020B0604020202020204" pitchFamily="34" charset="0"/>
              <a:buChar char="•"/>
            </a:pPr>
            <a:r>
              <a:rPr lang="en-US" sz="2800" dirty="0" smtClean="0">
                <a:solidFill>
                  <a:srgbClr val="000000"/>
                </a:solidFill>
              </a:rPr>
              <a:t>Study as if you have to </a:t>
            </a:r>
            <a:r>
              <a:rPr lang="en-US" sz="2800" i="1" dirty="0" smtClean="0">
                <a:solidFill>
                  <a:srgbClr val="000000"/>
                </a:solidFill>
              </a:rPr>
              <a:t>teach</a:t>
            </a:r>
            <a:r>
              <a:rPr lang="en-US" sz="2800" dirty="0" smtClean="0">
                <a:solidFill>
                  <a:srgbClr val="000000"/>
                </a:solidFill>
              </a:rPr>
              <a:t> the material, not just make an A on the test</a:t>
            </a:r>
          </a:p>
          <a:p>
            <a:pPr marL="0" indent="0" eaLnBrk="1" hangingPunct="1">
              <a:buNone/>
            </a:pPr>
            <a:endParaRPr lang="en-US" sz="3600" dirty="0" smtClean="0">
              <a:solidFill>
                <a:srgbClr val="000000"/>
              </a:solidFill>
            </a:endParaRPr>
          </a:p>
          <a:p>
            <a:pPr eaLnBrk="1" hangingPunct="1"/>
            <a:endParaRPr lang="en-US" sz="3600" dirty="0" smtClean="0">
              <a:solidFill>
                <a:srgbClr val="000000"/>
              </a:solidFill>
            </a:endParaRPr>
          </a:p>
          <a:p>
            <a:pPr eaLnBrk="1" hangingPunct="1"/>
            <a:endParaRPr lang="en-US" dirty="0" smtClean="0">
              <a:solidFill>
                <a:srgbClr val="000000"/>
              </a:solidFill>
            </a:endParaRPr>
          </a:p>
        </p:txBody>
      </p:sp>
      <p:sp>
        <p:nvSpPr>
          <p:cNvPr id="4" name="Rectangle 2"/>
          <p:cNvSpPr txBox="1">
            <a:spLocks noChangeArrowheads="1"/>
          </p:cNvSpPr>
          <p:nvPr/>
        </p:nvSpPr>
        <p:spPr bwMode="auto">
          <a:xfrm>
            <a:off x="381000" y="3810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defRPr>
            </a:lvl2pPr>
            <a:lvl3pPr algn="l" rtl="0" eaLnBrk="0" fontAlgn="base" hangingPunct="0">
              <a:spcBef>
                <a:spcPct val="0"/>
              </a:spcBef>
              <a:spcAft>
                <a:spcPct val="0"/>
              </a:spcAft>
              <a:defRPr sz="4400" i="1">
                <a:solidFill>
                  <a:schemeClr val="tx2"/>
                </a:solidFill>
                <a:latin typeface="Times New Roman" pitchFamily="18" charset="0"/>
              </a:defRPr>
            </a:lvl3pPr>
            <a:lvl4pPr algn="l" rtl="0" eaLnBrk="0" fontAlgn="base" hangingPunct="0">
              <a:spcBef>
                <a:spcPct val="0"/>
              </a:spcBef>
              <a:spcAft>
                <a:spcPct val="0"/>
              </a:spcAft>
              <a:defRPr sz="4400" i="1">
                <a:solidFill>
                  <a:schemeClr val="tx2"/>
                </a:solidFill>
                <a:latin typeface="Times New Roman" pitchFamily="18" charset="0"/>
              </a:defRPr>
            </a:lvl4pPr>
            <a:lvl5pPr algn="l" rtl="0" eaLnBrk="0" fontAlgn="base" hangingPunct="0">
              <a:spcBef>
                <a:spcPct val="0"/>
              </a:spcBef>
              <a:spcAft>
                <a:spcPct val="0"/>
              </a:spcAft>
              <a:defRPr sz="4400" i="1">
                <a:solidFill>
                  <a:schemeClr val="tx2"/>
                </a:solidFill>
                <a:latin typeface="Times New Roman" pitchFamily="18" charset="0"/>
              </a:defRPr>
            </a:lvl5pPr>
            <a:lvl6pPr marL="457200" algn="l" rtl="0" fontAlgn="base">
              <a:spcBef>
                <a:spcPct val="0"/>
              </a:spcBef>
              <a:spcAft>
                <a:spcPct val="0"/>
              </a:spcAft>
              <a:defRPr sz="4400" i="1">
                <a:solidFill>
                  <a:schemeClr val="tx2"/>
                </a:solidFill>
                <a:latin typeface="Times New Roman" pitchFamily="18" charset="0"/>
              </a:defRPr>
            </a:lvl6pPr>
            <a:lvl7pPr marL="914400" algn="l" rtl="0" fontAlgn="base">
              <a:spcBef>
                <a:spcPct val="0"/>
              </a:spcBef>
              <a:spcAft>
                <a:spcPct val="0"/>
              </a:spcAft>
              <a:defRPr sz="4400" i="1">
                <a:solidFill>
                  <a:schemeClr val="tx2"/>
                </a:solidFill>
                <a:latin typeface="Times New Roman" pitchFamily="18" charset="0"/>
              </a:defRPr>
            </a:lvl7pPr>
            <a:lvl8pPr marL="1371600" algn="l" rtl="0" fontAlgn="base">
              <a:spcBef>
                <a:spcPct val="0"/>
              </a:spcBef>
              <a:spcAft>
                <a:spcPct val="0"/>
              </a:spcAft>
              <a:defRPr sz="4400" i="1">
                <a:solidFill>
                  <a:schemeClr val="tx2"/>
                </a:solidFill>
                <a:latin typeface="Times New Roman" pitchFamily="18" charset="0"/>
              </a:defRPr>
            </a:lvl8pPr>
            <a:lvl9pPr marL="1828800" algn="l" rtl="0" fontAlgn="base">
              <a:spcBef>
                <a:spcPct val="0"/>
              </a:spcBef>
              <a:spcAft>
                <a:spcPct val="0"/>
              </a:spcAft>
              <a:defRPr sz="4400" i="1">
                <a:solidFill>
                  <a:schemeClr val="tx2"/>
                </a:solidFill>
                <a:latin typeface="Times New Roman" pitchFamily="18" charset="0"/>
              </a:defRPr>
            </a:lvl9pPr>
          </a:lstStyle>
          <a:p>
            <a:pPr eaLnBrk="1" hangingPunct="1"/>
            <a:r>
              <a:rPr lang="en-US" sz="4000" b="1" i="0" kern="0" dirty="0" smtClean="0">
                <a:solidFill>
                  <a:schemeClr val="tx1"/>
                </a:solidFill>
                <a:latin typeface="+mn-lt"/>
              </a:rPr>
              <a:t>Strategy 1:</a:t>
            </a:r>
            <a:endParaRPr lang="en-US" sz="4000" b="1" i="0" kern="0" dirty="0" smtClean="0">
              <a:solidFill>
                <a:schemeClr val="tx1"/>
              </a:solidFill>
              <a:latin typeface="+mn-lt"/>
            </a:endParaRPr>
          </a:p>
        </p:txBody>
      </p:sp>
    </p:spTree>
    <p:extLst>
      <p:ext uri="{BB962C8B-B14F-4D97-AF65-F5344CB8AC3E}">
        <p14:creationId xmlns:p14="http://schemas.microsoft.com/office/powerpoint/2010/main" val="56667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6326" y="914400"/>
            <a:ext cx="9042990" cy="1143000"/>
          </a:xfrm>
        </p:spPr>
        <p:txBody>
          <a:bodyPr/>
          <a:lstStyle/>
          <a:p>
            <a:pPr eaLnBrk="1" hangingPunct="1"/>
            <a:r>
              <a:rPr lang="en-US" sz="4000" b="1" i="0" dirty="0" smtClean="0">
                <a:solidFill>
                  <a:schemeClr val="tx1"/>
                </a:solidFill>
                <a:latin typeface="+mn-lt"/>
              </a:rPr>
              <a:t>Why is </a:t>
            </a:r>
            <a:r>
              <a:rPr lang="en-US" sz="4000" b="1" i="0" dirty="0" smtClean="0">
                <a:solidFill>
                  <a:schemeClr val="tx1"/>
                </a:solidFill>
                <a:latin typeface="+mn-lt"/>
              </a:rPr>
              <a:t>this </a:t>
            </a:r>
            <a:r>
              <a:rPr lang="en-US" sz="4000" b="1" i="0" dirty="0" smtClean="0">
                <a:solidFill>
                  <a:schemeClr val="tx1"/>
                </a:solidFill>
                <a:latin typeface="+mn-lt"/>
              </a:rPr>
              <a:t>important? </a:t>
            </a:r>
            <a:r>
              <a:rPr lang="en-US" sz="4000" b="1" i="0" dirty="0" smtClean="0">
                <a:solidFill>
                  <a:schemeClr val="tx1"/>
                </a:solidFill>
                <a:latin typeface="+mn-lt"/>
              </a:rPr>
              <a:t> </a:t>
            </a:r>
            <a:r>
              <a:rPr lang="en-US" sz="3200" dirty="0" smtClean="0">
                <a:solidFill>
                  <a:schemeClr val="tx1"/>
                </a:solidFill>
                <a:latin typeface="+mn-lt"/>
              </a:rPr>
              <a:t/>
            </a:r>
            <a:br>
              <a:rPr lang="en-US" sz="3200" dirty="0" smtClean="0">
                <a:solidFill>
                  <a:schemeClr val="tx1"/>
                </a:solidFill>
                <a:latin typeface="+mn-lt"/>
              </a:rPr>
            </a:br>
            <a:r>
              <a:rPr lang="en-US" sz="3200" i="0" dirty="0" smtClean="0">
                <a:solidFill>
                  <a:schemeClr val="bg1">
                    <a:lumMod val="50000"/>
                  </a:schemeClr>
                </a:solidFill>
                <a:latin typeface="+mn-lt"/>
              </a:rPr>
              <a:t>Because </a:t>
            </a:r>
            <a:r>
              <a:rPr lang="en-US" sz="3200" i="0" dirty="0" smtClean="0">
                <a:solidFill>
                  <a:schemeClr val="bg1">
                    <a:lumMod val="50000"/>
                  </a:schemeClr>
                </a:solidFill>
                <a:latin typeface="+mn-lt"/>
              </a:rPr>
              <a:t>this Course is </a:t>
            </a:r>
            <a:r>
              <a:rPr lang="en-US" sz="3200" i="0" dirty="0">
                <a:solidFill>
                  <a:schemeClr val="bg1">
                    <a:lumMod val="50000"/>
                  </a:schemeClr>
                </a:solidFill>
                <a:latin typeface="+mn-lt"/>
              </a:rPr>
              <a:t>h</a:t>
            </a:r>
            <a:r>
              <a:rPr lang="en-US" sz="3200" i="0" dirty="0" smtClean="0">
                <a:solidFill>
                  <a:schemeClr val="bg1">
                    <a:lumMod val="50000"/>
                  </a:schemeClr>
                </a:solidFill>
                <a:latin typeface="+mn-lt"/>
              </a:rPr>
              <a:t>arder </a:t>
            </a:r>
            <a:r>
              <a:rPr lang="en-US" sz="3200" i="0" dirty="0" smtClean="0">
                <a:solidFill>
                  <a:schemeClr val="bg1">
                    <a:lumMod val="50000"/>
                  </a:schemeClr>
                </a:solidFill>
                <a:latin typeface="+mn-lt"/>
              </a:rPr>
              <a:t>t</a:t>
            </a:r>
            <a:r>
              <a:rPr lang="en-US" sz="3200" i="0" dirty="0" smtClean="0">
                <a:solidFill>
                  <a:schemeClr val="bg1">
                    <a:lumMod val="50000"/>
                  </a:schemeClr>
                </a:solidFill>
                <a:latin typeface="+mn-lt"/>
              </a:rPr>
              <a:t>han a </a:t>
            </a:r>
            <a:r>
              <a:rPr lang="en-US" sz="3200" i="0" dirty="0" smtClean="0">
                <a:solidFill>
                  <a:schemeClr val="bg1">
                    <a:lumMod val="50000"/>
                  </a:schemeClr>
                </a:solidFill>
                <a:latin typeface="+mn-lt"/>
              </a:rPr>
              <a:t>HS </a:t>
            </a:r>
            <a:r>
              <a:rPr lang="en-US" sz="3200" i="0" dirty="0">
                <a:solidFill>
                  <a:schemeClr val="bg1">
                    <a:lumMod val="50000"/>
                  </a:schemeClr>
                </a:solidFill>
                <a:latin typeface="+mn-lt"/>
              </a:rPr>
              <a:t>C</a:t>
            </a:r>
            <a:r>
              <a:rPr lang="en-US" sz="3200" i="0" dirty="0" smtClean="0">
                <a:solidFill>
                  <a:schemeClr val="bg1">
                    <a:lumMod val="50000"/>
                  </a:schemeClr>
                </a:solidFill>
                <a:latin typeface="+mn-lt"/>
              </a:rPr>
              <a:t>ourse</a:t>
            </a:r>
            <a:endParaRPr lang="en-US" sz="3200" i="0" dirty="0" smtClean="0">
              <a:solidFill>
                <a:schemeClr val="bg1">
                  <a:lumMod val="50000"/>
                </a:schemeClr>
              </a:solidFill>
              <a:latin typeface="+mn-lt"/>
            </a:endParaRPr>
          </a:p>
        </p:txBody>
      </p:sp>
      <p:sp>
        <p:nvSpPr>
          <p:cNvPr id="9219" name="Rectangle 3"/>
          <p:cNvSpPr>
            <a:spLocks noGrp="1" noChangeArrowheads="1"/>
          </p:cNvSpPr>
          <p:nvPr>
            <p:ph type="body" idx="1"/>
          </p:nvPr>
        </p:nvSpPr>
        <p:spPr>
          <a:xfrm>
            <a:off x="106326" y="2590800"/>
            <a:ext cx="9067800" cy="4114800"/>
          </a:xfrm>
        </p:spPr>
        <p:txBody>
          <a:bodyPr/>
          <a:lstStyle/>
          <a:p>
            <a:pPr marL="0" indent="0" eaLnBrk="1" hangingPunct="1">
              <a:buNone/>
            </a:pPr>
            <a:r>
              <a:rPr lang="en-US" sz="2800" b="1" dirty="0" smtClean="0">
                <a:solidFill>
                  <a:srgbClr val="000000"/>
                </a:solidFill>
              </a:rPr>
              <a:t>What makes it different?</a:t>
            </a:r>
          </a:p>
          <a:p>
            <a:pPr eaLnBrk="1" hangingPunct="1">
              <a:buFont typeface="Wingdings" panose="05000000000000000000" pitchFamily="2" charset="2"/>
              <a:buChar char="§"/>
            </a:pPr>
            <a:r>
              <a:rPr lang="en-US" sz="2800" dirty="0" smtClean="0">
                <a:solidFill>
                  <a:srgbClr val="000000"/>
                </a:solidFill>
              </a:rPr>
              <a:t>The </a:t>
            </a:r>
            <a:r>
              <a:rPr lang="en-US" sz="2800" dirty="0" smtClean="0">
                <a:solidFill>
                  <a:srgbClr val="000000"/>
                </a:solidFill>
              </a:rPr>
              <a:t>course moves a lot faster</a:t>
            </a:r>
          </a:p>
          <a:p>
            <a:pPr eaLnBrk="1" hangingPunct="1">
              <a:buFont typeface="Wingdings" panose="05000000000000000000" pitchFamily="2" charset="2"/>
              <a:buChar char="§"/>
            </a:pPr>
            <a:r>
              <a:rPr lang="en-US" sz="2800" dirty="0" smtClean="0">
                <a:solidFill>
                  <a:srgbClr val="000000"/>
                </a:solidFill>
              </a:rPr>
              <a:t>The material is conceptually more </a:t>
            </a:r>
            <a:r>
              <a:rPr lang="en-US" sz="2800" dirty="0" smtClean="0">
                <a:solidFill>
                  <a:srgbClr val="000000"/>
                </a:solidFill>
              </a:rPr>
              <a:t>challenging </a:t>
            </a:r>
            <a:r>
              <a:rPr lang="en-US" sz="2800" dirty="0" smtClean="0">
                <a:solidFill>
                  <a:srgbClr val="000000"/>
                </a:solidFill>
              </a:rPr>
              <a:t>and cumulative</a:t>
            </a:r>
          </a:p>
          <a:p>
            <a:pPr eaLnBrk="1" hangingPunct="1">
              <a:buFont typeface="Wingdings" panose="05000000000000000000" pitchFamily="2" charset="2"/>
              <a:buChar char="§"/>
            </a:pPr>
            <a:r>
              <a:rPr lang="en-US" sz="2800" dirty="0" smtClean="0">
                <a:solidFill>
                  <a:srgbClr val="000000"/>
                </a:solidFill>
              </a:rPr>
              <a:t>The problems and questions are more involved</a:t>
            </a:r>
          </a:p>
          <a:p>
            <a:pPr eaLnBrk="1" hangingPunct="1">
              <a:buFont typeface="Wingdings" panose="05000000000000000000" pitchFamily="2" charset="2"/>
              <a:buChar char="§"/>
            </a:pPr>
            <a:r>
              <a:rPr lang="en-US" sz="2800" dirty="0" smtClean="0">
                <a:solidFill>
                  <a:srgbClr val="000000"/>
                </a:solidFill>
              </a:rPr>
              <a:t>The tests are less straightforward and require you to </a:t>
            </a:r>
            <a:r>
              <a:rPr lang="en-US" sz="2800" b="1" i="1" dirty="0" smtClean="0">
                <a:solidFill>
                  <a:srgbClr val="000000"/>
                </a:solidFill>
              </a:rPr>
              <a:t>apply</a:t>
            </a:r>
            <a:r>
              <a:rPr lang="en-US" sz="2800" dirty="0" smtClean="0">
                <a:solidFill>
                  <a:srgbClr val="000000"/>
                </a:solidFill>
              </a:rPr>
              <a:t> several concepts at one time</a:t>
            </a:r>
          </a:p>
          <a:p>
            <a:pPr eaLnBrk="1" hangingPunct="1"/>
            <a:endParaRPr lang="en-US" sz="3600" dirty="0" smtClean="0">
              <a:solidFill>
                <a:srgbClr val="000000"/>
              </a:solidFill>
            </a:endParaRPr>
          </a:p>
          <a:p>
            <a:pPr eaLnBrk="1" hangingPunct="1"/>
            <a:endParaRPr lang="en-US" dirty="0" smtClean="0">
              <a:solidFill>
                <a:srgbClr val="000000"/>
              </a:solidFill>
            </a:endParaRPr>
          </a:p>
        </p:txBody>
      </p:sp>
    </p:spTree>
    <p:extLst>
      <p:ext uri="{BB962C8B-B14F-4D97-AF65-F5344CB8AC3E}">
        <p14:creationId xmlns:p14="http://schemas.microsoft.com/office/powerpoint/2010/main" val="359992994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OWBARVISIBLE" val="True"/>
  <p:tag name="CSVFORMAT" val="0"/>
  <p:tag name="COUNTDOWNSTYLE" val="-1"/>
  <p:tag name="COUNTDOWNSECONDS" val="10"/>
  <p:tag name="BACKUPSESSIONS" val="True"/>
  <p:tag name="REVIEWONLY" val="False"/>
  <p:tag name="RACEENDPOINTS" val="100"/>
  <p:tag name="PARTICIPANTSINLEADERBOARD" val="5"/>
  <p:tag name="BUBBLESIZEVISIBLE" val="True"/>
  <p:tag name="CUSTOMGRIDBACKCOLOR" val="-722948"/>
  <p:tag name="CUSTOMCELLBACKCOLOR3" val="-268652"/>
  <p:tag name="DISPLAYDEVICENUMBER" val="True"/>
  <p:tag name="AUTOSIZEGRID" val="True"/>
  <p:tag name="POLLINGCYCLE" val="2"/>
  <p:tag name="INCLUDENONRESPONDERS" val="False"/>
  <p:tag name="CORRECTPOINTVALUE" val="1"/>
  <p:tag name="ZEROBASED" val="False"/>
  <p:tag name="FIBDISPLAYRESULTS" val="True"/>
  <p:tag name="PRRESPONSE1" val="10"/>
  <p:tag name="PRRESPONSE5" val="6"/>
  <p:tag name="PRRESPONSE9" val="2"/>
  <p:tag name="USESECONDARYMONITOR" val="True"/>
  <p:tag name="ANSWERNOWTEXT" val="Answer Now"/>
  <p:tag name="INPUTSOURCE" val="1"/>
  <p:tag name="CHARTVALUEFORMAT" val="0%"/>
  <p:tag name="STDCHART" val="1"/>
  <p:tag name="TEAMSINLEADERBOARD" val="5"/>
  <p:tag name="BUBBLEGROUPING" val="3"/>
  <p:tag name="CUSTOMCELLBACKCOLOR2" val="-13395457"/>
  <p:tag name="DISPLAYDEVICEID" val="True"/>
  <p:tag name="GRIDPOSITION" val="1"/>
  <p:tag name="RESETCHARTS" val="True"/>
  <p:tag name="INCORRECTPOINTVALUE" val="0"/>
  <p:tag name="CHARTSCALE" val="True"/>
  <p:tag name="FIBDISPLAYKEYWORDS" val="True"/>
  <p:tag name="PRRESPONSE6" val="5"/>
  <p:tag name="SHOWFLASHWARNING" val="True"/>
  <p:tag name="RESPCOUNTERSTYLE" val="-1"/>
  <p:tag name="ALLOWDUPLICATES" val="False"/>
  <p:tag name="AUTOUPDATEALIASES" val="True"/>
  <p:tag name="MAXRESPONDERS" val="5"/>
  <p:tag name="CUSTOMCELLFORECOLOR" val="-16777216"/>
  <p:tag name="DISPLAYNAME" val="True"/>
  <p:tag name="GRIDFONTSIZE" val="12"/>
  <p:tag name="INCLUDEPPT" val="True"/>
  <p:tag name="AUTOADJUSTPARTRANGE" val="True"/>
  <p:tag name="PRRESPONSE2" val="9"/>
  <p:tag name="PRRESPONSE8" val="3"/>
  <p:tag name="POWERPOINTVERSION" val="14.0"/>
  <p:tag name="RESPCOUNTERFORMAT" val="0"/>
  <p:tag name="AUTOADVANCE" val="False"/>
  <p:tag name="SKIPREMAININGRACESLIDES" val="True"/>
  <p:tag name="CUSTOMCELLBACKCOLOR1" val="-657956"/>
  <p:tag name="GRIDROTATIONINTERVAL" val="2"/>
  <p:tag name="MULTIRESPDIVISOR" val="1"/>
  <p:tag name="ADVANCEDSETTINGSVIEW" val="False"/>
  <p:tag name="PRRESPONSE4" val="7"/>
  <p:tag name="TPVERSION" val="2008"/>
  <p:tag name="RESPTABLESTYLE" val="-1"/>
  <p:tag name="RACERSMAXDISPLAYED" val="5"/>
  <p:tag name="DEFAULTNUMTEAMS" val="5"/>
  <p:tag name="GRIDSIZE" val="{Width=800, Height=600}"/>
  <p:tag name="REALTIMEBACKUP" val="False"/>
  <p:tag name="PRRESPONSE3" val="8"/>
  <p:tag name="SAVECSVWITHSESSION" val="True"/>
  <p:tag name="BACKUPMAINTENANCE" val="7"/>
  <p:tag name="BUBBLEVALUEFORMAT" val="0.0"/>
  <p:tag name="CHARTCOLORS" val="0"/>
  <p:tag name="FIBNUMRESULTS" val="5"/>
  <p:tag name="ALWAYSOPENPOLL" val="False"/>
  <p:tag name="ROTATIONINTERVAL" val="2"/>
  <p:tag name="USESCHEMECOLORS" val="True"/>
  <p:tag name="REALTIMEBACKUPPATH" val="(None)"/>
  <p:tag name="BULLETTYPE" val="3"/>
  <p:tag name="BUBBLENAMEVISIBLE" val="True"/>
  <p:tag name="ALLOWUSERFEEDBACK" val="True"/>
  <p:tag name="ANSWERNOWSTYLE" val="-1"/>
  <p:tag name="GRIDOPACITY" val="90"/>
  <p:tag name="PRRESPONSE10" val="1"/>
  <p:tag name="CHARTLABELS" val="1"/>
  <p:tag name="RACEANIMATIONSPEED" val="3"/>
  <p:tag name="NUMRESPONSES" val="1"/>
  <p:tag name="CUSTOMCELLBACKCOLOR4" val="-8355712"/>
  <p:tag name="PRRESPONSE7" val="4"/>
  <p:tag name="FIBINCLUDEOTHER" val="True"/>
  <p:tag name="DELIMITERS" val="3.1"/>
  <p:tag name="TASKPANEKEY" val="94463c7c-bec4-417c-9a90-96dae36e0816"/>
  <p:tag name="TPFULLVERSION" val="4.5.1.2243"/>
  <p:tag name="LUIDIAENABLED" val="False"/>
  <p:tag name="EXPANDSHOWBAR" val="True"/>
</p:tagLst>
</file>

<file path=ppt/tags/tag10.xml><?xml version="1.0" encoding="utf-8"?>
<p:tagLst xmlns:a="http://schemas.openxmlformats.org/drawingml/2006/main" xmlns:r="http://schemas.openxmlformats.org/officeDocument/2006/relationships" xmlns:p="http://schemas.openxmlformats.org/presentationml/2006/main">
  <p:tag name="SLIDEID" val="7C641BE840AE4C59A0645CC1625BEAA9"/>
  <p:tag name="SLIDETYPE" val="Q"/>
  <p:tag name="DEMOGRAPHIC" val="False"/>
  <p:tag name="TEAMASSIGN" val="False"/>
  <p:tag name="SPEEDSCORING" val="False"/>
  <p:tag name="CORRECTPOINTVALUE" val="100"/>
  <p:tag name="INCORRECTPOINTVALUE" val="0"/>
  <p:tag name="ZEROBASED" val="False"/>
  <p:tag name="DELIMITERS" val="3.1"/>
  <p:tag name="VALUEFORMAT" val="0%"/>
  <p:tag name="SLIDEORDER" val="2"/>
  <p:tag name="SLIDEGUID" val="9B8C54C1472144E7A047408932763AD2"/>
  <p:tag name="AUTOADVANCE" val="True"/>
  <p:tag name="COUNTDOWNSECONDS" val="5"/>
  <p:tag name="QUESTIONALIAS" val="How do you think students answered?   At what level of Bloom’s did you have to operate to make A’s or B’s in high school?"/>
  <p:tag name="ANSWERSALIAS" val="Remembering|smicln|Understanding|smicln|Applying|smicln|Analyzing|smicln|Evaluating|smicln|Creating"/>
  <p:tag name="VALUES" val="No Value|smicln|No Value|smicln|No Value|smicln|No Value|smicln|No Value|smicln|No Value"/>
  <p:tag name="COUNTDOWNHEIGHT" val="80"/>
  <p:tag name="COUNTDOWNWIDTH" val="100"/>
  <p:tag name="TOTALRESPONSES" val="1"/>
  <p:tag name="RESPONSECOUNT" val="1"/>
  <p:tag name="SLICED" val="False"/>
  <p:tag name="RESPONSES" val="2;"/>
  <p:tag name="CHARTSTRINGSTD" val="0 1 0 0 0 0"/>
  <p:tag name="CHARTSTRINGREV" val="0 0 0 0 1 0"/>
  <p:tag name="CHARTSTRINGSTDPER" val="0 1 0 0 0 0"/>
  <p:tag name="CHARTSTRINGREVPER" val="0 0 0 0 1 0"/>
  <p:tag name="RESTORECOUNTDOWNTIMER" val="False"/>
  <p:tag name="RESPONSESGATHERED" val="False"/>
  <p:tag name="ANONYMOUSTEMP" val="False"/>
  <p:tag name="TPQUESTIONXML" val="﻿&lt;?xml version=&quot;1.0&quot; encoding=&quot;utf-8&quot;?&gt;&#10;&lt;questionlist&gt;&#10;    &lt;properties&gt;&#10;        &lt;guid&gt;D9C97489E4BD40F59EBEBFA30B4C3C80&lt;/guid&gt;&#10;        &lt;description /&gt;&#10;        &lt;date&gt;7/19/2014 11:32:2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75D9389053B841A89118FBFB8489C2A9&lt;/guid&gt;&#10;            &lt;repollguid&gt;405956CD2E4044338BE5DB7B61B4EC67&lt;/repollguid&gt;&#10;            &lt;sourceid&gt;F7B2DDA9098A400DB798D983A2491908&lt;/sourceid&gt;&#10;            &lt;questiontext&gt;How do you think students answered?At what level of Bloom’s did you have to operate to make A’s or B’s in high school?&lt;/questiontext&gt;&#10;            &lt;showresults&gt;True&lt;/showresults&gt;&#10;            &lt;responsegrid&gt;0&lt;/responsegrid&gt;&#10;            &lt;countdowntimer&gt;False&lt;/countdowntimer&gt;&#10;            &lt;correctvalue&gt;100&lt;/correctvalue&gt;&#10;            &lt;incorrectvalue&gt;0&lt;/incorrectvalue&gt;&#10;            &lt;responselimit&gt;1&lt;/responselimit&gt;&#10;            &lt;bulletstyle&gt;0&lt;/bulletstyle&gt;&#10;            &lt;answers&gt;&#10;                &lt;answer&gt;&#10;                    &lt;guid&gt;00E5110A4FCD426F8005D5B5C0CAB41B&lt;/guid&gt;&#10;                    &lt;answertext&gt;Remembering &lt;/answertext&gt;&#10;                    &lt;valuetype&gt;0&lt;/valuetype&gt;&#10;                &lt;/answer&gt;&#10;                &lt;answer&gt;&#10;                    &lt;guid&gt;2922AAE9DE374705996A7430E0395AAC&lt;/guid&gt;&#10;                    &lt;answertext&gt;Understanding &lt;/answertext&gt;&#10;                    &lt;valuetype&gt;0&lt;/valuetype&gt;&#10;                &lt;/answer&gt;&#10;                &lt;answer&gt;&#10;                    &lt;guid&gt;F16604110E7043D88B1129B49BFBFC2E&lt;/guid&gt;&#10;                    &lt;answertext&gt;Applying &lt;/answertext&gt;&#10;                    &lt;valuetype&gt;0&lt;/valuetype&gt;&#10;                &lt;/answer&gt;&#10;                &lt;answer&gt;&#10;                    &lt;guid&gt;106FFBA4DD8E45A7B7454D1675B35942&lt;/guid&gt;&#10;                    &lt;answertext&gt;Analyzing &lt;/answertext&gt;&#10;                    &lt;valuetype&gt;0&lt;/valuetype&gt;&#10;                &lt;/answer&gt;&#10;                &lt;answer&gt;&#10;                    &lt;guid&gt;BD08B95DF2334C91ADF95F5B9863F5EF&lt;/guid&gt;&#10;                    &lt;answertext&gt;Evaluating &lt;/answertext&gt;&#10;                    &lt;valuetype&gt;0&lt;/valuetype&gt;&#10;                &lt;/answer&gt;&#10;                &lt;answer&gt;&#10;                    &lt;guid&gt;352DE0D94D5541208AC8702976B5BE50&lt;/guid&gt;&#10;                    &lt;answertext&gt;Creating&lt;/answertext&gt;&#10;                    &lt;valuetype&gt;0&lt;/valuetype&gt;&#10;                &lt;/answer&gt;&#10;            &lt;/answers&gt;&#10;        &lt;/multichoice&gt;&#10;    &lt;/questions&gt;&#10;&lt;/questionlist&gt;"/>
  <p:tag name="TYPE" val="MultiChoiceSlide"/>
  <p:tag name="LIVECHARTING" val="False"/>
  <p:tag name="AUTOOPENPOLL" val="True"/>
  <p:tag name="AUTOFORMATCHART" val="True"/>
  <p:tag name="HASRESULTS" val="False"/>
</p:tagLst>
</file>

<file path=ppt/tags/tag11.xml><?xml version="1.0" encoding="utf-8"?>
<p:tagLst xmlns:a="http://schemas.openxmlformats.org/drawingml/2006/main" xmlns:r="http://schemas.openxmlformats.org/officeDocument/2006/relationships" xmlns:p="http://schemas.openxmlformats.org/presentationml/2006/main">
  <p:tag name="ANSWERBULLETS" val="3"/>
  <p:tag name="TEXTLENGTH" val="64"/>
  <p:tag name="FONTSIZE" val="32"/>
  <p:tag name="BULLETTYPE" val="ppBulletArabicPeriod"/>
  <p:tag name="ANSWERTEXT" val="Remembering&#10;Understanding&#10;Applying&#10;Analyzing&#10;Evaluating&#10;Creating"/>
  <p:tag name="OLDNUMANSWERS" val="6"/>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Lst>
</file>

<file path=ppt/tags/tag21.xml><?xml version="1.0" encoding="utf-8"?>
<p:tagLst xmlns:a="http://schemas.openxmlformats.org/drawingml/2006/main" xmlns:r="http://schemas.openxmlformats.org/officeDocument/2006/relationships" xmlns:p="http://schemas.openxmlformats.org/presentationml/2006/main">
  <p:tag name="SLIDEID" val="79BAA06B41DA425A94E039ABBA51C2D7"/>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SLIDEORDER" val="3"/>
  <p:tag name="SLIDEGUID" val="B4FB4927FC8744428261B4A78988D69C"/>
  <p:tag name="QUESTIONALIAS" val="Which group did you most resemble?"/>
  <p:tag name="ANSWERSALIAS" val="Group that did not do well|smicln|2. Group that made an A"/>
  <p:tag name="COUNTDOWNSECONDS" val="10"/>
  <p:tag name="VALUES" val="No Value|smicln|No Value"/>
  <p:tag name="COUNTDOWNHEIGHT" val="80"/>
  <p:tag name="COUNTDOWNWIDTH" val="100"/>
  <p:tag name="TOTALRESPONSES" val="79"/>
  <p:tag name="RESPONSECOUNT" val="79"/>
  <p:tag name="SLICED" val="False"/>
  <p:tag name="RESPONSES" val="1;1;2;2;1;1;2;2;1;1;1;1;-;2;1;2;2;1;1;2;1;2;2;1;1;2;2;2;2;1;2;1;1;2;1;1;2;1;1;1;1;1;1;1;1;2;1;1;2;1;1;2;1;1;-;1;2;1;1;2;1;1;1;1;1;1;1;-;-;1;1;-;-;1;1;2;1;1;1;1;2;1;1;1;1;-;-;"/>
  <p:tag name="CHARTSTRINGSTD" val="55 24"/>
  <p:tag name="CHARTSTRINGREV" val="24 55"/>
  <p:tag name="CHARTSTRINGSTDPER" val="0.69620253164557 0.30379746835443"/>
  <p:tag name="CHARTSTRINGREVPER" val="0.30379746835443 0.69620253164557"/>
  <p:tag name="RESTORECOUNTDOWNTIMER" val="False"/>
  <p:tag name="RESPONSESGATHERED" val="False"/>
  <p:tag name="ANONYMOUSTEMP" val="False"/>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SLIDEID" val="79BAA06B41DA425A94E039ABBA51C2D7"/>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SLIDEORDER" val="2"/>
  <p:tag name="SLIDEGUID" val="8FE34BD211054B94914844F13255FCCD"/>
  <p:tag name="QUESTIONALIAS" val="Which mode have you been in?"/>
  <p:tag name="ANSWERSALIAS" val="Study mode|smicln|2. Learn mode"/>
  <p:tag name="VALUES" val="No Value|smicln|No Value"/>
  <p:tag name="COUNTDOWNSECONDS" val="10"/>
  <p:tag name="COUNTDOWNHEIGHT" val="80"/>
  <p:tag name="COUNTDOWNWIDTH" val="100"/>
  <p:tag name="TOTALRESPONSES" val="83"/>
  <p:tag name="RESPONSECOUNT" val="83"/>
  <p:tag name="SLICED" val="False"/>
  <p:tag name="RESPONSES" val="2;2;1;2;1;2;1;2;1;1;1;1;1;2;1;2;2;1;1;2;1;1;1;2;1;2;2;2;2;1;1;1;1;1;1;2;1;1;1;1;1;1;1;2;1;2;1;1;1;2;2;2;1;2;1;1;2;2;1;1;1;-;1;1;1;1;-;1;2;2;1;1;2;1;2;2;1;1;1;2;2;1;1;1;1;"/>
  <p:tag name="CHARTSTRINGSTD" val="53 30"/>
  <p:tag name="CHARTSTRINGREV" val="30 53"/>
  <p:tag name="CHARTSTRINGSTDPER" val="0.63855421686747 0.36144578313253"/>
  <p:tag name="CHARTSTRINGREVPER" val="0.36144578313253 0.63855421686747"/>
  <p:tag name="RESTORECOUNTDOWNTIMER" val="False"/>
  <p:tag name="RESPONSESGATHERED" val="False"/>
  <p:tag name="ANONYMOUSTEMP" val="False"/>
</p:tagLst>
</file>

<file path=ppt/tags/tag4.xml><?xml version="1.0" encoding="utf-8"?>
<p:tagLst xmlns:a="http://schemas.openxmlformats.org/drawingml/2006/main" xmlns:r="http://schemas.openxmlformats.org/officeDocument/2006/relationships" xmlns:p="http://schemas.openxmlformats.org/presentationml/2006/main">
  <p:tag name="ANSWERBULLETS" val="3"/>
  <p:tag name="OLDNUMANSWERS" val="2"/>
  <p:tag name="TEXTLENGTH" val="24"/>
  <p:tag name="FONTSIZE" val="32"/>
  <p:tag name="BULLETTYPE" val="ppBulletArabicPeriod"/>
  <p:tag name="ANSWERTEXT" val="Study mode&#10;2. Learn mode"/>
</p:tagLst>
</file>

<file path=ppt/tags/tag5.xml><?xml version="1.0" encoding="utf-8"?>
<p:tagLst xmlns:a="http://schemas.openxmlformats.org/drawingml/2006/main" xmlns:r="http://schemas.openxmlformats.org/officeDocument/2006/relationships" xmlns:p="http://schemas.openxmlformats.org/presentationml/2006/main">
  <p:tag name="SLIDEGUID" val="79BAA06B41DA425A94E039ABBA51C2D7"/>
  <p:tag name="SLIDEID" val="79BAA06B41DA425A94E039ABBA51C2D7"/>
  <p:tag name="SLIDEORDER" val="1"/>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QUESTIONALIAS" val="For which task would you work harder?"/>
  <p:tag name="ANSWERSALIAS" val="Make an A on the test|smicln|2. Teach the material"/>
  <p:tag name="VALUES" val="No Value|smicln|No Value"/>
  <p:tag name="COUNTDOWNSECONDS" val="10"/>
  <p:tag name="COUNTDOWNHEIGHT" val="80"/>
  <p:tag name="COUNTDOWNWIDTH" val="100"/>
  <p:tag name="TOTALRESPONSES" val="84"/>
  <p:tag name="RESPONSECOUNT" val="84"/>
  <p:tag name="SLICED" val="False"/>
  <p:tag name="RESPONSES" val="2;2;2;2;2;2;2;1;2;2;2;2;2;2;2;2;2;1;2;1;2;1;2;2;2;1;2;2;2;1;1;1;2;-;2;2;1;2;1;2;2;2;2;2;2;1;2;2;2;2;2;2;2;2;2;2;1;2;2;2;2;2;1;2;2;2;2;2;2;-;2;1;2;2;2;2;2;1;2;1;2;2;2;2;2;1;"/>
  <p:tag name="CHARTSTRINGSTD" val="17 67"/>
  <p:tag name="CHARTSTRINGREV" val="67 17"/>
  <p:tag name="CHARTSTRINGSTDPER" val="0.202380952380952 0.797619047619048"/>
  <p:tag name="CHARTSTRINGREVPER" val="0.797619047619048 0.202380952380952"/>
  <p:tag name="RESTORECOUNTDOWNTIMER" val="False"/>
  <p:tag name="RESPONSESGATHERED" val="False"/>
  <p:tag name="ANONYMOUSTEMP" val="False"/>
</p:tagLst>
</file>

<file path=ppt/tags/tag6.xml><?xml version="1.0" encoding="utf-8"?>
<p:tagLst xmlns:a="http://schemas.openxmlformats.org/drawingml/2006/main" xmlns:r="http://schemas.openxmlformats.org/officeDocument/2006/relationships" xmlns:p="http://schemas.openxmlformats.org/presentationml/2006/main">
  <p:tag name="ANSWERBULLETS" val="3"/>
  <p:tag name="OLDNUMANSWERS" val="2"/>
  <p:tag name="TEXTLENGTH" val="43"/>
  <p:tag name="FONTSIZE" val="32"/>
  <p:tag name="BULLETTYPE" val="ppBulletArabicPeriod"/>
  <p:tag name="ANSWERTEXT" val="Make an A on the test&#10;2. Teach the material"/>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SLIDEID" val="7C641BE840AE4C59A0645CC1625BEAA9"/>
  <p:tag name="SLIDETYPE" val="Q"/>
  <p:tag name="DEMOGRAPHIC" val="False"/>
  <p:tag name="TEAMASSIGN" val="False"/>
  <p:tag name="SPEEDSCORING" val="False"/>
  <p:tag name="CORRECTPOINTVALUE" val="100"/>
  <p:tag name="INCORRECTPOINTVALUE" val="0"/>
  <p:tag name="ZEROBASED" val="False"/>
  <p:tag name="DELIMITERS" val="3.1"/>
  <p:tag name="VALUEFORMAT" val="0%"/>
  <p:tag name="SLIDEORDER" val="2"/>
  <p:tag name="SLIDEGUID" val="9B8C54C1472144E7A047408932763AD2"/>
  <p:tag name="AUTOADVANCE" val="True"/>
  <p:tag name="COUNTDOWNSECONDS" val="5"/>
  <p:tag name="QUESTIONALIAS" val="How do you think students answered?   At what level of Bloom’s did you have to operate to make A’s or B’s in high school?"/>
  <p:tag name="ANSWERSALIAS" val="Remembering|smicln|Understanding|smicln|Applying|smicln|Analyzing|smicln|Evaluating|smicln|Creating"/>
  <p:tag name="VALUES" val="No Value|smicln|No Value|smicln|No Value|smicln|No Value|smicln|No Value|smicln|No Value"/>
  <p:tag name="COUNTDOWNHEIGHT" val="80"/>
  <p:tag name="COUNTDOWNWIDTH" val="100"/>
  <p:tag name="TOTALRESPONSES" val="1"/>
  <p:tag name="RESPONSECOUNT" val="1"/>
  <p:tag name="SLICED" val="False"/>
  <p:tag name="RESPONSES" val="2;"/>
  <p:tag name="CHARTSTRINGSTD" val="0 1 0 0 0 0"/>
  <p:tag name="CHARTSTRINGREV" val="0 0 0 0 1 0"/>
  <p:tag name="CHARTSTRINGSTDPER" val="0 1 0 0 0 0"/>
  <p:tag name="CHARTSTRINGREVPER" val="0 0 0 0 1 0"/>
  <p:tag name="RESTORECOUNTDOWNTIMER" val="False"/>
  <p:tag name="RESPONSESGATHERED" val="False"/>
  <p:tag name="ANONYMOUSTEMP" val="False"/>
  <p:tag name="TPQUESTIONXML" val="﻿&lt;?xml version=&quot;1.0&quot; encoding=&quot;utf-8&quot;?&gt;&#10;&lt;questionlist&gt;&#10;    &lt;properties&gt;&#10;        &lt;guid&gt;D9C97489E4BD40F59EBEBFA30B4C3C80&lt;/guid&gt;&#10;        &lt;description /&gt;&#10;        &lt;date&gt;7/19/2014 11:32:2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75D9389053B841A89118FBFB8489C2A9&lt;/guid&gt;&#10;            &lt;repollguid&gt;405956CD2E4044338BE5DB7B61B4EC67&lt;/repollguid&gt;&#10;            &lt;sourceid&gt;F7B2DDA9098A400DB798D983A2491908&lt;/sourceid&gt;&#10;            &lt;questiontext&gt;How do you think students answered?At what level of Bloom’s did you have to operate to make A’s or B’s in high school?&lt;/questiontext&gt;&#10;            &lt;showresults&gt;True&lt;/showresults&gt;&#10;            &lt;responsegrid&gt;0&lt;/responsegrid&gt;&#10;            &lt;countdowntimer&gt;False&lt;/countdowntimer&gt;&#10;            &lt;correctvalue&gt;100&lt;/correctvalue&gt;&#10;            &lt;incorrectvalue&gt;0&lt;/incorrectvalue&gt;&#10;            &lt;responselimit&gt;1&lt;/responselimit&gt;&#10;            &lt;bulletstyle&gt;0&lt;/bulletstyle&gt;&#10;            &lt;answers&gt;&#10;                &lt;answer&gt;&#10;                    &lt;guid&gt;00E5110A4FCD426F8005D5B5C0CAB41B&lt;/guid&gt;&#10;                    &lt;answertext&gt;Remembering &lt;/answertext&gt;&#10;                    &lt;valuetype&gt;0&lt;/valuetype&gt;&#10;                &lt;/answer&gt;&#10;                &lt;answer&gt;&#10;                    &lt;guid&gt;2922AAE9DE374705996A7430E0395AAC&lt;/guid&gt;&#10;                    &lt;answertext&gt;Understanding &lt;/answertext&gt;&#10;                    &lt;valuetype&gt;0&lt;/valuetype&gt;&#10;                &lt;/answer&gt;&#10;                &lt;answer&gt;&#10;                    &lt;guid&gt;F16604110E7043D88B1129B49BFBFC2E&lt;/guid&gt;&#10;                    &lt;answertext&gt;Applying &lt;/answertext&gt;&#10;                    &lt;valuetype&gt;0&lt;/valuetype&gt;&#10;                &lt;/answer&gt;&#10;                &lt;answer&gt;&#10;                    &lt;guid&gt;106FFBA4DD8E45A7B7454D1675B35942&lt;/guid&gt;&#10;                    &lt;answertext&gt;Analyzing &lt;/answertext&gt;&#10;                    &lt;valuetype&gt;0&lt;/valuetype&gt;&#10;                &lt;/answer&gt;&#10;                &lt;answer&gt;&#10;                    &lt;guid&gt;BD08B95DF2334C91ADF95F5B9863F5EF&lt;/guid&gt;&#10;                    &lt;answertext&gt;Evaluating &lt;/answertext&gt;&#10;                    &lt;valuetype&gt;0&lt;/valuetype&gt;&#10;                &lt;/answer&gt;&#10;                &lt;answer&gt;&#10;                    &lt;guid&gt;352DE0D94D5541208AC8702976B5BE50&lt;/guid&gt;&#10;                    &lt;answertext&gt;Creating&lt;/answertext&gt;&#10;                    &lt;valuetype&gt;0&lt;/valuetype&gt;&#10;                &lt;/answer&gt;&#10;            &lt;/answers&gt;&#10;        &lt;/multichoice&gt;&#10;    &lt;/questions&gt;&#10;&lt;/questionlist&gt;"/>
  <p:tag name="TYPE" val="MultiChoiceSlide"/>
  <p:tag name="LIVECHARTING" val="False"/>
  <p:tag name="AUTOOPENPOLL" val="True"/>
  <p:tag name="AUTOFORMATCHART" val="True"/>
  <p:tag name="HASRESULTS" val="False"/>
</p:tagLst>
</file>

<file path=ppt/tags/tag9.xml><?xml version="1.0" encoding="utf-8"?>
<p:tagLst xmlns:a="http://schemas.openxmlformats.org/drawingml/2006/main" xmlns:r="http://schemas.openxmlformats.org/officeDocument/2006/relationships" xmlns:p="http://schemas.openxmlformats.org/presentationml/2006/main">
  <p:tag name="ANSWERBULLETS" val="3"/>
  <p:tag name="TEXTLENGTH" val="64"/>
  <p:tag name="FONTSIZE" val="32"/>
  <p:tag name="BULLETTYPE" val="ppBulletArabicPeriod"/>
  <p:tag name="ANSWERTEXT" val="Remembering&#10;Understanding&#10;Applying&#10;Analyzing&#10;Evaluating&#10;Creating"/>
  <p:tag name="OLDNUMANSWERS" val="6"/>
</p:tagLst>
</file>

<file path=ppt/theme/theme1.xml><?xml version="1.0" encoding="utf-8"?>
<a:theme xmlns:a="http://schemas.openxmlformats.org/drawingml/2006/main" name="Global">
  <a:themeElements>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fontScheme name="Global">
      <a:majorFont>
        <a:latin typeface="Times New Roman"/>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Global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Global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Global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Global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Global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Global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Global 8">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Designs\Global.pot</Template>
  <TotalTime>9377</TotalTime>
  <Words>1313</Words>
  <Application>Microsoft Office PowerPoint</Application>
  <PresentationFormat>On-screen Show (4:3)</PresentationFormat>
  <Paragraphs>226</Paragraphs>
  <Slides>41</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41</vt:i4>
      </vt:variant>
    </vt:vector>
  </HeadingPairs>
  <TitlesOfParts>
    <vt:vector size="51" baseType="lpstr">
      <vt:lpstr>Arial</vt:lpstr>
      <vt:lpstr>Calibri</vt:lpstr>
      <vt:lpstr>Goudy Old Style</vt:lpstr>
      <vt:lpstr>Kabel Bk BT</vt:lpstr>
      <vt:lpstr>Kabel Ult BT</vt:lpstr>
      <vt:lpstr>Tahoma</vt:lpstr>
      <vt:lpstr>Times New Roman</vt:lpstr>
      <vt:lpstr>Wingdings</vt:lpstr>
      <vt:lpstr>Wingdings 2</vt:lpstr>
      <vt:lpstr>Global</vt:lpstr>
      <vt:lpstr>Ace Course 101: Metacognition is the Key!</vt:lpstr>
      <vt:lpstr>PowerPoint Presentation</vt:lpstr>
      <vt:lpstr>Some questions we will address today: </vt:lpstr>
      <vt:lpstr>The Story of Students  Who Dramatically Improved  </vt:lpstr>
      <vt:lpstr>Step 1: Analysis</vt:lpstr>
      <vt:lpstr>Which mode have you been in?</vt:lpstr>
      <vt:lpstr>Why?</vt:lpstr>
      <vt:lpstr>PowerPoint Presentation</vt:lpstr>
      <vt:lpstr>Why is this important?   Because this Course is harder than a HS 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Using Metacognition to Become an Expert Learner </vt:lpstr>
      <vt:lpstr>Metacognition</vt:lpstr>
      <vt:lpstr>PowerPoint Presentation</vt:lpstr>
      <vt:lpstr>At what level of Bloom’s did you have to operate to make A’s, B’s, or C’s in high school?</vt:lpstr>
      <vt:lpstr>  At what level of Bloom’s do you have to operate to make A’s in college?</vt:lpstr>
      <vt:lpstr>How do you move yourself higher  on Bloom’s Taxonomy?  Use the Study Cycle!   </vt:lpstr>
      <vt:lpstr>PowerPoint Presentation</vt:lpstr>
      <vt:lpstr> Effective Metacognitive Strategies</vt:lpstr>
      <vt:lpstr>Concept maps facilitate development  of higher order thinking skills  </vt:lpstr>
      <vt:lpstr>Chapter Concept Map</vt:lpstr>
      <vt:lpstr>Compare and Contrast</vt:lpstr>
      <vt:lpstr>Which of the next Two Slides more accurately describes YOUR actions before Test 1?</vt:lpstr>
      <vt:lpstr>PowerPoint Presentation</vt:lpstr>
      <vt:lpstr>PowerPoint Presentation</vt:lpstr>
      <vt:lpstr>Which group do you think did better?</vt:lpstr>
      <vt:lpstr>Get the Most Out of Homework </vt:lpstr>
      <vt:lpstr>Get the Most from Tutorial Centers, Office Hours, and Study Groups </vt:lpstr>
      <vt:lpstr>PowerPoint Presentation</vt:lpstr>
      <vt:lpstr>PowerPoint Presentation</vt:lpstr>
      <vt:lpstr> </vt:lpstr>
      <vt:lpstr>In-Class Writing Exercise</vt:lpstr>
      <vt:lpstr>If you don’t try it  within the next 48 hours...</vt:lpstr>
      <vt:lpstr>Final Note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CONCENTRATION &amp; MEMORY</dc:title>
  <dc:creator>Preferred Customer</dc:creator>
  <cp:lastModifiedBy>Claudia Hernandez</cp:lastModifiedBy>
  <cp:revision>162</cp:revision>
  <cp:lastPrinted>2013-09-23T03:32:26Z</cp:lastPrinted>
  <dcterms:created xsi:type="dcterms:W3CDTF">1997-01-31T17:52:00Z</dcterms:created>
  <dcterms:modified xsi:type="dcterms:W3CDTF">2018-08-21T17:30:02Z</dcterms:modified>
</cp:coreProperties>
</file>