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5" d="100"/>
          <a:sy n="55" d="100"/>
        </p:scale>
        <p:origin x="-2408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5C73053-F1C6-EF41-B608-A8F253788FCF}" type="datetimeFigureOut">
              <a:rPr lang="en-US" smtClean="0"/>
              <a:t>12/17/15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4F4783DC-5DF7-2946-983D-871DBB6DBA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HoBeC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Hospital Bed Chair.</a:t>
            </a:r>
          </a:p>
          <a:p>
            <a:r>
              <a:rPr lang="en-US" dirty="0" smtClean="0"/>
              <a:t>			by	Arturo Axel Murillo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75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oc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1409700"/>
            <a:ext cx="51562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67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Table</a:t>
            </a:r>
            <a:endParaRPr lang="en-US" dirty="0"/>
          </a:p>
        </p:txBody>
      </p:sp>
      <p:pic>
        <p:nvPicPr>
          <p:cNvPr id="5" name="Picture Placeholder 4" descr="operation-room-modern-hospital-surgical-bed-two-lamps-medical-instruments-44958745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4" b="1396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Mobility, flexibility, specificity.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63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Approximated price $1512.99 or			 mass production ≈ $800</a:t>
            </a:r>
          </a:p>
          <a:p>
            <a:r>
              <a:rPr lang="en-US" dirty="0" smtClean="0"/>
              <a:t>Flexibility: from bed to wheelchair. Naturally Hypoallergenic fabric cover(silk). Hydrophobic treatment. Inflatable mattress that adjust patients needs.</a:t>
            </a:r>
          </a:p>
          <a:p>
            <a:r>
              <a:rPr lang="en-US" dirty="0" smtClean="0"/>
              <a:t>Target: High risk patients in developing countries.</a:t>
            </a:r>
          </a:p>
        </p:txBody>
      </p:sp>
    </p:spTree>
    <p:extLst>
      <p:ext uri="{BB962C8B-B14F-4D97-AF65-F5344CB8AC3E}">
        <p14:creationId xmlns:p14="http://schemas.microsoft.com/office/powerpoint/2010/main" val="261178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Hospitals in developing countries do not count with beds that promote the betterment of the patient.</a:t>
            </a:r>
          </a:p>
          <a:p>
            <a:endParaRPr lang="en-US" dirty="0"/>
          </a:p>
        </p:txBody>
      </p:sp>
      <p:pic>
        <p:nvPicPr>
          <p:cNvPr id="5" name="Picture 4" descr="Marlene-Vinalay-Abarca-en-cam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478" y="3355501"/>
            <a:ext cx="5690993" cy="299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53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Prices for Beds that provide a better care (being manual or electric) have a  steep range.</a:t>
            </a:r>
            <a:endParaRPr lang="en-US" dirty="0"/>
          </a:p>
        </p:txBody>
      </p:sp>
      <p:pic>
        <p:nvPicPr>
          <p:cNvPr id="5" name="Picture 4" descr="0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011" y="3282379"/>
            <a:ext cx="3412930" cy="2620753"/>
          </a:xfrm>
          <a:prstGeom prst="rect">
            <a:avLst/>
          </a:prstGeom>
        </p:spPr>
      </p:pic>
      <p:pic>
        <p:nvPicPr>
          <p:cNvPr id="6" name="Picture 5" descr="hospital-bed_1920230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3282379"/>
            <a:ext cx="3854800" cy="261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3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Low mid-range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8" descr="Screen Shot 2015-12-17 at 9.25.37 AM.png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" b="975"/>
          <a:stretch/>
        </p:blipFill>
        <p:spPr>
          <a:xfrm>
            <a:off x="1398354" y="861858"/>
            <a:ext cx="7259964" cy="3583510"/>
          </a:xfrm>
        </p:spPr>
      </p:pic>
    </p:spTree>
    <p:extLst>
      <p:ext uri="{BB962C8B-B14F-4D97-AF65-F5344CB8AC3E}">
        <p14:creationId xmlns:p14="http://schemas.microsoft.com/office/powerpoint/2010/main" val="1583411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range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Screen Shot 2015-12-17 at 9.26.31 AM.png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1" b="6370"/>
          <a:stretch/>
        </p:blipFill>
        <p:spPr>
          <a:xfrm>
            <a:off x="1043086" y="1043301"/>
            <a:ext cx="7804182" cy="3379386"/>
          </a:xfrm>
        </p:spPr>
      </p:pic>
    </p:spTree>
    <p:extLst>
      <p:ext uri="{BB962C8B-B14F-4D97-AF65-F5344CB8AC3E}">
        <p14:creationId xmlns:p14="http://schemas.microsoft.com/office/powerpoint/2010/main" val="2259697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Low range /High mobility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1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c00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803743"/>
            <a:ext cx="4279900" cy="5600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8164" y="544331"/>
            <a:ext cx="201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42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HoBeC</a:t>
            </a:r>
            <a:endParaRPr lang="en-US" dirty="0"/>
          </a:p>
        </p:txBody>
      </p:sp>
      <p:pic>
        <p:nvPicPr>
          <p:cNvPr id="4" name="Picture 3" descr="doc01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142" y="2290725"/>
            <a:ext cx="5303049" cy="427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38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oc0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16" y="375482"/>
            <a:ext cx="5234298" cy="3412152"/>
          </a:xfrm>
          <a:prstGeom prst="rect">
            <a:avLst/>
          </a:prstGeom>
        </p:spPr>
      </p:pic>
      <p:pic>
        <p:nvPicPr>
          <p:cNvPr id="9" name="Picture 8" descr="doc01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022" y="3787634"/>
            <a:ext cx="3759414" cy="275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7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Custom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0CC2FF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112</TotalTime>
  <Words>75</Words>
  <Application>Microsoft Macintosh PowerPoint</Application>
  <PresentationFormat>On-screen Show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Plaza</vt:lpstr>
      <vt:lpstr>HoBeC</vt:lpstr>
      <vt:lpstr>Problem</vt:lpstr>
      <vt:lpstr>COST</vt:lpstr>
      <vt:lpstr>Low mid-range</vt:lpstr>
      <vt:lpstr>High range</vt:lpstr>
      <vt:lpstr>Solution</vt:lpstr>
      <vt:lpstr>PowerPoint Presentation</vt:lpstr>
      <vt:lpstr>HoBeC</vt:lpstr>
      <vt:lpstr>PowerPoint Presentation</vt:lpstr>
      <vt:lpstr>PowerPoint Presentation</vt:lpstr>
      <vt:lpstr>Surgical Table</vt:lpstr>
      <vt:lpstr>Breakdown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Vellios</dc:creator>
  <cp:lastModifiedBy>Caroline Vellios</cp:lastModifiedBy>
  <cp:revision>6</cp:revision>
  <dcterms:created xsi:type="dcterms:W3CDTF">2015-12-17T13:24:03Z</dcterms:created>
  <dcterms:modified xsi:type="dcterms:W3CDTF">2015-12-17T15:16:04Z</dcterms:modified>
</cp:coreProperties>
</file>