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embeddedFontLst>
    <p:embeddedFont>
      <p:font typeface="Verdana" panose="020B0604030504040204" pitchFamily="34"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
      <p:font typeface="Times" panose="02020603050405020304" pitchFamily="18"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40C165E-3973-449F-A9F2-061D04B9E7F2}">
  <a:tblStyle styleId="{A40C165E-3973-449F-A9F2-061D04B9E7F2}" styleName="Table_0">
    <a:wholeTbl>
      <a:tcTxStyle b="off" i="off">
        <a:font>
          <a:latin typeface="Century Gothic"/>
          <a:ea typeface="Century Gothic"/>
          <a:cs typeface="Century Gothic"/>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0E7E6"/>
          </a:solidFill>
        </a:fill>
      </a:tcStyle>
    </a:wholeTbl>
    <a:band1H>
      <a:tcStyle>
        <a:tcBdr/>
        <a:fill>
          <a:solidFill>
            <a:srgbClr val="E0CCCA"/>
          </a:solidFill>
        </a:fill>
      </a:tcStyle>
    </a:band1H>
    <a:band1V>
      <a:tcStyle>
        <a:tcBdr/>
        <a:fill>
          <a:solidFill>
            <a:srgbClr val="E0CCCA"/>
          </a:solidFill>
        </a:fill>
      </a:tcStyle>
    </a:band1V>
    <a:lastCol>
      <a:tcTxStyle b="on" i="off">
        <a:font>
          <a:latin typeface="Century Gothic"/>
          <a:ea typeface="Century Gothic"/>
          <a:cs typeface="Century Gothic"/>
        </a:font>
        <a:schemeClr val="lt1"/>
      </a:tcTxStyle>
      <a:tcStyle>
        <a:tcBdr/>
        <a:fill>
          <a:solidFill>
            <a:schemeClr val="accent1"/>
          </a:solidFill>
        </a:fill>
      </a:tcStyle>
    </a:lastCol>
    <a:firstCol>
      <a:tcTxStyle b="on" i="off">
        <a:font>
          <a:latin typeface="Century Gothic"/>
          <a:ea typeface="Century Gothic"/>
          <a:cs typeface="Century Gothic"/>
        </a:font>
        <a:schemeClr val="lt1"/>
      </a:tcTxStyle>
      <a:tcStyle>
        <a:tcBdr/>
        <a:fill>
          <a:solidFill>
            <a:schemeClr val="accent1"/>
          </a:solidFill>
        </a:fill>
      </a:tcStyle>
    </a:firstCol>
    <a:lastRow>
      <a:tcTxStyle b="on" i="off">
        <a:font>
          <a:latin typeface="Century Gothic"/>
          <a:ea typeface="Century Gothic"/>
          <a:cs typeface="Century Gothic"/>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entury Gothic"/>
          <a:ea typeface="Century Gothic"/>
          <a:cs typeface="Century Gothic"/>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2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2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2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2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2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2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2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entury Gothic"/>
                <a:ea typeface="Century Gothic"/>
                <a:cs typeface="Century Gothic"/>
                <a:sym typeface="Century Gothic"/>
              </a:rPr>
              <a:t>‹#›</a:t>
            </a:fld>
            <a:endParaRPr lang="en-US" sz="1200" b="0" i="0" u="none" strike="noStrike" cap="none">
              <a:solidFill>
                <a:schemeClr val="dk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62282941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entury Gothic"/>
              <a:ea typeface="Century Gothic"/>
              <a:cs typeface="Century Gothic"/>
              <a:sym typeface="Century Gothic"/>
            </a:endParaRPr>
          </a:p>
        </p:txBody>
      </p:sp>
      <p:sp>
        <p:nvSpPr>
          <p:cNvPr id="99" name="Shape 99"/>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1</a:t>
            </a:fld>
            <a:endParaRPr lang="en-US" sz="1200">
              <a:solidFill>
                <a:schemeClr val="dk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533635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80" name="Shape 1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2955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88" name="Shape 18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3706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96" name="Shape 19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9817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03" name="Shape 2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46858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4155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4168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2" name="Shape 1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6134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7" name="Shape 12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499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3" name="Shape 13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6834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8538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8" name="Shape 16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9695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74" name="Shape 1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73670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sp>
        <p:nvSpPr>
          <p:cNvPr id="21" name="Shape 21"/>
          <p:cNvSpPr/>
          <p:nvPr/>
        </p:nvSpPr>
        <p:spPr>
          <a:xfrm>
            <a:off x="0" y="0"/>
            <a:ext cx="12188951" cy="6858000"/>
          </a:xfrm>
          <a:prstGeom prst="rect">
            <a:avLst/>
          </a:prstGeom>
          <a:gradFill>
            <a:gsLst>
              <a:gs pos="0">
                <a:schemeClr val="lt1"/>
              </a:gs>
              <a:gs pos="56000">
                <a:srgbClr val="F4E6B3"/>
              </a:gs>
              <a:gs pos="100000">
                <a:srgbClr val="F9F2D9"/>
              </a:gs>
            </a:gsLst>
            <a:lin ang="0" scaled="0"/>
          </a:gra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entury Gothic"/>
              <a:ea typeface="Century Gothic"/>
              <a:cs typeface="Century Gothic"/>
              <a:sym typeface="Century Gothic"/>
            </a:endParaRPr>
          </a:p>
        </p:txBody>
      </p:sp>
      <p:sp>
        <p:nvSpPr>
          <p:cNvPr id="22" name="Shape 22"/>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23" name="Shape 23"/>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24" name="Shape 24"/>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b="0" i="0" u="none" strike="noStrike" cap="none">
                <a:solidFill>
                  <a:schemeClr val="dk1"/>
                </a:solidFill>
                <a:latin typeface="Century Gothic"/>
                <a:ea typeface="Century Gothic"/>
                <a:cs typeface="Century Gothic"/>
                <a:sym typeface="Century Gothic"/>
              </a:rPr>
              <a:t>‹#›</a:t>
            </a:fld>
            <a:endParaRPr lang="en-US" sz="1200" b="0" i="0" u="none" strike="noStrike" cap="none">
              <a:solidFill>
                <a:schemeClr val="dk1"/>
              </a:solidFill>
              <a:latin typeface="Century Gothic"/>
              <a:ea typeface="Century Gothic"/>
              <a:cs typeface="Century Gothic"/>
              <a:sym typeface="Century Gothic"/>
            </a:endParaRPr>
          </a:p>
        </p:txBody>
      </p:sp>
      <p:sp>
        <p:nvSpPr>
          <p:cNvPr id="25" name="Shape 25"/>
          <p:cNvSpPr txBox="1">
            <a:spLocks noGrp="1"/>
          </p:cNvSpPr>
          <p:nvPr>
            <p:ph type="subTitle" idx="1"/>
          </p:nvPr>
        </p:nvSpPr>
        <p:spPr>
          <a:xfrm>
            <a:off x="6012180" y="1850064"/>
            <a:ext cx="5773419" cy="1752600"/>
          </a:xfrm>
          <a:prstGeom prst="rect">
            <a:avLst/>
          </a:prstGeom>
          <a:noFill/>
          <a:ln>
            <a:noFill/>
          </a:ln>
        </p:spPr>
        <p:txBody>
          <a:bodyPr lIns="91425" tIns="91425" rIns="91425" bIns="91425" anchor="t" anchorCtr="0"/>
          <a:lstStyle>
            <a:lvl1pPr marL="27432" marR="0" lvl="0" indent="-2032" algn="l" rtl="0">
              <a:lnSpc>
                <a:spcPct val="100000"/>
              </a:lnSpc>
              <a:spcBef>
                <a:spcPts val="600"/>
              </a:spcBef>
              <a:buClr>
                <a:schemeClr val="accent1"/>
              </a:buClr>
              <a:buFont typeface="Noto Sans Symbols"/>
              <a:buNone/>
              <a:defRPr sz="2600" b="0" i="0" u="none" strike="noStrike" cap="none">
                <a:solidFill>
                  <a:srgbClr val="1C1C1C"/>
                </a:solidFill>
                <a:latin typeface="Century Gothic"/>
                <a:ea typeface="Century Gothic"/>
                <a:cs typeface="Century Gothic"/>
                <a:sym typeface="Century Gothic"/>
              </a:defRPr>
            </a:lvl1pPr>
            <a:lvl2pPr marL="457200" marR="0" lvl="1" indent="0" algn="ctr" rtl="0">
              <a:lnSpc>
                <a:spcPct val="100000"/>
              </a:lnSpc>
              <a:spcBef>
                <a:spcPts val="550"/>
              </a:spcBef>
              <a:buClr>
                <a:schemeClr val="accent1"/>
              </a:buClr>
              <a:buFont typeface="Verdana"/>
              <a:buNone/>
              <a:defRPr sz="2800" b="0" i="0" u="none" strike="noStrike" cap="none">
                <a:solidFill>
                  <a:schemeClr val="dk1"/>
                </a:solidFill>
                <a:latin typeface="Century Gothic"/>
                <a:ea typeface="Century Gothic"/>
                <a:cs typeface="Century Gothic"/>
                <a:sym typeface="Century Gothic"/>
              </a:defRPr>
            </a:lvl2pPr>
            <a:lvl3pPr marL="914400" marR="0" lvl="2" indent="0" algn="ctr" rtl="0">
              <a:lnSpc>
                <a:spcPct val="100000"/>
              </a:lnSpc>
              <a:spcBef>
                <a:spcPts val="480"/>
              </a:spcBef>
              <a:buClr>
                <a:schemeClr val="accent2"/>
              </a:buClr>
              <a:buFont typeface="Noto Sans Symbols"/>
              <a:buNone/>
              <a:defRPr sz="2400" b="0" i="0" u="none" strike="noStrike" cap="none">
                <a:solidFill>
                  <a:schemeClr val="dk1"/>
                </a:solidFill>
                <a:latin typeface="Century Gothic"/>
                <a:ea typeface="Century Gothic"/>
                <a:cs typeface="Century Gothic"/>
                <a:sym typeface="Century Gothic"/>
              </a:defRPr>
            </a:lvl3pPr>
            <a:lvl4pPr marL="1371600" marR="0" lvl="3" indent="0" algn="ctr" rtl="0">
              <a:lnSpc>
                <a:spcPct val="100000"/>
              </a:lnSpc>
              <a:spcBef>
                <a:spcPts val="400"/>
              </a:spcBef>
              <a:buClr>
                <a:schemeClr val="accent3"/>
              </a:buClr>
              <a:buFont typeface="Noto Sans Symbols"/>
              <a:buNone/>
              <a:defRPr sz="2000" b="0" i="0" u="none" strike="noStrike" cap="none">
                <a:solidFill>
                  <a:schemeClr val="dk1"/>
                </a:solidFill>
                <a:latin typeface="Century Gothic"/>
                <a:ea typeface="Century Gothic"/>
                <a:cs typeface="Century Gothic"/>
                <a:sym typeface="Century Gothic"/>
              </a:defRPr>
            </a:lvl4pPr>
            <a:lvl5pPr marL="1828800" marR="0" lvl="4" indent="0" algn="ctr" rtl="0">
              <a:lnSpc>
                <a:spcPct val="100000"/>
              </a:lnSpc>
              <a:spcBef>
                <a:spcPts val="400"/>
              </a:spcBef>
              <a:buClr>
                <a:schemeClr val="accent4"/>
              </a:buClr>
              <a:buFont typeface="Noto Sans Symbols"/>
              <a:buNone/>
              <a:defRPr sz="2000" b="0" i="0" u="none" strike="noStrike" cap="none">
                <a:solidFill>
                  <a:schemeClr val="dk1"/>
                </a:solidFill>
                <a:latin typeface="Century Gothic"/>
                <a:ea typeface="Century Gothic"/>
                <a:cs typeface="Century Gothic"/>
                <a:sym typeface="Century Gothic"/>
              </a:defRPr>
            </a:lvl5pPr>
            <a:lvl6pPr marL="2286000" marR="0" lvl="5" indent="0" algn="ctr" rtl="0">
              <a:lnSpc>
                <a:spcPct val="100000"/>
              </a:lnSpc>
              <a:spcBef>
                <a:spcPts val="400"/>
              </a:spcBef>
              <a:buClr>
                <a:schemeClr val="accent5"/>
              </a:buClr>
              <a:buFont typeface="Noto Sans Symbols"/>
              <a:buNone/>
              <a:defRPr sz="2000" b="0" i="0" u="none" strike="noStrike" cap="none">
                <a:solidFill>
                  <a:schemeClr val="dk1"/>
                </a:solidFill>
                <a:latin typeface="Century Gothic"/>
                <a:ea typeface="Century Gothic"/>
                <a:cs typeface="Century Gothic"/>
                <a:sym typeface="Century Gothic"/>
              </a:defRPr>
            </a:lvl6pPr>
            <a:lvl7pPr marL="2743200" marR="0" lvl="6" indent="0" algn="ctr" rtl="0">
              <a:lnSpc>
                <a:spcPct val="100000"/>
              </a:lnSpc>
              <a:spcBef>
                <a:spcPts val="400"/>
              </a:spcBef>
              <a:buClr>
                <a:schemeClr val="accent6"/>
              </a:buClr>
              <a:buFont typeface="Noto Sans Symbols"/>
              <a:buNone/>
              <a:defRPr sz="2000" b="0" i="0" u="none" strike="noStrike" cap="none">
                <a:solidFill>
                  <a:schemeClr val="dk1"/>
                </a:solidFill>
                <a:latin typeface="Century Gothic"/>
                <a:ea typeface="Century Gothic"/>
                <a:cs typeface="Century Gothic"/>
                <a:sym typeface="Century Gothic"/>
              </a:defRPr>
            </a:lvl7pPr>
            <a:lvl8pPr marL="3200400" marR="0" lvl="7" indent="0" algn="ctr" rtl="0">
              <a:lnSpc>
                <a:spcPct val="100000"/>
              </a:lnSpc>
              <a:spcBef>
                <a:spcPts val="400"/>
              </a:spcBef>
              <a:buClr>
                <a:schemeClr val="accent6"/>
              </a:buClr>
              <a:buFont typeface="Noto Sans Symbols"/>
              <a:buNone/>
              <a:defRPr sz="2000" b="0" i="0" u="none" strike="noStrike" cap="none">
                <a:solidFill>
                  <a:schemeClr val="dk1"/>
                </a:solidFill>
                <a:latin typeface="Century Gothic"/>
                <a:ea typeface="Century Gothic"/>
                <a:cs typeface="Century Gothic"/>
                <a:sym typeface="Century Gothic"/>
              </a:defRPr>
            </a:lvl8pPr>
            <a:lvl9pPr marL="3657600" marR="0" lvl="8" indent="0" algn="ctr" rtl="0">
              <a:lnSpc>
                <a:spcPct val="100000"/>
              </a:lnSpc>
              <a:spcBef>
                <a:spcPts val="400"/>
              </a:spcBef>
              <a:buClr>
                <a:schemeClr val="accent6"/>
              </a:buClr>
              <a:buFont typeface="Noto Sans Symbols"/>
              <a:buNone/>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26" name="Shape 26"/>
          <p:cNvSpPr txBox="1">
            <a:spLocks noGrp="1"/>
          </p:cNvSpPr>
          <p:nvPr>
            <p:ph type="ctrTitle"/>
          </p:nvPr>
        </p:nvSpPr>
        <p:spPr>
          <a:xfrm>
            <a:off x="6012180" y="359897"/>
            <a:ext cx="5773419" cy="1472183"/>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27" name="Shape 27"/>
          <p:cNvPicPr preferRelativeResize="0"/>
          <p:nvPr/>
        </p:nvPicPr>
        <p:blipFill rotWithShape="1">
          <a:blip r:embed="rId2">
            <a:alphaModFix/>
          </a:blip>
          <a:srcRect/>
          <a:stretch/>
        </p:blipFill>
        <p:spPr>
          <a:xfrm>
            <a:off x="0" y="6095"/>
            <a:ext cx="5864352" cy="685190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84"/>
        <p:cNvGrpSpPr/>
        <p:nvPr/>
      </p:nvGrpSpPr>
      <p:grpSpPr>
        <a:xfrm>
          <a:off x="0" y="0"/>
          <a:ext cx="0" cy="0"/>
          <a:chOff x="0" y="0"/>
          <a:chExt cx="0" cy="0"/>
        </a:xfrm>
      </p:grpSpPr>
      <p:sp>
        <p:nvSpPr>
          <p:cNvPr id="85" name="Shape 85"/>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86" name="Shape 86"/>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87" name="Shape 87"/>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88" name="Shape 88"/>
          <p:cNvSpPr txBox="1">
            <a:spLocks noGrp="1"/>
          </p:cNvSpPr>
          <p:nvPr>
            <p:ph type="body" idx="1"/>
          </p:nvPr>
        </p:nvSpPr>
        <p:spPr>
          <a:xfrm rot="5400000">
            <a:off x="4512564" y="-1150619"/>
            <a:ext cx="4800600" cy="9997439"/>
          </a:xfrm>
          <a:prstGeom prst="rect">
            <a:avLst/>
          </a:prstGeom>
          <a:noFill/>
          <a:ln>
            <a:noFill/>
          </a:ln>
        </p:spPr>
        <p:txBody>
          <a:bodyPr lIns="91425" tIns="91425" rIns="91425" bIns="91425" anchor="t" anchorCtr="0"/>
          <a:lstStyle>
            <a:lvl1pPr marL="365760" marR="0" lvl="0" indent="-127000" algn="l" rtl="0">
              <a:lnSpc>
                <a:spcPct val="100000"/>
              </a:lnSpc>
              <a:spcBef>
                <a:spcPts val="600"/>
              </a:spcBef>
              <a:buClr>
                <a:schemeClr val="accent1"/>
              </a:buClr>
              <a:buSzPct val="80000"/>
              <a:buFont typeface="Noto Sans Symbols"/>
              <a:buChar char="●"/>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89" name="Shape 89"/>
          <p:cNvSpPr txBox="1">
            <a:spLocks noGrp="1"/>
          </p:cNvSpPr>
          <p:nvPr>
            <p:ph type="title"/>
          </p:nvPr>
        </p:nvSpPr>
        <p:spPr>
          <a:xfrm>
            <a:off x="1914143" y="274637"/>
            <a:ext cx="9997439" cy="1143000"/>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90"/>
        <p:cNvGrpSpPr/>
        <p:nvPr/>
      </p:nvGrpSpPr>
      <p:grpSpPr>
        <a:xfrm>
          <a:off x="0" y="0"/>
          <a:ext cx="0" cy="0"/>
          <a:chOff x="0" y="0"/>
          <a:chExt cx="0" cy="0"/>
        </a:xfrm>
      </p:grpSpPr>
      <p:sp>
        <p:nvSpPr>
          <p:cNvPr id="91" name="Shape 91"/>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92" name="Shape 92"/>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93" name="Shape 93"/>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94" name="Shape 94"/>
          <p:cNvSpPr txBox="1">
            <a:spLocks noGrp="1"/>
          </p:cNvSpPr>
          <p:nvPr>
            <p:ph type="body" idx="1"/>
          </p:nvPr>
        </p:nvSpPr>
        <p:spPr>
          <a:xfrm rot="5400000">
            <a:off x="2306637" y="-507996"/>
            <a:ext cx="5851525" cy="7416800"/>
          </a:xfrm>
          <a:prstGeom prst="rect">
            <a:avLst/>
          </a:prstGeom>
          <a:noFill/>
          <a:ln>
            <a:noFill/>
          </a:ln>
        </p:spPr>
        <p:txBody>
          <a:bodyPr lIns="91425" tIns="91425" rIns="91425" bIns="91425" anchor="t" anchorCtr="0"/>
          <a:lstStyle>
            <a:lvl1pPr marL="365760" marR="0" lvl="0" indent="-127000" algn="l" rtl="0">
              <a:lnSpc>
                <a:spcPct val="100000"/>
              </a:lnSpc>
              <a:spcBef>
                <a:spcPts val="600"/>
              </a:spcBef>
              <a:buClr>
                <a:schemeClr val="accent1"/>
              </a:buClr>
              <a:buSzPct val="80000"/>
              <a:buFont typeface="Noto Sans Symbols"/>
              <a:buChar char="●"/>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95" name="Shape 95"/>
          <p:cNvSpPr txBox="1">
            <a:spLocks noGrp="1"/>
          </p:cNvSpPr>
          <p:nvPr>
            <p:ph type="title"/>
          </p:nvPr>
        </p:nvSpPr>
        <p:spPr>
          <a:xfrm rot="5400000">
            <a:off x="7437437" y="1981202"/>
            <a:ext cx="5851525" cy="2438399"/>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8"/>
        <p:cNvGrpSpPr/>
        <p:nvPr/>
      </p:nvGrpSpPr>
      <p:grpSpPr>
        <a:xfrm>
          <a:off x="0" y="0"/>
          <a:ext cx="0" cy="0"/>
          <a:chOff x="0" y="0"/>
          <a:chExt cx="0" cy="0"/>
        </a:xfrm>
      </p:grpSpPr>
      <p:sp>
        <p:nvSpPr>
          <p:cNvPr id="29" name="Shape 29"/>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0" name="Shape 30"/>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1" name="Shape 31"/>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32" name="Shape 32"/>
          <p:cNvSpPr txBox="1">
            <a:spLocks noGrp="1"/>
          </p:cNvSpPr>
          <p:nvPr>
            <p:ph type="body" idx="1"/>
          </p:nvPr>
        </p:nvSpPr>
        <p:spPr>
          <a:xfrm>
            <a:off x="1914143" y="1447800"/>
            <a:ext cx="9997439" cy="4800600"/>
          </a:xfrm>
          <a:prstGeom prst="rect">
            <a:avLst/>
          </a:prstGeom>
          <a:noFill/>
          <a:ln>
            <a:noFill/>
          </a:ln>
        </p:spPr>
        <p:txBody>
          <a:bodyPr lIns="91425" tIns="91425" rIns="91425" bIns="91425" anchor="t" anchorCtr="0"/>
          <a:lstStyle>
            <a:lvl1pPr marL="365760" marR="0" lvl="0" indent="-127000" algn="l" rtl="0">
              <a:lnSpc>
                <a:spcPct val="100000"/>
              </a:lnSpc>
              <a:spcBef>
                <a:spcPts val="600"/>
              </a:spcBef>
              <a:buClr>
                <a:schemeClr val="accent1"/>
              </a:buClr>
              <a:buSzPct val="80000"/>
              <a:buFont typeface="Noto Sans Symbols"/>
              <a:buChar char="●"/>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33" name="Shape 33"/>
          <p:cNvSpPr txBox="1">
            <a:spLocks noGrp="1"/>
          </p:cNvSpPr>
          <p:nvPr>
            <p:ph type="title"/>
          </p:nvPr>
        </p:nvSpPr>
        <p:spPr>
          <a:xfrm>
            <a:off x="1914143" y="274637"/>
            <a:ext cx="9997439" cy="1143000"/>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4"/>
        <p:cNvGrpSpPr/>
        <p:nvPr/>
      </p:nvGrpSpPr>
      <p:grpSpPr>
        <a:xfrm>
          <a:off x="0" y="0"/>
          <a:ext cx="0" cy="0"/>
          <a:chOff x="0" y="0"/>
          <a:chExt cx="0" cy="0"/>
        </a:xfrm>
      </p:grpSpPr>
      <p:sp>
        <p:nvSpPr>
          <p:cNvPr id="35" name="Shape 35"/>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6" name="Shape 36"/>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7" name="Shape 37"/>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38" name="Shape 38"/>
          <p:cNvSpPr txBox="1">
            <a:spLocks noGrp="1"/>
          </p:cNvSpPr>
          <p:nvPr>
            <p:ph type="title"/>
          </p:nvPr>
        </p:nvSpPr>
        <p:spPr>
          <a:xfrm>
            <a:off x="1914143" y="274319"/>
            <a:ext cx="9997439" cy="1143000"/>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9"/>
        <p:cNvGrpSpPr/>
        <p:nvPr/>
      </p:nvGrpSpPr>
      <p:grpSpPr>
        <a:xfrm>
          <a:off x="0" y="0"/>
          <a:ext cx="0" cy="0"/>
          <a:chOff x="0" y="0"/>
          <a:chExt cx="0" cy="0"/>
        </a:xfrm>
      </p:grpSpPr>
      <p:sp>
        <p:nvSpPr>
          <p:cNvPr id="40" name="Shape 40"/>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1" name="Shape 41"/>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2" name="Shape 42"/>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43" name="Shape 43"/>
          <p:cNvSpPr txBox="1">
            <a:spLocks noGrp="1"/>
          </p:cNvSpPr>
          <p:nvPr>
            <p:ph type="body" idx="1"/>
          </p:nvPr>
        </p:nvSpPr>
        <p:spPr>
          <a:xfrm>
            <a:off x="7034784" y="1524000"/>
            <a:ext cx="4876799" cy="4663439"/>
          </a:xfrm>
          <a:prstGeom prst="rect">
            <a:avLst/>
          </a:prstGeom>
          <a:noFill/>
          <a:ln>
            <a:noFill/>
          </a:ln>
        </p:spPr>
        <p:txBody>
          <a:bodyPr lIns="91425" tIns="91425" rIns="91425" bIns="91425" anchor="t" anchorCtr="0"/>
          <a:lstStyle>
            <a:lvl1pPr marL="365760" marR="0" lvl="0" indent="-147319" algn="l" rtl="0">
              <a:lnSpc>
                <a:spcPct val="100000"/>
              </a:lnSpc>
              <a:spcBef>
                <a:spcPts val="600"/>
              </a:spcBef>
              <a:buClr>
                <a:schemeClr val="accent1"/>
              </a:buClr>
              <a:buSzPct val="80000"/>
              <a:buFont typeface="Noto Sans Symbols"/>
              <a:buChar char="●"/>
              <a:defRPr sz="2800" b="0" i="0" u="none" strike="noStrike" cap="none">
                <a:solidFill>
                  <a:schemeClr val="dk1"/>
                </a:solidFill>
                <a:latin typeface="Century Gothic"/>
                <a:ea typeface="Century Gothic"/>
                <a:cs typeface="Century Gothic"/>
                <a:sym typeface="Century Gothic"/>
              </a:defRPr>
            </a:lvl1pPr>
            <a:lvl2pPr marL="640080" marR="0" lvl="1" indent="-93980" algn="l" rtl="0">
              <a:lnSpc>
                <a:spcPct val="100000"/>
              </a:lnSpc>
              <a:spcBef>
                <a:spcPts val="550"/>
              </a:spcBef>
              <a:buClr>
                <a:schemeClr val="accent1"/>
              </a:buClr>
              <a:buSzPct val="100000"/>
              <a:buFont typeface="Verdana"/>
              <a:buChar char="◦"/>
              <a:defRPr sz="2400" b="0" i="0" u="none" strike="noStrike" cap="none">
                <a:solidFill>
                  <a:schemeClr val="dk1"/>
                </a:solidFill>
                <a:latin typeface="Century Gothic"/>
                <a:ea typeface="Century Gothic"/>
                <a:cs typeface="Century Gothic"/>
                <a:sym typeface="Century Gothic"/>
              </a:defRPr>
            </a:lvl2pPr>
            <a:lvl3pPr marL="886967" marR="0" lvl="2" indent="-112267" algn="l" rtl="0">
              <a:lnSpc>
                <a:spcPct val="100000"/>
              </a:lnSpc>
              <a:spcBef>
                <a:spcPts val="400"/>
              </a:spcBef>
              <a:buClr>
                <a:schemeClr val="accent2"/>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3pPr>
            <a:lvl4pPr marL="1097280" marR="0" lvl="3" indent="-68580" algn="l" rtl="0">
              <a:lnSpc>
                <a:spcPct val="100000"/>
              </a:lnSpc>
              <a:spcBef>
                <a:spcPts val="360"/>
              </a:spcBef>
              <a:buClr>
                <a:schemeClr val="accent3"/>
              </a:buClr>
              <a:buSzPct val="100000"/>
              <a:buFont typeface="Noto Sans Symbols"/>
              <a:buChar char="⚫"/>
              <a:defRPr sz="1800" b="0" i="0" u="none" strike="noStrike" cap="none">
                <a:solidFill>
                  <a:schemeClr val="dk1"/>
                </a:solidFill>
                <a:latin typeface="Century Gothic"/>
                <a:ea typeface="Century Gothic"/>
                <a:cs typeface="Century Gothic"/>
                <a:sym typeface="Century Gothic"/>
              </a:defRPr>
            </a:lvl4pPr>
            <a:lvl5pPr marL="1298448" marR="0" lvl="4" indent="-79247" algn="l" rtl="0">
              <a:lnSpc>
                <a:spcPct val="100000"/>
              </a:lnSpc>
              <a:spcBef>
                <a:spcPts val="360"/>
              </a:spcBef>
              <a:buClr>
                <a:schemeClr val="accent4"/>
              </a:buClr>
              <a:buSzPct val="100000"/>
              <a:buFont typeface="Noto Sans Symbols"/>
              <a:buChar char="⚫"/>
              <a:defRPr sz="18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44" name="Shape 44"/>
          <p:cNvSpPr txBox="1">
            <a:spLocks noGrp="1"/>
          </p:cNvSpPr>
          <p:nvPr>
            <p:ph type="body" idx="2"/>
          </p:nvPr>
        </p:nvSpPr>
        <p:spPr>
          <a:xfrm>
            <a:off x="1914143" y="1524000"/>
            <a:ext cx="4876799" cy="4663439"/>
          </a:xfrm>
          <a:prstGeom prst="rect">
            <a:avLst/>
          </a:prstGeom>
          <a:noFill/>
          <a:ln>
            <a:noFill/>
          </a:ln>
        </p:spPr>
        <p:txBody>
          <a:bodyPr lIns="91425" tIns="91425" rIns="91425" bIns="91425" anchor="t" anchorCtr="0"/>
          <a:lstStyle>
            <a:lvl1pPr marL="365760" marR="0" lvl="0" indent="-147319" algn="l" rtl="0">
              <a:lnSpc>
                <a:spcPct val="100000"/>
              </a:lnSpc>
              <a:spcBef>
                <a:spcPts val="600"/>
              </a:spcBef>
              <a:buClr>
                <a:schemeClr val="accent1"/>
              </a:buClr>
              <a:buSzPct val="80000"/>
              <a:buFont typeface="Noto Sans Symbols"/>
              <a:buChar char="●"/>
              <a:defRPr sz="2800" b="0" i="0" u="none" strike="noStrike" cap="none">
                <a:solidFill>
                  <a:schemeClr val="dk1"/>
                </a:solidFill>
                <a:latin typeface="Century Gothic"/>
                <a:ea typeface="Century Gothic"/>
                <a:cs typeface="Century Gothic"/>
                <a:sym typeface="Century Gothic"/>
              </a:defRPr>
            </a:lvl1pPr>
            <a:lvl2pPr marL="640080" marR="0" lvl="1" indent="-93980" algn="l" rtl="0">
              <a:lnSpc>
                <a:spcPct val="100000"/>
              </a:lnSpc>
              <a:spcBef>
                <a:spcPts val="550"/>
              </a:spcBef>
              <a:buClr>
                <a:schemeClr val="accent1"/>
              </a:buClr>
              <a:buSzPct val="100000"/>
              <a:buFont typeface="Verdana"/>
              <a:buChar char="◦"/>
              <a:defRPr sz="2400" b="0" i="0" u="none" strike="noStrike" cap="none">
                <a:solidFill>
                  <a:schemeClr val="dk1"/>
                </a:solidFill>
                <a:latin typeface="Century Gothic"/>
                <a:ea typeface="Century Gothic"/>
                <a:cs typeface="Century Gothic"/>
                <a:sym typeface="Century Gothic"/>
              </a:defRPr>
            </a:lvl2pPr>
            <a:lvl3pPr marL="886967" marR="0" lvl="2" indent="-112267" algn="l" rtl="0">
              <a:lnSpc>
                <a:spcPct val="100000"/>
              </a:lnSpc>
              <a:spcBef>
                <a:spcPts val="400"/>
              </a:spcBef>
              <a:buClr>
                <a:schemeClr val="accent2"/>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3pPr>
            <a:lvl4pPr marL="1097280" marR="0" lvl="3" indent="-68580" algn="l" rtl="0">
              <a:lnSpc>
                <a:spcPct val="100000"/>
              </a:lnSpc>
              <a:spcBef>
                <a:spcPts val="360"/>
              </a:spcBef>
              <a:buClr>
                <a:schemeClr val="accent3"/>
              </a:buClr>
              <a:buSzPct val="100000"/>
              <a:buFont typeface="Noto Sans Symbols"/>
              <a:buChar char="⚫"/>
              <a:defRPr sz="1800" b="0" i="0" u="none" strike="noStrike" cap="none">
                <a:solidFill>
                  <a:schemeClr val="dk1"/>
                </a:solidFill>
                <a:latin typeface="Century Gothic"/>
                <a:ea typeface="Century Gothic"/>
                <a:cs typeface="Century Gothic"/>
                <a:sym typeface="Century Gothic"/>
              </a:defRPr>
            </a:lvl4pPr>
            <a:lvl5pPr marL="1298448" marR="0" lvl="4" indent="-79247" algn="l" rtl="0">
              <a:lnSpc>
                <a:spcPct val="100000"/>
              </a:lnSpc>
              <a:spcBef>
                <a:spcPts val="360"/>
              </a:spcBef>
              <a:buClr>
                <a:schemeClr val="accent4"/>
              </a:buClr>
              <a:buSzPct val="100000"/>
              <a:buFont typeface="Noto Sans Symbols"/>
              <a:buChar char="⚫"/>
              <a:defRPr sz="18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45" name="Shape 45"/>
          <p:cNvSpPr txBox="1">
            <a:spLocks noGrp="1"/>
          </p:cNvSpPr>
          <p:nvPr>
            <p:ph type="title"/>
          </p:nvPr>
        </p:nvSpPr>
        <p:spPr>
          <a:xfrm>
            <a:off x="1914143" y="274319"/>
            <a:ext cx="9997439" cy="1143000"/>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6"/>
        <p:cNvGrpSpPr/>
        <p:nvPr/>
      </p:nvGrpSpPr>
      <p:grpSpPr>
        <a:xfrm>
          <a:off x="0" y="0"/>
          <a:ext cx="0" cy="0"/>
          <a:chOff x="0" y="0"/>
          <a:chExt cx="0" cy="0"/>
        </a:xfrm>
      </p:grpSpPr>
      <p:sp>
        <p:nvSpPr>
          <p:cNvPr id="47" name="Shape 47"/>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8" name="Shape 48"/>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9" name="Shape 49"/>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50"/>
        <p:cNvGrpSpPr/>
        <p:nvPr/>
      </p:nvGrpSpPr>
      <p:grpSpPr>
        <a:xfrm>
          <a:off x="0" y="0"/>
          <a:ext cx="0" cy="0"/>
          <a:chOff x="0" y="0"/>
          <a:chExt cx="0" cy="0"/>
        </a:xfrm>
      </p:grpSpPr>
      <p:sp>
        <p:nvSpPr>
          <p:cNvPr id="51" name="Shape 51"/>
          <p:cNvSpPr/>
          <p:nvPr/>
        </p:nvSpPr>
        <p:spPr>
          <a:xfrm>
            <a:off x="1422400" y="-54"/>
            <a:ext cx="10765452" cy="6858053"/>
          </a:xfrm>
          <a:prstGeom prst="rect">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entury Gothic"/>
              <a:ea typeface="Century Gothic"/>
              <a:cs typeface="Century Gothic"/>
              <a:sym typeface="Century Gothic"/>
            </a:endParaRPr>
          </a:p>
        </p:txBody>
      </p:sp>
      <p:sp>
        <p:nvSpPr>
          <p:cNvPr id="52" name="Shape 52"/>
          <p:cNvSpPr txBox="1">
            <a:spLocks noGrp="1"/>
          </p:cNvSpPr>
          <p:nvPr>
            <p:ph type="body" idx="1"/>
          </p:nvPr>
        </p:nvSpPr>
        <p:spPr>
          <a:xfrm>
            <a:off x="1805940" y="1066800"/>
            <a:ext cx="10166316" cy="1509711"/>
          </a:xfrm>
          <a:prstGeom prst="rect">
            <a:avLst/>
          </a:prstGeom>
          <a:noFill/>
          <a:ln>
            <a:noFill/>
          </a:ln>
        </p:spPr>
        <p:txBody>
          <a:bodyPr lIns="91425" tIns="91425" rIns="91425" bIns="91425" anchor="b" anchorCtr="0"/>
          <a:lstStyle>
            <a:lvl1pPr marL="18288" marR="0" lvl="0" indent="-5588" algn="l" rtl="0">
              <a:lnSpc>
                <a:spcPct val="115000"/>
              </a:lnSpc>
              <a:spcBef>
                <a:spcPts val="0"/>
              </a:spcBef>
              <a:buClr>
                <a:schemeClr val="accent1"/>
              </a:buClr>
              <a:buFont typeface="Noto Sans Symbols"/>
              <a:buNone/>
              <a:defRPr sz="2000" b="0" i="0" u="none" strike="noStrike" cap="none">
                <a:solidFill>
                  <a:srgbClr val="1C1C1C"/>
                </a:solidFill>
                <a:latin typeface="Century Gothic"/>
                <a:ea typeface="Century Gothic"/>
                <a:cs typeface="Century Gothic"/>
                <a:sym typeface="Century Gothic"/>
              </a:defRPr>
            </a:lvl1pPr>
            <a:lvl2pPr marL="640080" marR="0" lvl="1" indent="-246380" algn="l" rtl="0">
              <a:lnSpc>
                <a:spcPct val="100000"/>
              </a:lnSpc>
              <a:spcBef>
                <a:spcPts val="550"/>
              </a:spcBef>
              <a:buClr>
                <a:schemeClr val="accent1"/>
              </a:buClr>
              <a:buFont typeface="Verdana"/>
              <a:buNone/>
              <a:defRPr sz="1800" b="0" i="0" u="none" strike="noStrike" cap="none">
                <a:solidFill>
                  <a:srgbClr val="888888"/>
                </a:solidFill>
                <a:latin typeface="Century Gothic"/>
                <a:ea typeface="Century Gothic"/>
                <a:cs typeface="Century Gothic"/>
                <a:sym typeface="Century Gothic"/>
              </a:defRPr>
            </a:lvl2pPr>
            <a:lvl3pPr marL="886967" marR="0" lvl="2" indent="-239267" algn="l" rtl="0">
              <a:lnSpc>
                <a:spcPct val="100000"/>
              </a:lnSpc>
              <a:spcBef>
                <a:spcPts val="320"/>
              </a:spcBef>
              <a:buClr>
                <a:schemeClr val="accent2"/>
              </a:buClr>
              <a:buFont typeface="Noto Sans Symbols"/>
              <a:buNone/>
              <a:defRPr sz="1600" b="0" i="0" u="none" strike="noStrike" cap="none">
                <a:solidFill>
                  <a:srgbClr val="888888"/>
                </a:solidFill>
                <a:latin typeface="Century Gothic"/>
                <a:ea typeface="Century Gothic"/>
                <a:cs typeface="Century Gothic"/>
                <a:sym typeface="Century Gothic"/>
              </a:defRPr>
            </a:lvl3pPr>
            <a:lvl4pPr marL="1097280" marR="0" lvl="3" indent="-182880" algn="l" rtl="0">
              <a:lnSpc>
                <a:spcPct val="100000"/>
              </a:lnSpc>
              <a:spcBef>
                <a:spcPts val="280"/>
              </a:spcBef>
              <a:buClr>
                <a:schemeClr val="accent3"/>
              </a:buClr>
              <a:buFont typeface="Noto Sans Symbols"/>
              <a:buNone/>
              <a:defRPr sz="1400" b="0" i="0" u="none" strike="noStrike" cap="none">
                <a:solidFill>
                  <a:srgbClr val="888888"/>
                </a:solidFill>
                <a:latin typeface="Century Gothic"/>
                <a:ea typeface="Century Gothic"/>
                <a:cs typeface="Century Gothic"/>
                <a:sym typeface="Century Gothic"/>
              </a:defRPr>
            </a:lvl4pPr>
            <a:lvl5pPr marL="1298448" marR="0" lvl="4" indent="-193547" algn="l" rtl="0">
              <a:lnSpc>
                <a:spcPct val="100000"/>
              </a:lnSpc>
              <a:spcBef>
                <a:spcPts val="280"/>
              </a:spcBef>
              <a:buClr>
                <a:schemeClr val="accent4"/>
              </a:buClr>
              <a:buFont typeface="Noto Sans Symbols"/>
              <a:buNone/>
              <a:defRPr sz="1400" b="0" i="0" u="none" strike="noStrike" cap="none">
                <a:solidFill>
                  <a:srgbClr val="888888"/>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53" name="Shape 53"/>
          <p:cNvSpPr txBox="1">
            <a:spLocks noGrp="1"/>
          </p:cNvSpPr>
          <p:nvPr>
            <p:ph type="title"/>
          </p:nvPr>
        </p:nvSpPr>
        <p:spPr>
          <a:xfrm>
            <a:off x="1805940" y="2600325"/>
            <a:ext cx="10166316" cy="2286000"/>
          </a:xfrm>
          <a:prstGeom prst="rect">
            <a:avLst/>
          </a:prstGeom>
          <a:noFill/>
          <a:ln>
            <a:noFill/>
          </a:ln>
        </p:spPr>
        <p:txBody>
          <a:bodyPr lIns="91425" tIns="91425" rIns="91425" bIns="91425" anchor="t" anchorCtr="0"/>
          <a:lstStyle>
            <a:lvl1pPr marL="0" marR="0" lvl="0" indent="0" algn="l" rtl="0">
              <a:lnSpc>
                <a:spcPct val="112500"/>
              </a:lnSpc>
              <a:spcBef>
                <a:spcPts val="0"/>
              </a:spcBef>
              <a:buClr>
                <a:schemeClr val="accent1"/>
              </a:buClr>
              <a:buFont typeface="Century Gothic"/>
              <a:buNone/>
              <a:defRPr sz="4000" b="1"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4" name="Shape 54"/>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5" name="Shape 55"/>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6" name="Shape 56"/>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pic>
        <p:nvPicPr>
          <p:cNvPr id="57" name="Shape 57"/>
          <p:cNvPicPr preferRelativeResize="0"/>
          <p:nvPr/>
        </p:nvPicPr>
        <p:blipFill rotWithShape="1">
          <a:blip r:embed="rId2">
            <a:alphaModFix/>
          </a:blip>
          <a:srcRect/>
          <a:stretch/>
        </p:blipFill>
        <p:spPr>
          <a:xfrm>
            <a:off x="0" y="0"/>
            <a:ext cx="1445078" cy="68580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8"/>
        <p:cNvGrpSpPr/>
        <p:nvPr/>
      </p:nvGrpSpPr>
      <p:grpSpPr>
        <a:xfrm>
          <a:off x="0" y="0"/>
          <a:ext cx="0" cy="0"/>
          <a:chOff x="0" y="0"/>
          <a:chExt cx="0" cy="0"/>
        </a:xfrm>
      </p:grpSpPr>
      <p:sp>
        <p:nvSpPr>
          <p:cNvPr id="59" name="Shape 59"/>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0" name="Shape 60"/>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1" name="Shape 61"/>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62" name="Shape 62"/>
          <p:cNvSpPr txBox="1">
            <a:spLocks noGrp="1"/>
          </p:cNvSpPr>
          <p:nvPr>
            <p:ph type="body" idx="1"/>
          </p:nvPr>
        </p:nvSpPr>
        <p:spPr>
          <a:xfrm>
            <a:off x="6217919" y="969336"/>
            <a:ext cx="5364479" cy="4114800"/>
          </a:xfrm>
          <a:prstGeom prst="rect">
            <a:avLst/>
          </a:prstGeom>
          <a:noFill/>
          <a:ln w="10775" cap="flat" cmpd="sng">
            <a:solidFill>
              <a:schemeClr val="lt1"/>
            </a:solidFill>
            <a:prstDash val="dash"/>
            <a:miter/>
            <a:headEnd type="none" w="med" len="med"/>
            <a:tailEnd type="none" w="med" len="med"/>
          </a:ln>
        </p:spPr>
        <p:txBody>
          <a:bodyPr lIns="91425" tIns="91425" rIns="91425" bIns="91425" anchor="t" anchorCtr="0"/>
          <a:lstStyle>
            <a:lvl1pPr marL="393192" marR="0" lvl="0" indent="-156971" algn="l" rtl="0">
              <a:lnSpc>
                <a:spcPct val="100000"/>
              </a:lnSpc>
              <a:spcBef>
                <a:spcPts val="700"/>
              </a:spcBef>
              <a:buClr>
                <a:schemeClr val="accent1"/>
              </a:buClr>
              <a:buSzPct val="80000"/>
              <a:buFont typeface="Noto Sans Symbols"/>
              <a:buChar char="●"/>
              <a:defRPr sz="2400" b="0" i="0" u="none" strike="noStrike" cap="none">
                <a:solidFill>
                  <a:schemeClr val="dk1"/>
                </a:solidFill>
                <a:latin typeface="Century Gothic"/>
                <a:ea typeface="Century Gothic"/>
                <a:cs typeface="Century Gothic"/>
                <a:sym typeface="Century Gothic"/>
              </a:defRPr>
            </a:lvl1pPr>
            <a:lvl2pPr marL="640080" marR="0" lvl="1" indent="-119380" algn="l" rtl="0">
              <a:lnSpc>
                <a:spcPct val="100000"/>
              </a:lnSpc>
              <a:spcBef>
                <a:spcPts val="700"/>
              </a:spcBef>
              <a:buClr>
                <a:schemeClr val="accent1"/>
              </a:buClr>
              <a:buSzPct val="100000"/>
              <a:buFont typeface="Verdana"/>
              <a:buChar char="◦"/>
              <a:defRPr sz="2000" b="0" i="0" u="none" strike="noStrike" cap="none">
                <a:solidFill>
                  <a:schemeClr val="dk1"/>
                </a:solidFill>
                <a:latin typeface="Century Gothic"/>
                <a:ea typeface="Century Gothic"/>
                <a:cs typeface="Century Gothic"/>
                <a:sym typeface="Century Gothic"/>
              </a:defRPr>
            </a:lvl2pPr>
            <a:lvl3pPr marL="886967" marR="0" lvl="2" indent="-124967" algn="l" rtl="0">
              <a:lnSpc>
                <a:spcPct val="100000"/>
              </a:lnSpc>
              <a:spcBef>
                <a:spcPts val="700"/>
              </a:spcBef>
              <a:buClr>
                <a:schemeClr val="accent2"/>
              </a:buClr>
              <a:buSzPct val="100000"/>
              <a:buFont typeface="Noto Sans Symbols"/>
              <a:buChar char="⚫"/>
              <a:defRPr sz="1800" b="0" i="0" u="none" strike="noStrike" cap="none">
                <a:solidFill>
                  <a:schemeClr val="dk1"/>
                </a:solidFill>
                <a:latin typeface="Century Gothic"/>
                <a:ea typeface="Century Gothic"/>
                <a:cs typeface="Century Gothic"/>
                <a:sym typeface="Century Gothic"/>
              </a:defRPr>
            </a:lvl3pPr>
            <a:lvl4pPr marL="1097280" marR="0" lvl="3" indent="-81280" algn="l" rtl="0">
              <a:lnSpc>
                <a:spcPct val="100000"/>
              </a:lnSpc>
              <a:spcBef>
                <a:spcPts val="700"/>
              </a:spcBef>
              <a:buClr>
                <a:schemeClr val="accent3"/>
              </a:buClr>
              <a:buSzPct val="100000"/>
              <a:buFont typeface="Noto Sans Symbols"/>
              <a:buChar char="⚫"/>
              <a:defRPr sz="1600" b="0" i="0" u="none" strike="noStrike" cap="none">
                <a:solidFill>
                  <a:schemeClr val="dk1"/>
                </a:solidFill>
                <a:latin typeface="Century Gothic"/>
                <a:ea typeface="Century Gothic"/>
                <a:cs typeface="Century Gothic"/>
                <a:sym typeface="Century Gothic"/>
              </a:defRPr>
            </a:lvl4pPr>
            <a:lvl5pPr marL="1298448" marR="0" lvl="4" indent="-91947" algn="l" rtl="0">
              <a:lnSpc>
                <a:spcPct val="100000"/>
              </a:lnSpc>
              <a:spcBef>
                <a:spcPts val="700"/>
              </a:spcBef>
              <a:buClr>
                <a:schemeClr val="accent4"/>
              </a:buClr>
              <a:buSzPct val="100000"/>
              <a:buFont typeface="Noto Sans Symbols"/>
              <a:buChar char="⚫"/>
              <a:defRPr sz="16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3" name="Shape 63"/>
          <p:cNvSpPr txBox="1">
            <a:spLocks noGrp="1"/>
          </p:cNvSpPr>
          <p:nvPr>
            <p:ph type="body" idx="2"/>
          </p:nvPr>
        </p:nvSpPr>
        <p:spPr>
          <a:xfrm>
            <a:off x="6217919" y="328278"/>
            <a:ext cx="5364479" cy="640079"/>
          </a:xfrm>
          <a:prstGeom prst="rect">
            <a:avLst/>
          </a:prstGeom>
          <a:solidFill>
            <a:schemeClr val="lt1"/>
          </a:solidFill>
          <a:ln w="10775" cap="flat" cmpd="sng">
            <a:solidFill>
              <a:schemeClr val="lt1"/>
            </a:solidFill>
            <a:prstDash val="solid"/>
            <a:miter/>
            <a:headEnd type="none" w="med" len="med"/>
            <a:tailEnd type="none" w="med" len="med"/>
          </a:ln>
        </p:spPr>
        <p:txBody>
          <a:bodyPr lIns="91425" tIns="91425" rIns="91425" bIns="91425" anchor="ctr" anchorCtr="0"/>
          <a:lstStyle>
            <a:lvl1pPr marL="64008" marR="0" lvl="0" indent="-507" algn="l" rtl="0">
              <a:lnSpc>
                <a:spcPct val="100000"/>
              </a:lnSpc>
              <a:spcBef>
                <a:spcPts val="100"/>
              </a:spcBef>
              <a:buClr>
                <a:schemeClr val="accent1"/>
              </a:buClr>
              <a:buFont typeface="Noto Sans Symbols"/>
              <a:buNone/>
              <a:defRPr sz="1900" b="0" i="0" u="none" strike="noStrike" cap="none">
                <a:solidFill>
                  <a:schemeClr val="dk1"/>
                </a:solidFill>
                <a:latin typeface="Century Gothic"/>
                <a:ea typeface="Century Gothic"/>
                <a:cs typeface="Century Gothic"/>
                <a:sym typeface="Century Gothic"/>
              </a:defRPr>
            </a:lvl1pPr>
            <a:lvl2pPr marL="640080" marR="0" lvl="1" indent="-246380" algn="l" rtl="0">
              <a:lnSpc>
                <a:spcPct val="100000"/>
              </a:lnSpc>
              <a:spcBef>
                <a:spcPts val="550"/>
              </a:spcBef>
              <a:buClr>
                <a:schemeClr val="accent1"/>
              </a:buClr>
              <a:buFont typeface="Verdana"/>
              <a:buNone/>
              <a:defRPr sz="2000" b="1" i="0" u="none" strike="noStrike" cap="none">
                <a:solidFill>
                  <a:schemeClr val="dk1"/>
                </a:solidFill>
                <a:latin typeface="Century Gothic"/>
                <a:ea typeface="Century Gothic"/>
                <a:cs typeface="Century Gothic"/>
                <a:sym typeface="Century Gothic"/>
              </a:defRPr>
            </a:lvl2pPr>
            <a:lvl3pPr marL="886967" marR="0" lvl="2" indent="-239267" algn="l" rtl="0">
              <a:lnSpc>
                <a:spcPct val="100000"/>
              </a:lnSpc>
              <a:spcBef>
                <a:spcPts val="360"/>
              </a:spcBef>
              <a:buClr>
                <a:schemeClr val="accent2"/>
              </a:buClr>
              <a:buFont typeface="Noto Sans Symbols"/>
              <a:buNone/>
              <a:defRPr sz="1800" b="1" i="0" u="none" strike="noStrike" cap="none">
                <a:solidFill>
                  <a:schemeClr val="dk1"/>
                </a:solidFill>
                <a:latin typeface="Century Gothic"/>
                <a:ea typeface="Century Gothic"/>
                <a:cs typeface="Century Gothic"/>
                <a:sym typeface="Century Gothic"/>
              </a:defRPr>
            </a:lvl3pPr>
            <a:lvl4pPr marL="1097280" marR="0" lvl="3" indent="-182880" algn="l" rtl="0">
              <a:lnSpc>
                <a:spcPct val="100000"/>
              </a:lnSpc>
              <a:spcBef>
                <a:spcPts val="320"/>
              </a:spcBef>
              <a:buClr>
                <a:schemeClr val="accent3"/>
              </a:buClr>
              <a:buFont typeface="Noto Sans Symbols"/>
              <a:buNone/>
              <a:defRPr sz="1600" b="1" i="0" u="none" strike="noStrike" cap="none">
                <a:solidFill>
                  <a:schemeClr val="dk1"/>
                </a:solidFill>
                <a:latin typeface="Century Gothic"/>
                <a:ea typeface="Century Gothic"/>
                <a:cs typeface="Century Gothic"/>
                <a:sym typeface="Century Gothic"/>
              </a:defRPr>
            </a:lvl4pPr>
            <a:lvl5pPr marL="1298448" marR="0" lvl="4" indent="-193547" algn="l" rtl="0">
              <a:lnSpc>
                <a:spcPct val="100000"/>
              </a:lnSpc>
              <a:spcBef>
                <a:spcPts val="320"/>
              </a:spcBef>
              <a:buClr>
                <a:schemeClr val="accent4"/>
              </a:buClr>
              <a:buFont typeface="Noto Sans Symbols"/>
              <a:buNone/>
              <a:defRPr sz="1600" b="1"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4" name="Shape 64"/>
          <p:cNvSpPr txBox="1">
            <a:spLocks noGrp="1"/>
          </p:cNvSpPr>
          <p:nvPr>
            <p:ph type="body" idx="3"/>
          </p:nvPr>
        </p:nvSpPr>
        <p:spPr>
          <a:xfrm>
            <a:off x="609600" y="969336"/>
            <a:ext cx="5364479" cy="4114800"/>
          </a:xfrm>
          <a:prstGeom prst="rect">
            <a:avLst/>
          </a:prstGeom>
          <a:noFill/>
          <a:ln w="10775" cap="flat" cmpd="sng">
            <a:solidFill>
              <a:schemeClr val="lt1"/>
            </a:solidFill>
            <a:prstDash val="dash"/>
            <a:miter/>
            <a:headEnd type="none" w="med" len="med"/>
            <a:tailEnd type="none" w="med" len="med"/>
          </a:ln>
        </p:spPr>
        <p:txBody>
          <a:bodyPr lIns="91425" tIns="91425" rIns="91425" bIns="91425" anchor="t" anchorCtr="0"/>
          <a:lstStyle>
            <a:lvl1pPr marL="393192" marR="0" lvl="0" indent="-156971" algn="l" rtl="0">
              <a:lnSpc>
                <a:spcPct val="100000"/>
              </a:lnSpc>
              <a:spcBef>
                <a:spcPts val="700"/>
              </a:spcBef>
              <a:buClr>
                <a:schemeClr val="accent1"/>
              </a:buClr>
              <a:buSzPct val="80000"/>
              <a:buFont typeface="Noto Sans Symbols"/>
              <a:buChar char="●"/>
              <a:defRPr sz="2400" b="0" i="0" u="none" strike="noStrike" cap="none">
                <a:solidFill>
                  <a:schemeClr val="dk1"/>
                </a:solidFill>
                <a:latin typeface="Century Gothic"/>
                <a:ea typeface="Century Gothic"/>
                <a:cs typeface="Century Gothic"/>
                <a:sym typeface="Century Gothic"/>
              </a:defRPr>
            </a:lvl1pPr>
            <a:lvl2pPr marL="640080" marR="0" lvl="1" indent="-119380" algn="l" rtl="0">
              <a:lnSpc>
                <a:spcPct val="100000"/>
              </a:lnSpc>
              <a:spcBef>
                <a:spcPts val="700"/>
              </a:spcBef>
              <a:buClr>
                <a:schemeClr val="accent1"/>
              </a:buClr>
              <a:buSzPct val="100000"/>
              <a:buFont typeface="Verdana"/>
              <a:buChar char="◦"/>
              <a:defRPr sz="2000" b="0" i="0" u="none" strike="noStrike" cap="none">
                <a:solidFill>
                  <a:schemeClr val="dk1"/>
                </a:solidFill>
                <a:latin typeface="Century Gothic"/>
                <a:ea typeface="Century Gothic"/>
                <a:cs typeface="Century Gothic"/>
                <a:sym typeface="Century Gothic"/>
              </a:defRPr>
            </a:lvl2pPr>
            <a:lvl3pPr marL="886967" marR="0" lvl="2" indent="-124967" algn="l" rtl="0">
              <a:lnSpc>
                <a:spcPct val="100000"/>
              </a:lnSpc>
              <a:spcBef>
                <a:spcPts val="700"/>
              </a:spcBef>
              <a:buClr>
                <a:schemeClr val="accent2"/>
              </a:buClr>
              <a:buSzPct val="100000"/>
              <a:buFont typeface="Noto Sans Symbols"/>
              <a:buChar char="⚫"/>
              <a:defRPr sz="1800" b="0" i="0" u="none" strike="noStrike" cap="none">
                <a:solidFill>
                  <a:schemeClr val="dk1"/>
                </a:solidFill>
                <a:latin typeface="Century Gothic"/>
                <a:ea typeface="Century Gothic"/>
                <a:cs typeface="Century Gothic"/>
                <a:sym typeface="Century Gothic"/>
              </a:defRPr>
            </a:lvl3pPr>
            <a:lvl4pPr marL="1097280" marR="0" lvl="3" indent="-81280" algn="l" rtl="0">
              <a:lnSpc>
                <a:spcPct val="100000"/>
              </a:lnSpc>
              <a:spcBef>
                <a:spcPts val="700"/>
              </a:spcBef>
              <a:buClr>
                <a:schemeClr val="accent3"/>
              </a:buClr>
              <a:buSzPct val="100000"/>
              <a:buFont typeface="Noto Sans Symbols"/>
              <a:buChar char="⚫"/>
              <a:defRPr sz="1600" b="0" i="0" u="none" strike="noStrike" cap="none">
                <a:solidFill>
                  <a:schemeClr val="dk1"/>
                </a:solidFill>
                <a:latin typeface="Century Gothic"/>
                <a:ea typeface="Century Gothic"/>
                <a:cs typeface="Century Gothic"/>
                <a:sym typeface="Century Gothic"/>
              </a:defRPr>
            </a:lvl4pPr>
            <a:lvl5pPr marL="1298448" marR="0" lvl="4" indent="-91947" algn="l" rtl="0">
              <a:lnSpc>
                <a:spcPct val="100000"/>
              </a:lnSpc>
              <a:spcBef>
                <a:spcPts val="700"/>
              </a:spcBef>
              <a:buClr>
                <a:schemeClr val="accent4"/>
              </a:buClr>
              <a:buSzPct val="100000"/>
              <a:buFont typeface="Noto Sans Symbols"/>
              <a:buChar char="⚫"/>
              <a:defRPr sz="16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5" name="Shape 65"/>
          <p:cNvSpPr txBox="1">
            <a:spLocks noGrp="1"/>
          </p:cNvSpPr>
          <p:nvPr>
            <p:ph type="body" idx="4"/>
          </p:nvPr>
        </p:nvSpPr>
        <p:spPr>
          <a:xfrm>
            <a:off x="609600" y="328278"/>
            <a:ext cx="5364479" cy="640079"/>
          </a:xfrm>
          <a:prstGeom prst="rect">
            <a:avLst/>
          </a:prstGeom>
          <a:solidFill>
            <a:schemeClr val="lt1"/>
          </a:solidFill>
          <a:ln w="10775" cap="flat" cmpd="sng">
            <a:solidFill>
              <a:schemeClr val="lt1"/>
            </a:solidFill>
            <a:prstDash val="solid"/>
            <a:miter/>
            <a:headEnd type="none" w="med" len="med"/>
            <a:tailEnd type="none" w="med" len="med"/>
          </a:ln>
        </p:spPr>
        <p:txBody>
          <a:bodyPr lIns="91425" tIns="91425" rIns="91425" bIns="91425" anchor="ctr" anchorCtr="0"/>
          <a:lstStyle>
            <a:lvl1pPr marL="64008" marR="0" lvl="0" indent="-507" algn="l" rtl="0">
              <a:lnSpc>
                <a:spcPct val="100000"/>
              </a:lnSpc>
              <a:spcBef>
                <a:spcPts val="100"/>
              </a:spcBef>
              <a:buClr>
                <a:schemeClr val="accent1"/>
              </a:buClr>
              <a:buFont typeface="Noto Sans Symbols"/>
              <a:buNone/>
              <a:defRPr sz="1900" b="0" i="0" u="none" strike="noStrike" cap="none">
                <a:solidFill>
                  <a:schemeClr val="dk1"/>
                </a:solidFill>
                <a:latin typeface="Century Gothic"/>
                <a:ea typeface="Century Gothic"/>
                <a:cs typeface="Century Gothic"/>
                <a:sym typeface="Century Gothic"/>
              </a:defRPr>
            </a:lvl1pPr>
            <a:lvl2pPr marL="640080" marR="0" lvl="1" indent="-246380" algn="l" rtl="0">
              <a:lnSpc>
                <a:spcPct val="100000"/>
              </a:lnSpc>
              <a:spcBef>
                <a:spcPts val="550"/>
              </a:spcBef>
              <a:buClr>
                <a:schemeClr val="accent1"/>
              </a:buClr>
              <a:buFont typeface="Verdana"/>
              <a:buNone/>
              <a:defRPr sz="2000" b="1" i="0" u="none" strike="noStrike" cap="none">
                <a:solidFill>
                  <a:schemeClr val="dk1"/>
                </a:solidFill>
                <a:latin typeface="Century Gothic"/>
                <a:ea typeface="Century Gothic"/>
                <a:cs typeface="Century Gothic"/>
                <a:sym typeface="Century Gothic"/>
              </a:defRPr>
            </a:lvl2pPr>
            <a:lvl3pPr marL="886967" marR="0" lvl="2" indent="-239267" algn="l" rtl="0">
              <a:lnSpc>
                <a:spcPct val="100000"/>
              </a:lnSpc>
              <a:spcBef>
                <a:spcPts val="360"/>
              </a:spcBef>
              <a:buClr>
                <a:schemeClr val="accent2"/>
              </a:buClr>
              <a:buFont typeface="Noto Sans Symbols"/>
              <a:buNone/>
              <a:defRPr sz="1800" b="1" i="0" u="none" strike="noStrike" cap="none">
                <a:solidFill>
                  <a:schemeClr val="dk1"/>
                </a:solidFill>
                <a:latin typeface="Century Gothic"/>
                <a:ea typeface="Century Gothic"/>
                <a:cs typeface="Century Gothic"/>
                <a:sym typeface="Century Gothic"/>
              </a:defRPr>
            </a:lvl3pPr>
            <a:lvl4pPr marL="1097280" marR="0" lvl="3" indent="-182880" algn="l" rtl="0">
              <a:lnSpc>
                <a:spcPct val="100000"/>
              </a:lnSpc>
              <a:spcBef>
                <a:spcPts val="320"/>
              </a:spcBef>
              <a:buClr>
                <a:schemeClr val="accent3"/>
              </a:buClr>
              <a:buFont typeface="Noto Sans Symbols"/>
              <a:buNone/>
              <a:defRPr sz="1600" b="1" i="0" u="none" strike="noStrike" cap="none">
                <a:solidFill>
                  <a:schemeClr val="dk1"/>
                </a:solidFill>
                <a:latin typeface="Century Gothic"/>
                <a:ea typeface="Century Gothic"/>
                <a:cs typeface="Century Gothic"/>
                <a:sym typeface="Century Gothic"/>
              </a:defRPr>
            </a:lvl4pPr>
            <a:lvl5pPr marL="1298448" marR="0" lvl="4" indent="-193547" algn="l" rtl="0">
              <a:lnSpc>
                <a:spcPct val="100000"/>
              </a:lnSpc>
              <a:spcBef>
                <a:spcPts val="320"/>
              </a:spcBef>
              <a:buClr>
                <a:schemeClr val="accent4"/>
              </a:buClr>
              <a:buFont typeface="Noto Sans Symbols"/>
              <a:buNone/>
              <a:defRPr sz="1600" b="1"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6" name="Shape 66"/>
          <p:cNvSpPr txBox="1">
            <a:spLocks noGrp="1"/>
          </p:cNvSpPr>
          <p:nvPr>
            <p:ph type="title"/>
          </p:nvPr>
        </p:nvSpPr>
        <p:spPr>
          <a:xfrm>
            <a:off x="609600" y="5160335"/>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accent1"/>
              </a:buClr>
              <a:buFont typeface="Century Gothic"/>
              <a:buNone/>
              <a:defRPr sz="4500" b="1"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7"/>
        <p:cNvGrpSpPr/>
        <p:nvPr/>
      </p:nvGrpSpPr>
      <p:grpSpPr>
        <a:xfrm>
          <a:off x="0" y="0"/>
          <a:ext cx="0" cy="0"/>
          <a:chOff x="0" y="0"/>
          <a:chExt cx="0" cy="0"/>
        </a:xfrm>
      </p:grpSpPr>
      <p:sp>
        <p:nvSpPr>
          <p:cNvPr id="68" name="Shape 68"/>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9" name="Shape 69"/>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0" name="Shape 70"/>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71" name="Shape 71"/>
          <p:cNvSpPr txBox="1">
            <a:spLocks noGrp="1"/>
          </p:cNvSpPr>
          <p:nvPr>
            <p:ph type="body" idx="1"/>
          </p:nvPr>
        </p:nvSpPr>
        <p:spPr>
          <a:xfrm>
            <a:off x="609600" y="2133600"/>
            <a:ext cx="10871199" cy="3992562"/>
          </a:xfrm>
          <a:prstGeom prst="rect">
            <a:avLst/>
          </a:prstGeom>
          <a:noFill/>
          <a:ln>
            <a:noFill/>
          </a:ln>
        </p:spPr>
        <p:txBody>
          <a:bodyPr lIns="91425" tIns="91425" rIns="91425" bIns="91425" anchor="t" anchorCtr="0"/>
          <a:lstStyle>
            <a:lvl1pPr marL="365760" marR="0" lvl="0" indent="-127000" algn="l" rtl="0">
              <a:lnSpc>
                <a:spcPct val="100000"/>
              </a:lnSpc>
              <a:spcBef>
                <a:spcPts val="600"/>
              </a:spcBef>
              <a:buClr>
                <a:schemeClr val="accent1"/>
              </a:buClr>
              <a:buSzPct val="80000"/>
              <a:buFont typeface="Noto Sans Symbols"/>
              <a:buChar char="●"/>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72" name="Shape 72"/>
          <p:cNvSpPr txBox="1">
            <a:spLocks noGrp="1"/>
          </p:cNvSpPr>
          <p:nvPr>
            <p:ph type="body" idx="2"/>
          </p:nvPr>
        </p:nvSpPr>
        <p:spPr>
          <a:xfrm>
            <a:off x="609600" y="1406963"/>
            <a:ext cx="10871199" cy="698500"/>
          </a:xfrm>
          <a:prstGeom prst="rect">
            <a:avLst/>
          </a:prstGeom>
          <a:noFill/>
          <a:ln>
            <a:noFill/>
          </a:ln>
        </p:spPr>
        <p:txBody>
          <a:bodyPr lIns="91425" tIns="91425" rIns="91425" bIns="91425" anchor="t" anchorCtr="0"/>
          <a:lstStyle>
            <a:lvl1pPr marL="45720" marR="0" lvl="0" indent="-7619" algn="l" rtl="0">
              <a:lnSpc>
                <a:spcPct val="100000"/>
              </a:lnSpc>
              <a:spcBef>
                <a:spcPts val="0"/>
              </a:spcBef>
              <a:buClr>
                <a:schemeClr val="accent1"/>
              </a:buClr>
              <a:buFont typeface="Noto Sans Symbols"/>
              <a:buNone/>
              <a:defRPr sz="1400" b="0" i="0" u="none" strike="noStrike" cap="none">
                <a:solidFill>
                  <a:schemeClr val="dk1"/>
                </a:solidFill>
                <a:latin typeface="Century Gothic"/>
                <a:ea typeface="Century Gothic"/>
                <a:cs typeface="Century Gothic"/>
                <a:sym typeface="Century Gothic"/>
              </a:defRPr>
            </a:lvl1pPr>
            <a:lvl2pPr marL="640080" marR="0" lvl="1" indent="-246380" algn="l" rtl="0">
              <a:lnSpc>
                <a:spcPct val="100000"/>
              </a:lnSpc>
              <a:spcBef>
                <a:spcPts val="550"/>
              </a:spcBef>
              <a:buClr>
                <a:schemeClr val="accent1"/>
              </a:buClr>
              <a:buFont typeface="Verdana"/>
              <a:buNone/>
              <a:defRPr sz="1200" b="0" i="0" u="none" strike="noStrike" cap="none">
                <a:solidFill>
                  <a:schemeClr val="dk1"/>
                </a:solidFill>
                <a:latin typeface="Century Gothic"/>
                <a:ea typeface="Century Gothic"/>
                <a:cs typeface="Century Gothic"/>
                <a:sym typeface="Century Gothic"/>
              </a:defRPr>
            </a:lvl2pPr>
            <a:lvl3pPr marL="886967" marR="0" lvl="2" indent="-239267" algn="l" rtl="0">
              <a:lnSpc>
                <a:spcPct val="100000"/>
              </a:lnSpc>
              <a:spcBef>
                <a:spcPts val="200"/>
              </a:spcBef>
              <a:buClr>
                <a:schemeClr val="accent2"/>
              </a:buClr>
              <a:buFont typeface="Noto Sans Symbols"/>
              <a:buNone/>
              <a:defRPr sz="1000" b="0" i="0" u="none" strike="noStrike" cap="none">
                <a:solidFill>
                  <a:schemeClr val="dk1"/>
                </a:solidFill>
                <a:latin typeface="Century Gothic"/>
                <a:ea typeface="Century Gothic"/>
                <a:cs typeface="Century Gothic"/>
                <a:sym typeface="Century Gothic"/>
              </a:defRPr>
            </a:lvl3pPr>
            <a:lvl4pPr marL="1097280" marR="0" lvl="3" indent="-182880" algn="l" rtl="0">
              <a:lnSpc>
                <a:spcPct val="100000"/>
              </a:lnSpc>
              <a:spcBef>
                <a:spcPts val="180"/>
              </a:spcBef>
              <a:buClr>
                <a:schemeClr val="accent3"/>
              </a:buClr>
              <a:buFont typeface="Noto Sans Symbols"/>
              <a:buNone/>
              <a:defRPr sz="900" b="0" i="0" u="none" strike="noStrike" cap="none">
                <a:solidFill>
                  <a:schemeClr val="dk1"/>
                </a:solidFill>
                <a:latin typeface="Century Gothic"/>
                <a:ea typeface="Century Gothic"/>
                <a:cs typeface="Century Gothic"/>
                <a:sym typeface="Century Gothic"/>
              </a:defRPr>
            </a:lvl4pPr>
            <a:lvl5pPr marL="1298448" marR="0" lvl="4" indent="-193547" algn="l" rtl="0">
              <a:lnSpc>
                <a:spcPct val="100000"/>
              </a:lnSpc>
              <a:spcBef>
                <a:spcPts val="180"/>
              </a:spcBef>
              <a:buClr>
                <a:schemeClr val="accent4"/>
              </a:buClr>
              <a:buFont typeface="Noto Sans Symbols"/>
              <a:buNone/>
              <a:defRPr sz="9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73" name="Shape 73"/>
          <p:cNvSpPr txBox="1">
            <a:spLocks noGrp="1"/>
          </p:cNvSpPr>
          <p:nvPr>
            <p:ph type="title"/>
          </p:nvPr>
        </p:nvSpPr>
        <p:spPr>
          <a:xfrm>
            <a:off x="609600" y="216778"/>
            <a:ext cx="10871199" cy="1162049"/>
          </a:xfrm>
          <a:prstGeom prst="rect">
            <a:avLst/>
          </a:prstGeom>
          <a:noFill/>
          <a:ln>
            <a:noFill/>
          </a:ln>
        </p:spPr>
        <p:txBody>
          <a:bodyPr lIns="91425" tIns="91425" rIns="91425" bIns="91425" anchor="b" anchorCtr="0"/>
          <a:lstStyle>
            <a:lvl1pPr marL="0" marR="0" lvl="0" indent="0" algn="l" rtl="0">
              <a:lnSpc>
                <a:spcPct val="90909"/>
              </a:lnSpc>
              <a:spcBef>
                <a:spcPts val="0"/>
              </a:spcBef>
              <a:buClr>
                <a:schemeClr val="accent1"/>
              </a:buClr>
              <a:buFont typeface="Century Gothic"/>
              <a:buNone/>
              <a:defRPr sz="2200" b="1"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4"/>
        <p:cNvGrpSpPr/>
        <p:nvPr/>
      </p:nvGrpSpPr>
      <p:grpSpPr>
        <a:xfrm>
          <a:off x="0" y="0"/>
          <a:ext cx="0" cy="0"/>
          <a:chOff x="0" y="0"/>
          <a:chExt cx="0" cy="0"/>
        </a:xfrm>
      </p:grpSpPr>
      <p:sp>
        <p:nvSpPr>
          <p:cNvPr id="75" name="Shape 75"/>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6" name="Shape 76"/>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7" name="Shape 77"/>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a:solidFill>
                  <a:schemeClr val="dk1"/>
                </a:solidFill>
                <a:latin typeface="Century Gothic"/>
                <a:ea typeface="Century Gothic"/>
                <a:cs typeface="Century Gothic"/>
                <a:sym typeface="Century Gothic"/>
              </a:rPr>
              <a:t>‹#›</a:t>
            </a:fld>
            <a:endParaRPr lang="en-US" sz="1200">
              <a:solidFill>
                <a:schemeClr val="dk1"/>
              </a:solidFill>
              <a:latin typeface="Century Gothic"/>
              <a:ea typeface="Century Gothic"/>
              <a:cs typeface="Century Gothic"/>
              <a:sym typeface="Century Gothic"/>
            </a:endParaRPr>
          </a:p>
        </p:txBody>
      </p:sp>
      <p:sp>
        <p:nvSpPr>
          <p:cNvPr id="78" name="Shape 78"/>
          <p:cNvSpPr/>
          <p:nvPr/>
        </p:nvSpPr>
        <p:spPr>
          <a:xfrm>
            <a:off x="1016000" y="1066800"/>
            <a:ext cx="6096000" cy="4572000"/>
          </a:xfrm>
          <a:prstGeom prst="rect">
            <a:avLst/>
          </a:prstGeom>
          <a:solidFill>
            <a:srgbClr val="FFFFFF"/>
          </a:solidFill>
          <a:ln w="88900" cap="sq" cmpd="sng">
            <a:solidFill>
              <a:srgbClr val="FFFFFF"/>
            </a:solidFill>
            <a:prstDash val="solid"/>
            <a:miter/>
            <a:headEnd type="none" w="med" len="med"/>
            <a:tailEnd type="none" w="med" len="med"/>
          </a:ln>
          <a:effectLst>
            <a:outerShdw blurRad="55500" dist="18500" dir="5400000" algn="tl" rotWithShape="0">
              <a:srgbClr val="000000">
                <a:alpha val="34901"/>
              </a:srgbClr>
            </a:outerShdw>
          </a:effectLst>
        </p:spPr>
        <p:txBody>
          <a:bodyPr lIns="91425" tIns="274300" rIns="91425" bIns="45700" anchor="t" anchorCtr="0">
            <a:noAutofit/>
          </a:bodyPr>
          <a:lstStyle/>
          <a:p>
            <a:pPr marL="0" marR="0" lvl="0" indent="0" algn="l" rtl="0">
              <a:lnSpc>
                <a:spcPct val="93750"/>
              </a:lnSpc>
              <a:spcBef>
                <a:spcPts val="0"/>
              </a:spcBef>
              <a:buClr>
                <a:schemeClr val="accent1"/>
              </a:buClr>
              <a:buFont typeface="Noto Sans Symbols"/>
              <a:buNone/>
            </a:pPr>
            <a:endParaRPr sz="3200">
              <a:solidFill>
                <a:schemeClr val="dk1"/>
              </a:solidFill>
              <a:latin typeface="Century Gothic"/>
              <a:ea typeface="Century Gothic"/>
              <a:cs typeface="Century Gothic"/>
              <a:sym typeface="Century Gothic"/>
            </a:endParaRPr>
          </a:p>
        </p:txBody>
      </p:sp>
      <p:sp>
        <p:nvSpPr>
          <p:cNvPr id="79" name="Shape 79"/>
          <p:cNvSpPr>
            <a:spLocks noGrp="1"/>
          </p:cNvSpPr>
          <p:nvPr>
            <p:ph type="pic" idx="2"/>
          </p:nvPr>
        </p:nvSpPr>
        <p:spPr>
          <a:xfrm>
            <a:off x="1117600" y="1143004"/>
            <a:ext cx="5892799" cy="3514531"/>
          </a:xfrm>
          <a:prstGeom prst="roundRect">
            <a:avLst>
              <a:gd name="adj" fmla="val 783"/>
            </a:avLst>
          </a:prstGeom>
          <a:solidFill>
            <a:schemeClr val="lt2"/>
          </a:solidFill>
          <a:ln>
            <a:noFill/>
          </a:ln>
        </p:spPr>
        <p:txBody>
          <a:bodyPr lIns="91425" tIns="91425" rIns="91425" bIns="91425" anchor="t" anchorCtr="0"/>
          <a:lstStyle>
            <a:lvl1pPr marL="0" marR="0" lvl="0" indent="0" algn="l" rtl="0">
              <a:lnSpc>
                <a:spcPct val="100000"/>
              </a:lnSpc>
              <a:spcBef>
                <a:spcPts val="600"/>
              </a:spcBef>
              <a:buClr>
                <a:schemeClr val="accent1"/>
              </a:buClr>
              <a:buFont typeface="Noto Sans Symbols"/>
              <a:buNone/>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80" name="Shape 80"/>
          <p:cNvSpPr/>
          <p:nvPr/>
        </p:nvSpPr>
        <p:spPr>
          <a:xfrm rot="-2131329">
            <a:off x="528967" y="954341"/>
            <a:ext cx="914399" cy="204309"/>
          </a:xfrm>
          <a:prstGeom prst="flowChartProcess">
            <a:avLst/>
          </a:prstGeom>
          <a:solidFill>
            <a:srgbClr val="FBFBFB">
              <a:alpha val="44705"/>
            </a:srgbClr>
          </a:solidFill>
          <a:ln w="9525" cap="rnd" cmpd="sng">
            <a:solidFill>
              <a:srgbClr val="FFFFFF"/>
            </a:solidFill>
            <a:prstDash val="solid"/>
            <a:miter/>
            <a:headEnd type="none" w="med" len="med"/>
            <a:tailEnd type="none" w="med" len="med"/>
          </a:ln>
          <a:effectLst>
            <a:outerShdw blurRad="25399" dist="25400" dir="3300000" sx="96000" sy="96000" algn="tl" rotWithShape="0">
              <a:srgbClr val="FFE3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entury Gothic"/>
              <a:ea typeface="Century Gothic"/>
              <a:cs typeface="Century Gothic"/>
              <a:sym typeface="Century Gothic"/>
            </a:endParaRPr>
          </a:p>
        </p:txBody>
      </p:sp>
      <p:sp>
        <p:nvSpPr>
          <p:cNvPr id="81" name="Shape 81"/>
          <p:cNvSpPr/>
          <p:nvPr/>
        </p:nvSpPr>
        <p:spPr>
          <a:xfrm rot="2103354" flipH="1">
            <a:off x="6671555" y="936786"/>
            <a:ext cx="865631" cy="204310"/>
          </a:xfrm>
          <a:prstGeom prst="flowChartProcess">
            <a:avLst/>
          </a:prstGeom>
          <a:solidFill>
            <a:srgbClr val="FBFBFB">
              <a:alpha val="44705"/>
            </a:srgbClr>
          </a:solidFill>
          <a:ln w="9525" cap="rnd" cmpd="sng">
            <a:solidFill>
              <a:srgbClr val="FFFFFF"/>
            </a:solidFill>
            <a:prstDash val="solid"/>
            <a:miter/>
            <a:headEnd type="none" w="med" len="med"/>
            <a:tailEnd type="none" w="med" len="med"/>
          </a:ln>
          <a:effectLst>
            <a:outerShdw blurRad="25399" dist="25400" dir="3300000" sx="96000" sy="96000" algn="tl" rotWithShape="0">
              <a:schemeClr val="lt2">
                <a:alpha val="20000"/>
              </a:scheme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entury Gothic"/>
              <a:ea typeface="Century Gothic"/>
              <a:cs typeface="Century Gothic"/>
              <a:sym typeface="Century Gothic"/>
            </a:endParaRPr>
          </a:p>
        </p:txBody>
      </p:sp>
      <p:sp>
        <p:nvSpPr>
          <p:cNvPr id="82" name="Shape 82"/>
          <p:cNvSpPr txBox="1">
            <a:spLocks noGrp="1"/>
          </p:cNvSpPr>
          <p:nvPr>
            <p:ph type="body" idx="1"/>
          </p:nvPr>
        </p:nvSpPr>
        <p:spPr>
          <a:xfrm>
            <a:off x="1117600" y="4800600"/>
            <a:ext cx="5892799" cy="762000"/>
          </a:xfrm>
          <a:prstGeom prst="rect">
            <a:avLst/>
          </a:prstGeom>
          <a:noFill/>
          <a:ln>
            <a:noFill/>
          </a:ln>
        </p:spPr>
        <p:txBody>
          <a:bodyPr lIns="91425" tIns="91425" rIns="91425" bIns="91425" anchor="ctr" anchorCtr="0"/>
          <a:lstStyle>
            <a:lvl1pPr marL="0" marR="0" lvl="0" indent="0" algn="l" rtl="0">
              <a:lnSpc>
                <a:spcPct val="114285"/>
              </a:lnSpc>
              <a:spcBef>
                <a:spcPts val="0"/>
              </a:spcBef>
              <a:buClr>
                <a:schemeClr val="accent1"/>
              </a:buClr>
              <a:buFont typeface="Noto Sans Symbols"/>
              <a:buNone/>
              <a:defRPr sz="1400" b="0" i="0" u="none" strike="noStrike" cap="none">
                <a:solidFill>
                  <a:srgbClr val="777777"/>
                </a:solidFill>
                <a:latin typeface="Century Gothic"/>
                <a:ea typeface="Century Gothic"/>
                <a:cs typeface="Century Gothic"/>
                <a:sym typeface="Century Gothic"/>
              </a:defRPr>
            </a:lvl1pPr>
            <a:lvl2pPr marL="640080" marR="0" lvl="1" indent="-170180" algn="l" rtl="0">
              <a:lnSpc>
                <a:spcPct val="100000"/>
              </a:lnSpc>
              <a:spcBef>
                <a:spcPts val="550"/>
              </a:spcBef>
              <a:buClr>
                <a:schemeClr val="accent1"/>
              </a:buClr>
              <a:buSzPct val="100000"/>
              <a:buFont typeface="Verdana"/>
              <a:buChar char="◦"/>
              <a:defRPr sz="1200" b="0" i="0" u="none" strike="noStrike" cap="none">
                <a:solidFill>
                  <a:schemeClr val="dk1"/>
                </a:solidFill>
                <a:latin typeface="Century Gothic"/>
                <a:ea typeface="Century Gothic"/>
                <a:cs typeface="Century Gothic"/>
                <a:sym typeface="Century Gothic"/>
              </a:defRPr>
            </a:lvl2pPr>
            <a:lvl3pPr marL="886967" marR="0" lvl="2" indent="-175767" algn="l" rtl="0">
              <a:lnSpc>
                <a:spcPct val="100000"/>
              </a:lnSpc>
              <a:spcBef>
                <a:spcPts val="200"/>
              </a:spcBef>
              <a:buClr>
                <a:schemeClr val="accent2"/>
              </a:buClr>
              <a:buSzPct val="100000"/>
              <a:buFont typeface="Noto Sans Symbols"/>
              <a:buChar char="⚫"/>
              <a:defRPr sz="1000" b="0" i="0" u="none" strike="noStrike" cap="none">
                <a:solidFill>
                  <a:schemeClr val="dk1"/>
                </a:solidFill>
                <a:latin typeface="Century Gothic"/>
                <a:ea typeface="Century Gothic"/>
                <a:cs typeface="Century Gothic"/>
                <a:sym typeface="Century Gothic"/>
              </a:defRPr>
            </a:lvl3pPr>
            <a:lvl4pPr marL="1097280" marR="0" lvl="3" indent="-125730" algn="l" rtl="0">
              <a:lnSpc>
                <a:spcPct val="100000"/>
              </a:lnSpc>
              <a:spcBef>
                <a:spcPts val="180"/>
              </a:spcBef>
              <a:buClr>
                <a:schemeClr val="accent3"/>
              </a:buClr>
              <a:buSzPct val="100000"/>
              <a:buFont typeface="Noto Sans Symbols"/>
              <a:buChar char="⚫"/>
              <a:defRPr sz="900" b="0" i="0" u="none" strike="noStrike" cap="none">
                <a:solidFill>
                  <a:schemeClr val="dk1"/>
                </a:solidFill>
                <a:latin typeface="Century Gothic"/>
                <a:ea typeface="Century Gothic"/>
                <a:cs typeface="Century Gothic"/>
                <a:sym typeface="Century Gothic"/>
              </a:defRPr>
            </a:lvl4pPr>
            <a:lvl5pPr marL="1298448" marR="0" lvl="4" indent="-136397" algn="l" rtl="0">
              <a:lnSpc>
                <a:spcPct val="100000"/>
              </a:lnSpc>
              <a:spcBef>
                <a:spcPts val="180"/>
              </a:spcBef>
              <a:buClr>
                <a:schemeClr val="accent4"/>
              </a:buClr>
              <a:buSzPct val="100000"/>
              <a:buFont typeface="Noto Sans Symbols"/>
              <a:buChar char="⚫"/>
              <a:defRPr sz="9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83" name="Shape 83"/>
          <p:cNvSpPr txBox="1">
            <a:spLocks noGrp="1"/>
          </p:cNvSpPr>
          <p:nvPr>
            <p:ph type="title"/>
          </p:nvPr>
        </p:nvSpPr>
        <p:spPr>
          <a:xfrm>
            <a:off x="7849195" y="1066800"/>
            <a:ext cx="3657600" cy="1981199"/>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Century Gothic"/>
              <a:buNone/>
              <a:defRPr sz="2100" b="1"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E6B3"/>
        </a:solidFill>
        <a:effectLst/>
      </p:bgPr>
    </p:bg>
    <p:spTree>
      <p:nvGrpSpPr>
        <p:cNvPr id="1" name="Shape 9"/>
        <p:cNvGrpSpPr/>
        <p:nvPr/>
      </p:nvGrpSpPr>
      <p:grpSpPr>
        <a:xfrm>
          <a:off x="0" y="0"/>
          <a:ext cx="0" cy="0"/>
          <a:chOff x="0" y="0"/>
          <a:chExt cx="0" cy="0"/>
        </a:xfrm>
      </p:grpSpPr>
      <p:grpSp>
        <p:nvGrpSpPr>
          <p:cNvPr id="10" name="Shape 10"/>
          <p:cNvGrpSpPr/>
          <p:nvPr/>
        </p:nvGrpSpPr>
        <p:grpSpPr>
          <a:xfrm>
            <a:off x="0" y="0"/>
            <a:ext cx="12188951" cy="6858000"/>
            <a:chOff x="0" y="0"/>
            <a:chExt cx="12188951" cy="6858000"/>
          </a:xfrm>
        </p:grpSpPr>
        <p:sp>
          <p:nvSpPr>
            <p:cNvPr id="11" name="Shape 11"/>
            <p:cNvSpPr/>
            <p:nvPr/>
          </p:nvSpPr>
          <p:spPr>
            <a:xfrm>
              <a:off x="0" y="0"/>
              <a:ext cx="12188951" cy="6858000"/>
            </a:xfrm>
            <a:prstGeom prst="rect">
              <a:avLst/>
            </a:prstGeom>
            <a:solidFill>
              <a:srgbClr val="F4E6B3"/>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entury Gothic"/>
                <a:ea typeface="Century Gothic"/>
                <a:cs typeface="Century Gothic"/>
                <a:sym typeface="Century Gothic"/>
              </a:endParaRPr>
            </a:p>
          </p:txBody>
        </p:sp>
        <p:pic>
          <p:nvPicPr>
            <p:cNvPr id="12" name="Shape 12"/>
            <p:cNvPicPr preferRelativeResize="0"/>
            <p:nvPr/>
          </p:nvPicPr>
          <p:blipFill rotWithShape="1">
            <a:blip r:embed="rId13">
              <a:alphaModFix/>
            </a:blip>
            <a:srcRect/>
            <a:stretch/>
          </p:blipFill>
          <p:spPr>
            <a:xfrm>
              <a:off x="0" y="0"/>
              <a:ext cx="1445078" cy="6858000"/>
            </a:xfrm>
            <a:prstGeom prst="rect">
              <a:avLst/>
            </a:prstGeom>
            <a:noFill/>
            <a:ln>
              <a:noFill/>
            </a:ln>
          </p:spPr>
        </p:pic>
      </p:grpSp>
      <p:sp>
        <p:nvSpPr>
          <p:cNvPr id="13" name="Shape 13"/>
          <p:cNvSpPr txBox="1">
            <a:spLocks noGrp="1"/>
          </p:cNvSpPr>
          <p:nvPr>
            <p:ph type="dt" idx="10"/>
          </p:nvPr>
        </p:nvSpPr>
        <p:spPr>
          <a:xfrm>
            <a:off x="4775200" y="6305550"/>
            <a:ext cx="2844800" cy="476249"/>
          </a:xfrm>
          <a:prstGeom prst="rect">
            <a:avLst/>
          </a:prstGeom>
          <a:noFill/>
          <a:ln>
            <a:noFill/>
          </a:ln>
        </p:spPr>
        <p:txBody>
          <a:bodyPr lIns="91425" tIns="91425" rIns="91425" bIns="91425" anchor="b" anchorCtr="0"/>
          <a:lstStyle>
            <a:lvl1pPr marL="0" marR="0" lvl="0" indent="0" algn="r"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4" name="Shape 14"/>
          <p:cNvSpPr txBox="1">
            <a:spLocks noGrp="1"/>
          </p:cNvSpPr>
          <p:nvPr>
            <p:ph type="ftr" idx="11"/>
          </p:nvPr>
        </p:nvSpPr>
        <p:spPr>
          <a:xfrm>
            <a:off x="7620000" y="6305550"/>
            <a:ext cx="3860799" cy="476249"/>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buNone/>
              <a:defRPr sz="1800" b="0" i="0" u="none" strike="noStrike" cap="none">
                <a:solidFill>
                  <a:schemeClr val="dk1"/>
                </a:solidFill>
                <a:latin typeface="Century Gothic"/>
                <a:ea typeface="Century Gothic"/>
                <a:cs typeface="Century Gothic"/>
                <a:sym typeface="Century Gothic"/>
              </a:defRPr>
            </a:lvl2pPr>
            <a:lvl3pPr marL="914400" marR="0" lvl="2" indent="0" algn="l" rtl="0">
              <a:spcBef>
                <a:spcPts val="0"/>
              </a:spcBef>
              <a:buNone/>
              <a:defRPr sz="1800" b="0" i="0" u="none" strike="noStrike" cap="none">
                <a:solidFill>
                  <a:schemeClr val="dk1"/>
                </a:solidFill>
                <a:latin typeface="Century Gothic"/>
                <a:ea typeface="Century Gothic"/>
                <a:cs typeface="Century Gothic"/>
                <a:sym typeface="Century Gothic"/>
              </a:defRPr>
            </a:lvl3pPr>
            <a:lvl4pPr marL="1371600" marR="0" lvl="3" indent="0" algn="l" rtl="0">
              <a:spcBef>
                <a:spcPts val="0"/>
              </a:spcBef>
              <a:buNone/>
              <a:defRPr sz="1800" b="0" i="0" u="none" strike="noStrike" cap="none">
                <a:solidFill>
                  <a:schemeClr val="dk1"/>
                </a:solidFill>
                <a:latin typeface="Century Gothic"/>
                <a:ea typeface="Century Gothic"/>
                <a:cs typeface="Century Gothic"/>
                <a:sym typeface="Century Gothic"/>
              </a:defRPr>
            </a:lvl4pPr>
            <a:lvl5pPr marL="1828800" marR="0" lvl="4" indent="0" algn="l" rtl="0">
              <a:spcBef>
                <a:spcPts val="0"/>
              </a:spcBef>
              <a:buNone/>
              <a:defRPr sz="1800" b="0" i="0" u="none" strike="noStrike" cap="none">
                <a:solidFill>
                  <a:schemeClr val="dk1"/>
                </a:solidFill>
                <a:latin typeface="Century Gothic"/>
                <a:ea typeface="Century Gothic"/>
                <a:cs typeface="Century Gothic"/>
                <a:sym typeface="Century Gothic"/>
              </a:defRPr>
            </a:lvl5pPr>
            <a:lvl6pPr marL="2286000" marR="0" lvl="5" indent="0" algn="l" rtl="0">
              <a:spcBef>
                <a:spcPts val="0"/>
              </a:spcBef>
              <a:buNone/>
              <a:defRPr sz="1800" b="0" i="0" u="none" strike="noStrike" cap="none">
                <a:solidFill>
                  <a:schemeClr val="dk1"/>
                </a:solidFill>
                <a:latin typeface="Century Gothic"/>
                <a:ea typeface="Century Gothic"/>
                <a:cs typeface="Century Gothic"/>
                <a:sym typeface="Century Gothic"/>
              </a:defRPr>
            </a:lvl6pPr>
            <a:lvl7pPr marL="2743200" marR="0" lvl="6" indent="0" algn="l" rtl="0">
              <a:spcBef>
                <a:spcPts val="0"/>
              </a:spcBef>
              <a:buNone/>
              <a:defRPr sz="1800" b="0" i="0" u="none" strike="noStrike" cap="none">
                <a:solidFill>
                  <a:schemeClr val="dk1"/>
                </a:solidFill>
                <a:latin typeface="Century Gothic"/>
                <a:ea typeface="Century Gothic"/>
                <a:cs typeface="Century Gothic"/>
                <a:sym typeface="Century Gothic"/>
              </a:defRPr>
            </a:lvl7pPr>
            <a:lvl8pPr marL="3200400" marR="0" lvl="7" indent="0" algn="l" rtl="0">
              <a:spcBef>
                <a:spcPts val="0"/>
              </a:spcBef>
              <a:buNone/>
              <a:defRPr sz="1800" b="0" i="0" u="none" strike="noStrike" cap="none">
                <a:solidFill>
                  <a:schemeClr val="dk1"/>
                </a:solidFill>
                <a:latin typeface="Century Gothic"/>
                <a:ea typeface="Century Gothic"/>
                <a:cs typeface="Century Gothic"/>
                <a:sym typeface="Century Gothic"/>
              </a:defRPr>
            </a:lvl8pPr>
            <a:lvl9pPr marL="3657600" marR="0" lvl="8" indent="0" algn="l" rtl="0">
              <a:spcBef>
                <a:spcPts val="0"/>
              </a:spcBef>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5" name="Shape 15"/>
          <p:cNvSpPr txBox="1">
            <a:spLocks noGrp="1"/>
          </p:cNvSpPr>
          <p:nvPr>
            <p:ph type="sldNum" idx="12"/>
          </p:nvPr>
        </p:nvSpPr>
        <p:spPr>
          <a:xfrm>
            <a:off x="11484864" y="6305550"/>
            <a:ext cx="609599" cy="476249"/>
          </a:xfrm>
          <a:prstGeom prst="rect">
            <a:avLst/>
          </a:prstGeom>
          <a:noFill/>
          <a:ln>
            <a:noFill/>
          </a:ln>
        </p:spPr>
        <p:txBody>
          <a:bodyPr lIns="91425" tIns="45700" rIns="91425" bIns="45700" anchor="b" anchorCtr="0">
            <a:noAutofit/>
          </a:bodyPr>
          <a:lstStyle/>
          <a:p>
            <a:pPr marL="0" marR="0" lvl="0" indent="0" algn="ctr" rtl="0">
              <a:spcBef>
                <a:spcPts val="0"/>
              </a:spcBef>
              <a:buSzPct val="25000"/>
              <a:buNone/>
            </a:pPr>
            <a:fld id="{00000000-1234-1234-1234-123412341234}" type="slidenum">
              <a:rPr lang="en-US" sz="1200" b="0" i="0" u="none" strike="noStrike" cap="none">
                <a:solidFill>
                  <a:schemeClr val="dk1"/>
                </a:solidFill>
                <a:latin typeface="Century Gothic"/>
                <a:ea typeface="Century Gothic"/>
                <a:cs typeface="Century Gothic"/>
                <a:sym typeface="Century Gothic"/>
              </a:rPr>
              <a:t>‹#›</a:t>
            </a:fld>
            <a:endParaRPr lang="en-US" sz="1200" b="0" i="0" u="none" strike="noStrike" cap="none">
              <a:solidFill>
                <a:schemeClr val="dk1"/>
              </a:solidFill>
              <a:latin typeface="Century Gothic"/>
              <a:ea typeface="Century Gothic"/>
              <a:cs typeface="Century Gothic"/>
              <a:sym typeface="Century Gothic"/>
            </a:endParaRPr>
          </a:p>
        </p:txBody>
      </p:sp>
      <p:sp>
        <p:nvSpPr>
          <p:cNvPr id="16" name="Shape 16"/>
          <p:cNvSpPr txBox="1">
            <a:spLocks noGrp="1"/>
          </p:cNvSpPr>
          <p:nvPr>
            <p:ph type="body" idx="1"/>
          </p:nvPr>
        </p:nvSpPr>
        <p:spPr>
          <a:xfrm>
            <a:off x="1914143" y="1447800"/>
            <a:ext cx="9997439" cy="4800600"/>
          </a:xfrm>
          <a:prstGeom prst="rect">
            <a:avLst/>
          </a:prstGeom>
          <a:noFill/>
          <a:ln>
            <a:noFill/>
          </a:ln>
        </p:spPr>
        <p:txBody>
          <a:bodyPr lIns="91425" tIns="91425" rIns="91425" bIns="91425" anchor="t" anchorCtr="0"/>
          <a:lstStyle>
            <a:lvl1pPr marL="365760" marR="0" lvl="0" indent="-127000" algn="l" rtl="0">
              <a:lnSpc>
                <a:spcPct val="100000"/>
              </a:lnSpc>
              <a:spcBef>
                <a:spcPts val="600"/>
              </a:spcBef>
              <a:buClr>
                <a:schemeClr val="accent1"/>
              </a:buClr>
              <a:buSzPct val="80000"/>
              <a:buFont typeface="Noto Sans Symbols"/>
              <a:buChar char="●"/>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17" name="Shape 17"/>
          <p:cNvSpPr txBox="1">
            <a:spLocks noGrp="1"/>
          </p:cNvSpPr>
          <p:nvPr>
            <p:ph type="title"/>
          </p:nvPr>
        </p:nvSpPr>
        <p:spPr>
          <a:xfrm>
            <a:off x="1914143" y="274637"/>
            <a:ext cx="9997439" cy="1143000"/>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8" name="Shape 18"/>
          <p:cNvSpPr txBox="1">
            <a:spLocks noGrp="1"/>
          </p:cNvSpPr>
          <p:nvPr>
            <p:ph type="body" idx="2"/>
          </p:nvPr>
        </p:nvSpPr>
        <p:spPr>
          <a:xfrm>
            <a:off x="1914143" y="1447800"/>
            <a:ext cx="9997439" cy="4800600"/>
          </a:xfrm>
          <a:prstGeom prst="rect">
            <a:avLst/>
          </a:prstGeom>
          <a:noFill/>
          <a:ln>
            <a:noFill/>
          </a:ln>
        </p:spPr>
        <p:txBody>
          <a:bodyPr lIns="91425" tIns="91425" rIns="91425" bIns="91425" anchor="t" anchorCtr="0"/>
          <a:lstStyle>
            <a:lvl1pPr marL="365760" marR="0" lvl="0" indent="-127000" algn="l" rtl="0">
              <a:lnSpc>
                <a:spcPct val="100000"/>
              </a:lnSpc>
              <a:spcBef>
                <a:spcPts val="600"/>
              </a:spcBef>
              <a:buClr>
                <a:schemeClr val="accent1"/>
              </a:buClr>
              <a:buSzPct val="80000"/>
              <a:buFont typeface="Noto Sans Symbols"/>
              <a:buChar char="●"/>
              <a:defRPr sz="3200" b="0" i="0" u="none" strike="noStrike" cap="none">
                <a:solidFill>
                  <a:schemeClr val="dk1"/>
                </a:solidFill>
                <a:latin typeface="Century Gothic"/>
                <a:ea typeface="Century Gothic"/>
                <a:cs typeface="Century Gothic"/>
                <a:sym typeface="Century Gothic"/>
              </a:defRPr>
            </a:lvl1pPr>
            <a:lvl2pPr marL="640080" marR="0" lvl="1" indent="-68580" algn="l" rtl="0">
              <a:lnSpc>
                <a:spcPct val="100000"/>
              </a:lnSpc>
              <a:spcBef>
                <a:spcPts val="550"/>
              </a:spcBef>
              <a:buClr>
                <a:schemeClr val="accent1"/>
              </a:buClr>
              <a:buSzPct val="100000"/>
              <a:buFont typeface="Verdana"/>
              <a:buChar char="◦"/>
              <a:defRPr sz="2800" b="0" i="0" u="none" strike="noStrike" cap="none">
                <a:solidFill>
                  <a:schemeClr val="dk1"/>
                </a:solidFill>
                <a:latin typeface="Century Gothic"/>
                <a:ea typeface="Century Gothic"/>
                <a:cs typeface="Century Gothic"/>
                <a:sym typeface="Century Gothic"/>
              </a:defRPr>
            </a:lvl2pPr>
            <a:lvl3pPr marL="886967" marR="0" lvl="2" indent="-86867" algn="l" rtl="0">
              <a:lnSpc>
                <a:spcPct val="100000"/>
              </a:lnSpc>
              <a:spcBef>
                <a:spcPts val="480"/>
              </a:spcBef>
              <a:buClr>
                <a:schemeClr val="accent2"/>
              </a:buClr>
              <a:buSzPct val="100000"/>
              <a:buFont typeface="Noto Sans Symbols"/>
              <a:buChar char="⚫"/>
              <a:defRPr sz="2400" b="0" i="0" u="none" strike="noStrike" cap="none">
                <a:solidFill>
                  <a:schemeClr val="dk1"/>
                </a:solidFill>
                <a:latin typeface="Century Gothic"/>
                <a:ea typeface="Century Gothic"/>
                <a:cs typeface="Century Gothic"/>
                <a:sym typeface="Century Gothic"/>
              </a:defRPr>
            </a:lvl3pPr>
            <a:lvl4pPr marL="1097280" marR="0" lvl="3" indent="-55880" algn="l" rtl="0">
              <a:lnSpc>
                <a:spcPct val="100000"/>
              </a:lnSpc>
              <a:spcBef>
                <a:spcPts val="400"/>
              </a:spcBef>
              <a:buClr>
                <a:schemeClr val="accent3"/>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4pPr>
            <a:lvl5pPr marL="1298448" marR="0" lvl="4" indent="-66547" algn="l" rtl="0">
              <a:lnSpc>
                <a:spcPct val="100000"/>
              </a:lnSpc>
              <a:spcBef>
                <a:spcPts val="400"/>
              </a:spcBef>
              <a:buClr>
                <a:schemeClr val="accent4"/>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5pPr>
            <a:lvl6pPr marL="1508760" marR="0" lvl="5" indent="-60960" algn="l" rtl="0">
              <a:lnSpc>
                <a:spcPct val="100000"/>
              </a:lnSpc>
              <a:spcBef>
                <a:spcPts val="400"/>
              </a:spcBef>
              <a:buClr>
                <a:schemeClr val="accent5"/>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6pPr>
            <a:lvl7pPr marL="1719072" marR="0" lvl="6" indent="-68072"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7pPr>
            <a:lvl8pPr marL="1920240" marR="0" lvl="7" indent="-66039"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8pPr>
            <a:lvl9pPr marL="2130552" marR="0" lvl="8" indent="-60451" algn="l" rtl="0">
              <a:lnSpc>
                <a:spcPct val="100000"/>
              </a:lnSpc>
              <a:spcBef>
                <a:spcPts val="400"/>
              </a:spcBef>
              <a:buClr>
                <a:schemeClr val="accent6"/>
              </a:buClr>
              <a:buSzPct val="100000"/>
              <a:buFont typeface="Noto Sans Symbols"/>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19" name="Shape 19"/>
          <p:cNvSpPr txBox="1">
            <a:spLocks noGrp="1"/>
          </p:cNvSpPr>
          <p:nvPr>
            <p:ph type="title" idx="3"/>
          </p:nvPr>
        </p:nvSpPr>
        <p:spPr>
          <a:xfrm>
            <a:off x="1914143" y="274637"/>
            <a:ext cx="9997439" cy="1143000"/>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Century Gothic"/>
              <a:buNone/>
              <a:defRPr sz="4300" b="0" i="0" u="none" strike="noStrike" cap="none">
                <a:solidFill>
                  <a:schemeClr val="accent1"/>
                </a:solidFill>
                <a:latin typeface="Century Gothic"/>
                <a:ea typeface="Century Gothic"/>
                <a:cs typeface="Century Gothic"/>
                <a:sym typeface="Century Gothic"/>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reencast-o-matic.com/watch/cbVvoaQPZ4"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creencast-o-matic.com/watch/cbhjo3XT5l" TargetMode="External"/><Relationship Id="rId5" Type="http://schemas.openxmlformats.org/officeDocument/2006/relationships/hyperlink" Target="http://screencast-o-matic.com/watch/cbnQf06h1i" TargetMode="External"/><Relationship Id="rId4" Type="http://schemas.openxmlformats.org/officeDocument/2006/relationships/hyperlink" Target="http://screencast-o-matic.com/watch/cbnVYfQRK8"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p:nvPr/>
        </p:nvSpPr>
        <p:spPr>
          <a:xfrm>
            <a:off x="5972175" y="0"/>
            <a:ext cx="5057775" cy="4429126"/>
          </a:xfrm>
          <a:prstGeom prst="sun">
            <a:avLst>
              <a:gd name="adj" fmla="val 25000"/>
            </a:avLst>
          </a:prstGeom>
          <a:gradFill>
            <a:gsLst>
              <a:gs pos="0">
                <a:srgbClr val="DD6C49"/>
              </a:gs>
              <a:gs pos="50000">
                <a:srgbClr val="DE550B"/>
              </a:gs>
              <a:gs pos="100000">
                <a:srgbClr val="CB4801"/>
              </a:gs>
            </a:gsLst>
            <a:lin ang="5400000" scaled="0"/>
          </a:gradFill>
          <a:ln>
            <a:noFill/>
          </a:ln>
          <a:effectLst>
            <a:outerShdw blurRad="44450" dist="27939" dir="5400000" algn="ctr">
              <a:srgbClr val="000000">
                <a:alpha val="31764"/>
              </a:srgbClr>
            </a:outerShdw>
            <a:reflection stA="50000" endA="300" endPos="55500" dist="50800" dir="5400000" sy="-100000" algn="bl" rotWithShape="0"/>
          </a:effectLst>
        </p:spPr>
        <p:txBody>
          <a:bodyPr lIns="91425" tIns="45700" rIns="91425" bIns="45700" anchor="ctr" anchorCtr="0">
            <a:noAutofit/>
          </a:bodyPr>
          <a:lstStyle/>
          <a:p>
            <a:pPr marL="0" marR="0" lvl="0" indent="0" algn="ctr" rtl="0">
              <a:spcBef>
                <a:spcPts val="0"/>
              </a:spcBef>
              <a:buSzPct val="25000"/>
              <a:buNone/>
            </a:pPr>
            <a:r>
              <a:rPr lang="en-US" sz="2000" b="0" i="0" u="none" strike="noStrike" cap="none">
                <a:solidFill>
                  <a:schemeClr val="lt1"/>
                </a:solidFill>
                <a:latin typeface="Century Gothic"/>
                <a:ea typeface="Century Gothic"/>
                <a:cs typeface="Century Gothic"/>
                <a:sym typeface="Century Gothic"/>
              </a:rPr>
              <a:t>Reflection </a:t>
            </a:r>
            <a:r>
              <a:rPr lang="en-US" sz="2000">
                <a:solidFill>
                  <a:schemeClr val="lt1"/>
                </a:solidFill>
                <a:latin typeface="Century Gothic"/>
                <a:ea typeface="Century Gothic"/>
                <a:cs typeface="Century Gothic"/>
                <a:sym typeface="Century Gothic"/>
              </a:rPr>
              <a:t>o</a:t>
            </a:r>
            <a:r>
              <a:rPr lang="en-US" sz="2000" b="0" i="0" u="none" strike="noStrike" cap="none">
                <a:solidFill>
                  <a:schemeClr val="lt1"/>
                </a:solidFill>
                <a:latin typeface="Century Gothic"/>
                <a:ea typeface="Century Gothic"/>
                <a:cs typeface="Century Gothic"/>
                <a:sym typeface="Century Gothic"/>
              </a:rPr>
              <a:t>n OG STEM Application</a:t>
            </a:r>
          </a:p>
        </p:txBody>
      </p:sp>
      <p:sp>
        <p:nvSpPr>
          <p:cNvPr id="102" name="Shape 102"/>
          <p:cNvSpPr txBox="1">
            <a:spLocks noGrp="1"/>
          </p:cNvSpPr>
          <p:nvPr>
            <p:ph type="subTitle" idx="1"/>
          </p:nvPr>
        </p:nvSpPr>
        <p:spPr>
          <a:xfrm>
            <a:off x="3088005" y="5991223"/>
            <a:ext cx="2646044" cy="640388"/>
          </a:xfrm>
          <a:prstGeom prst="rect">
            <a:avLst/>
          </a:prstGeom>
          <a:solidFill>
            <a:srgbClr val="F06C46"/>
          </a:solidFill>
          <a:ln>
            <a:noFill/>
          </a:ln>
          <a:effectLst>
            <a:outerShdw blurRad="149986" dist="250189" dir="8460000" algn="ctr">
              <a:srgbClr val="000000">
                <a:alpha val="27843"/>
              </a:srgbClr>
            </a:outerShdw>
          </a:effectLst>
        </p:spPr>
        <p:txBody>
          <a:bodyPr lIns="91425" tIns="0" rIns="91425" bIns="45700" anchor="t" anchorCtr="0">
            <a:noAutofit/>
          </a:bodyPr>
          <a:lstStyle/>
          <a:p>
            <a:pPr marL="27432" marR="0" lvl="0" indent="-2032" algn="l" rtl="0">
              <a:lnSpc>
                <a:spcPct val="100000"/>
              </a:lnSpc>
              <a:spcBef>
                <a:spcPts val="0"/>
              </a:spcBef>
              <a:buClr>
                <a:schemeClr val="accent1"/>
              </a:buClr>
              <a:buSzPct val="25000"/>
              <a:buFont typeface="Noto Sans Symbols"/>
              <a:buNone/>
            </a:pPr>
            <a:r>
              <a:rPr lang="en-US" sz="2600" b="0" i="0" u="none" strike="noStrike" cap="none">
                <a:solidFill>
                  <a:srgbClr val="1C1C1C"/>
                </a:solidFill>
                <a:latin typeface="Century Gothic"/>
                <a:ea typeface="Century Gothic"/>
                <a:cs typeface="Century Gothic"/>
                <a:sym typeface="Century Gothic"/>
              </a:rPr>
              <a:t>Lucie Mingla</a:t>
            </a:r>
          </a:p>
        </p:txBody>
      </p:sp>
      <p:sp>
        <p:nvSpPr>
          <p:cNvPr id="103" name="Shape 103"/>
          <p:cNvSpPr txBox="1"/>
          <p:nvPr/>
        </p:nvSpPr>
        <p:spPr>
          <a:xfrm>
            <a:off x="611504" y="320137"/>
            <a:ext cx="5122545" cy="1200329"/>
          </a:xfrm>
          <a:prstGeom prst="rect">
            <a:avLst/>
          </a:prstGeom>
          <a:solidFill>
            <a:srgbClr val="EF9668"/>
          </a:solidFill>
          <a:ln>
            <a:noFill/>
          </a:ln>
          <a:effectLst>
            <a:outerShdw blurRad="44450" dist="27939" dir="5400000" algn="ctr">
              <a:srgbClr val="000000">
                <a:alpha val="31764"/>
              </a:srgbClr>
            </a:outerShdw>
          </a:effectLst>
        </p:spPr>
        <p:txBody>
          <a:bodyPr lIns="91425" tIns="45700" rIns="91425" bIns="45700" anchor="ctr" anchorCtr="1">
            <a:noAutofit/>
          </a:bodyPr>
          <a:lstStyle/>
          <a:p>
            <a:pPr marL="0" marR="0" lvl="0" indent="0" algn="l" rtl="0">
              <a:spcBef>
                <a:spcPts val="0"/>
              </a:spcBef>
              <a:buSzPct val="25000"/>
              <a:buNone/>
            </a:pPr>
            <a:r>
              <a:rPr lang="en-US" sz="3600" b="1" i="0" u="none" strike="noStrike" cap="none">
                <a:solidFill>
                  <a:schemeClr val="dk1"/>
                </a:solidFill>
                <a:latin typeface="Century Gothic"/>
                <a:ea typeface="Century Gothic"/>
                <a:cs typeface="Century Gothic"/>
                <a:sym typeface="Century Gothic"/>
              </a:rPr>
              <a:t>NYCCT/CNY </a:t>
            </a:r>
          </a:p>
          <a:p>
            <a:pPr marL="0" marR="0" lvl="0" indent="0" algn="l" rtl="0">
              <a:spcBef>
                <a:spcPts val="0"/>
              </a:spcBef>
              <a:buSzPct val="25000"/>
              <a:buNone/>
            </a:pPr>
            <a:r>
              <a:rPr lang="en-US" sz="3600" b="1">
                <a:solidFill>
                  <a:schemeClr val="dk1"/>
                </a:solidFill>
                <a:latin typeface="Century Gothic"/>
                <a:ea typeface="Century Gothic"/>
                <a:cs typeface="Century Gothic"/>
                <a:sym typeface="Century Gothic"/>
              </a:rPr>
              <a:t>Fall 2016-Spring 2017 </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7034784" y="1524000"/>
            <a:ext cx="4876799" cy="4663439"/>
          </a:xfrm>
          <a:prstGeom prst="rect">
            <a:avLst/>
          </a:prstGeom>
          <a:noFill/>
          <a:ln>
            <a:noFill/>
          </a:ln>
        </p:spPr>
        <p:txBody>
          <a:bodyPr lIns="91425" tIns="45700" rIns="91425" bIns="45700" anchor="t" anchorCtr="0">
            <a:noAutofit/>
          </a:bodyPr>
          <a:lstStyle/>
          <a:p>
            <a:pPr marL="365760" marR="0" lvl="0" indent="-289560" algn="l" rtl="0">
              <a:lnSpc>
                <a:spcPct val="100000"/>
              </a:lnSpc>
              <a:spcBef>
                <a:spcPts val="0"/>
              </a:spcBef>
              <a:buClr>
                <a:schemeClr val="accent1"/>
              </a:buClr>
              <a:buSzPct val="80000"/>
              <a:buFont typeface="Noto Sans Symbols"/>
              <a:buNone/>
            </a:pPr>
            <a:endParaRPr sz="2800" b="0" i="0" u="none" strike="noStrike" cap="none">
              <a:solidFill>
                <a:schemeClr val="dk1"/>
              </a:solidFill>
              <a:latin typeface="Century Gothic"/>
              <a:ea typeface="Century Gothic"/>
              <a:cs typeface="Century Gothic"/>
              <a:sym typeface="Century Gothic"/>
            </a:endParaRPr>
          </a:p>
        </p:txBody>
      </p:sp>
      <p:pic>
        <p:nvPicPr>
          <p:cNvPr id="183" name="Shape 183"/>
          <p:cNvPicPr preferRelativeResize="0">
            <a:picLocks noGrp="1"/>
          </p:cNvPicPr>
          <p:nvPr>
            <p:ph type="body" idx="2"/>
          </p:nvPr>
        </p:nvPicPr>
        <p:blipFill rotWithShape="1">
          <a:blip r:embed="rId3">
            <a:alphaModFix/>
          </a:blip>
          <a:srcRect/>
          <a:stretch/>
        </p:blipFill>
        <p:spPr>
          <a:xfrm>
            <a:off x="1455230" y="828674"/>
            <a:ext cx="4943473" cy="5953123"/>
          </a:xfrm>
          <a:prstGeom prst="rect">
            <a:avLst/>
          </a:prstGeom>
          <a:noFill/>
          <a:ln>
            <a:noFill/>
          </a:ln>
        </p:spPr>
      </p:pic>
      <p:sp>
        <p:nvSpPr>
          <p:cNvPr id="184" name="Shape 184"/>
          <p:cNvSpPr txBox="1">
            <a:spLocks noGrp="1"/>
          </p:cNvSpPr>
          <p:nvPr>
            <p:ph type="title"/>
          </p:nvPr>
        </p:nvSpPr>
        <p:spPr>
          <a:xfrm>
            <a:off x="933450" y="66676"/>
            <a:ext cx="11258550" cy="685798"/>
          </a:xfrm>
          <a:prstGeom prst="rect">
            <a:avLst/>
          </a:prstGeom>
          <a:solidFill>
            <a:srgbClr val="F59D83"/>
          </a:solidFill>
          <a:ln>
            <a:noFill/>
          </a:ln>
          <a:effectLst>
            <a:outerShdw blurRad="44450" dist="27939" dir="5400000" algn="ctr">
              <a:srgbClr val="000000">
                <a:alpha val="31764"/>
              </a:srgbClr>
            </a:outerShdw>
          </a:effectLst>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3870" b="0" i="0" u="none" strike="noStrike" cap="none">
                <a:solidFill>
                  <a:schemeClr val="accent1"/>
                </a:solidFill>
                <a:latin typeface="Century Gothic"/>
                <a:ea typeface="Century Gothic"/>
                <a:cs typeface="Century Gothic"/>
                <a:sym typeface="Century Gothic"/>
              </a:rPr>
              <a:t>*Project Guideline and Student’s work sample</a:t>
            </a:r>
          </a:p>
        </p:txBody>
      </p:sp>
      <p:pic>
        <p:nvPicPr>
          <p:cNvPr id="185" name="Shape 185"/>
          <p:cNvPicPr preferRelativeResize="0"/>
          <p:nvPr/>
        </p:nvPicPr>
        <p:blipFill rotWithShape="1">
          <a:blip r:embed="rId4">
            <a:alphaModFix/>
          </a:blip>
          <a:srcRect/>
          <a:stretch/>
        </p:blipFill>
        <p:spPr>
          <a:xfrm>
            <a:off x="6920484" y="752472"/>
            <a:ext cx="4991099" cy="6105525"/>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Shape 190"/>
          <p:cNvPicPr preferRelativeResize="0">
            <a:picLocks noGrp="1"/>
          </p:cNvPicPr>
          <p:nvPr>
            <p:ph type="body" idx="1"/>
          </p:nvPr>
        </p:nvPicPr>
        <p:blipFill rotWithShape="1">
          <a:blip r:embed="rId3">
            <a:alphaModFix/>
          </a:blip>
          <a:srcRect/>
          <a:stretch/>
        </p:blipFill>
        <p:spPr>
          <a:xfrm>
            <a:off x="0" y="0"/>
            <a:ext cx="3943350" cy="6742192"/>
          </a:xfrm>
          <a:prstGeom prst="rect">
            <a:avLst/>
          </a:prstGeom>
          <a:noFill/>
          <a:ln>
            <a:noFill/>
          </a:ln>
          <a:effectLst>
            <a:outerShdw blurRad="44450" dist="27939" dir="5400000" algn="ctr">
              <a:srgbClr val="000000">
                <a:alpha val="31764"/>
              </a:srgbClr>
            </a:outerShdw>
            <a:reflection stA="50000" endA="300" endPos="55500" dist="50800" dir="5400000" sy="-100000" algn="bl" rotWithShape="0"/>
          </a:effectLst>
        </p:spPr>
      </p:pic>
      <p:sp>
        <p:nvSpPr>
          <p:cNvPr id="191" name="Shape 191"/>
          <p:cNvSpPr txBox="1">
            <a:spLocks noGrp="1"/>
          </p:cNvSpPr>
          <p:nvPr>
            <p:ph type="title"/>
          </p:nvPr>
        </p:nvSpPr>
        <p:spPr>
          <a:xfrm>
            <a:off x="3943350" y="274637"/>
            <a:ext cx="7968234" cy="1143000"/>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endParaRPr sz="4300" b="0" i="0" u="none" strike="noStrike" cap="none">
              <a:solidFill>
                <a:schemeClr val="accent1"/>
              </a:solidFill>
              <a:latin typeface="Century Gothic"/>
              <a:ea typeface="Century Gothic"/>
              <a:cs typeface="Century Gothic"/>
              <a:sym typeface="Century Gothic"/>
            </a:endParaRPr>
          </a:p>
        </p:txBody>
      </p:sp>
      <p:pic>
        <p:nvPicPr>
          <p:cNvPr id="192" name="Shape 192"/>
          <p:cNvPicPr preferRelativeResize="0"/>
          <p:nvPr/>
        </p:nvPicPr>
        <p:blipFill rotWithShape="1">
          <a:blip r:embed="rId4">
            <a:alphaModFix/>
          </a:blip>
          <a:srcRect/>
          <a:stretch/>
        </p:blipFill>
        <p:spPr>
          <a:xfrm>
            <a:off x="4052887" y="0"/>
            <a:ext cx="4010025" cy="6742190"/>
          </a:xfrm>
          <a:prstGeom prst="rect">
            <a:avLst/>
          </a:prstGeom>
          <a:noFill/>
          <a:ln>
            <a:noFill/>
          </a:ln>
          <a:effectLst>
            <a:outerShdw blurRad="44450" dist="27939" dir="5400000" algn="ctr">
              <a:srgbClr val="000000">
                <a:alpha val="31764"/>
              </a:srgbClr>
            </a:outerShdw>
            <a:reflection stA="50000" endA="300" endPos="55500" dist="50800" dir="5400000" sy="-100000" algn="bl" rotWithShape="0"/>
          </a:effectLst>
        </p:spPr>
      </p:pic>
      <p:pic>
        <p:nvPicPr>
          <p:cNvPr id="193" name="Shape 193"/>
          <p:cNvPicPr preferRelativeResize="0"/>
          <p:nvPr/>
        </p:nvPicPr>
        <p:blipFill rotWithShape="1">
          <a:blip r:embed="rId5">
            <a:alphaModFix/>
          </a:blip>
          <a:srcRect/>
          <a:stretch/>
        </p:blipFill>
        <p:spPr>
          <a:xfrm>
            <a:off x="8062913" y="0"/>
            <a:ext cx="4167023" cy="6742190"/>
          </a:xfrm>
          <a:prstGeom prst="rect">
            <a:avLst/>
          </a:prstGeom>
          <a:noFill/>
          <a:ln>
            <a:noFill/>
          </a:ln>
          <a:effectLst>
            <a:outerShdw blurRad="44450" dist="27939" dir="5400000" algn="ctr">
              <a:srgbClr val="000000">
                <a:alpha val="31764"/>
              </a:srgbClr>
            </a:outerShdw>
            <a:reflection stA="50000" endA="300" endPos="55500" dist="50800" dir="5400000" sy="-100000" algn="bl" rotWithShape="0"/>
          </a:effectLst>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1914143" y="274319"/>
            <a:ext cx="9997439" cy="821055"/>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endParaRPr sz="4300" b="0" i="0" u="none" strike="noStrike" cap="none">
              <a:solidFill>
                <a:schemeClr val="accent1"/>
              </a:solidFill>
              <a:latin typeface="Century Gothic"/>
              <a:ea typeface="Century Gothic"/>
              <a:cs typeface="Century Gothic"/>
              <a:sym typeface="Century Gothic"/>
            </a:endParaRPr>
          </a:p>
        </p:txBody>
      </p:sp>
      <p:pic>
        <p:nvPicPr>
          <p:cNvPr id="199" name="Shape 199"/>
          <p:cNvPicPr preferRelativeResize="0"/>
          <p:nvPr/>
        </p:nvPicPr>
        <p:blipFill rotWithShape="1">
          <a:blip r:embed="rId3">
            <a:alphaModFix/>
          </a:blip>
          <a:srcRect/>
          <a:stretch/>
        </p:blipFill>
        <p:spPr>
          <a:xfrm>
            <a:off x="1618869" y="274319"/>
            <a:ext cx="8253255" cy="6440804"/>
          </a:xfrm>
          <a:prstGeom prst="rect">
            <a:avLst/>
          </a:prstGeom>
          <a:noFill/>
          <a:ln>
            <a:noFill/>
          </a:ln>
          <a:effectLst>
            <a:outerShdw blurRad="44450" dist="27939" dir="5400000" algn="ctr">
              <a:srgbClr val="000000">
                <a:alpha val="31764"/>
              </a:srgbClr>
            </a:outerShdw>
            <a:reflection stA="50000" endA="300" endPos="55500" dist="101600" dir="5400000" sy="-100000" algn="bl" rotWithShape="0"/>
          </a:effectLst>
        </p:spPr>
      </p:pic>
      <p:pic>
        <p:nvPicPr>
          <p:cNvPr id="200" name="Shape 200"/>
          <p:cNvPicPr preferRelativeResize="0"/>
          <p:nvPr/>
        </p:nvPicPr>
        <p:blipFill rotWithShape="1">
          <a:blip r:embed="rId4">
            <a:alphaModFix/>
          </a:blip>
          <a:srcRect/>
          <a:stretch/>
        </p:blipFill>
        <p:spPr>
          <a:xfrm>
            <a:off x="6259983" y="509587"/>
            <a:ext cx="5651600" cy="1171575"/>
          </a:xfrm>
          <a:prstGeom prst="rect">
            <a:avLst/>
          </a:prstGeom>
          <a:noFill/>
          <a:ln>
            <a:noFill/>
          </a:ln>
          <a:effectLst>
            <a:outerShdw blurRad="44450" dist="27939" dir="5400000" algn="ctr">
              <a:srgbClr val="000000">
                <a:alpha val="31764"/>
              </a:srgbClr>
            </a:outerShdw>
            <a:reflection stA="50000" endA="300" endPos="55500" dist="50800" dir="5400000" sy="-100000" algn="bl" rotWithShape="0"/>
          </a:effectLst>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1914143" y="274319"/>
            <a:ext cx="9997439" cy="1143000"/>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endParaRPr sz="4300" b="0" i="0" u="none" strike="noStrike" cap="none">
              <a:solidFill>
                <a:schemeClr val="accent1"/>
              </a:solidFill>
              <a:latin typeface="Century Gothic"/>
              <a:ea typeface="Century Gothic"/>
              <a:cs typeface="Century Gothic"/>
              <a:sym typeface="Century Gothic"/>
            </a:endParaRPr>
          </a:p>
        </p:txBody>
      </p:sp>
      <p:pic>
        <p:nvPicPr>
          <p:cNvPr id="206" name="Shape 206"/>
          <p:cNvPicPr preferRelativeResize="0"/>
          <p:nvPr/>
        </p:nvPicPr>
        <p:blipFill rotWithShape="1">
          <a:blip r:embed="rId3">
            <a:alphaModFix/>
          </a:blip>
          <a:srcRect/>
          <a:stretch/>
        </p:blipFill>
        <p:spPr>
          <a:xfrm rot="-5400000">
            <a:off x="458382" y="-26194"/>
            <a:ext cx="6805609" cy="6858000"/>
          </a:xfrm>
          <a:prstGeom prst="rect">
            <a:avLst/>
          </a:prstGeom>
          <a:noFill/>
          <a:ln>
            <a:noFill/>
          </a:ln>
        </p:spPr>
      </p:pic>
      <p:pic>
        <p:nvPicPr>
          <p:cNvPr id="207" name="Shape 207"/>
          <p:cNvPicPr preferRelativeResize="0"/>
          <p:nvPr/>
        </p:nvPicPr>
        <p:blipFill rotWithShape="1">
          <a:blip r:embed="rId4">
            <a:alphaModFix/>
          </a:blip>
          <a:srcRect/>
          <a:stretch/>
        </p:blipFill>
        <p:spPr>
          <a:xfrm rot="-5400000">
            <a:off x="5798347" y="411956"/>
            <a:ext cx="6805609" cy="5981696"/>
          </a:xfrm>
          <a:prstGeom prst="rect">
            <a:avLst/>
          </a:prstGeom>
          <a:noFill/>
          <a:ln>
            <a:noFill/>
          </a:ln>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1309650" y="1269850"/>
            <a:ext cx="10602000" cy="5427300"/>
          </a:xfrm>
          <a:prstGeom prst="rect">
            <a:avLst/>
          </a:prstGeom>
          <a:solidFill>
            <a:srgbClr val="EF9668"/>
          </a:solidFill>
          <a:ln>
            <a:noFill/>
          </a:ln>
          <a:effectLst>
            <a:outerShdw blurRad="44450" dist="27939" dir="5400000" algn="ctr">
              <a:srgbClr val="000000">
                <a:alpha val="31764"/>
              </a:srgbClr>
            </a:outerShdw>
          </a:effectLst>
        </p:spPr>
        <p:txBody>
          <a:bodyPr lIns="91425" tIns="45700" rIns="91425" bIns="45700" anchor="t" anchorCtr="0">
            <a:noAutofit/>
          </a:bodyPr>
          <a:lstStyle/>
          <a:p>
            <a:pPr marL="365760" marR="0" lvl="0" indent="-289560" algn="l" rtl="0">
              <a:lnSpc>
                <a:spcPct val="90000"/>
              </a:lnSpc>
              <a:spcBef>
                <a:spcPts val="0"/>
              </a:spcBef>
              <a:spcAft>
                <a:spcPts val="0"/>
              </a:spcAft>
              <a:buClr>
                <a:schemeClr val="accent1"/>
              </a:buClr>
              <a:buSzPct val="80000"/>
              <a:buFont typeface="Noto Sans Symbols"/>
              <a:buChar char="●"/>
            </a:pPr>
            <a:r>
              <a:rPr lang="en-US" sz="3200" b="0" i="0" u="none" strike="noStrike" cap="none">
                <a:solidFill>
                  <a:schemeClr val="dk1"/>
                </a:solidFill>
                <a:latin typeface="Century Gothic"/>
                <a:ea typeface="Century Gothic"/>
                <a:cs typeface="Century Gothic"/>
                <a:sym typeface="Century Gothic"/>
              </a:rPr>
              <a:t>STEM Application Project in</a:t>
            </a:r>
          </a:p>
          <a:p>
            <a:pPr marL="0" marR="0" lvl="0" indent="0" algn="l" rtl="0">
              <a:lnSpc>
                <a:spcPct val="90000"/>
              </a:lnSpc>
              <a:spcBef>
                <a:spcPts val="600"/>
              </a:spcBef>
              <a:spcAft>
                <a:spcPts val="0"/>
              </a:spcAft>
              <a:buNone/>
            </a:pPr>
            <a:r>
              <a:rPr lang="en-US" sz="3200" b="0" i="0" u="none" strike="noStrike" cap="none">
                <a:solidFill>
                  <a:schemeClr val="dk1"/>
                </a:solidFill>
                <a:latin typeface="Century Gothic"/>
                <a:ea typeface="Century Gothic"/>
                <a:cs typeface="Century Gothic"/>
                <a:sym typeface="Century Gothic"/>
              </a:rPr>
              <a:t>Complex Numbers and Circuits</a:t>
            </a:r>
          </a:p>
          <a:p>
            <a:pPr marL="640080" marR="0" lvl="1" indent="-246380" algn="l" rtl="0">
              <a:lnSpc>
                <a:spcPct val="90000"/>
              </a:lnSpc>
              <a:spcBef>
                <a:spcPts val="550"/>
              </a:spcBef>
              <a:spcAft>
                <a:spcPts val="0"/>
              </a:spcAft>
              <a:buClr>
                <a:schemeClr val="accent1"/>
              </a:buClr>
              <a:buSzPct val="100000"/>
              <a:buFont typeface="Verdana"/>
              <a:buChar char="◦"/>
            </a:pPr>
            <a:r>
              <a:rPr lang="en-US" sz="2800" b="1" i="0" u="none" strike="noStrike" cap="none">
                <a:solidFill>
                  <a:schemeClr val="dk1"/>
                </a:solidFill>
                <a:latin typeface="Century Gothic"/>
                <a:ea typeface="Century Gothic"/>
                <a:cs typeface="Century Gothic"/>
                <a:sym typeface="Century Gothic"/>
              </a:rPr>
              <a:t>My Videos</a:t>
            </a:r>
          </a:p>
          <a:p>
            <a:pPr marL="886967" marR="0" lvl="2" indent="-239267" algn="l" rtl="0">
              <a:lnSpc>
                <a:spcPct val="90000"/>
              </a:lnSpc>
              <a:spcBef>
                <a:spcPts val="480"/>
              </a:spcBef>
              <a:spcAft>
                <a:spcPts val="0"/>
              </a:spcAft>
              <a:buClr>
                <a:schemeClr val="accent2"/>
              </a:buClr>
              <a:buSzPct val="100000"/>
              <a:buFont typeface="Noto Sans Symbols"/>
              <a:buChar char="⚫"/>
            </a:pPr>
            <a:r>
              <a:rPr lang="en-US" sz="2400" b="1" i="0" u="none" strike="noStrike" cap="none">
                <a:solidFill>
                  <a:schemeClr val="dk1"/>
                </a:solidFill>
                <a:latin typeface="Century Gothic"/>
                <a:ea typeface="Century Gothic"/>
                <a:cs typeface="Century Gothic"/>
                <a:sym typeface="Century Gothic"/>
              </a:rPr>
              <a:t>Class Discussion</a:t>
            </a:r>
          </a:p>
          <a:p>
            <a:pPr marL="1097280" marR="0" lvl="3" indent="-182880" algn="l" rtl="0">
              <a:lnSpc>
                <a:spcPct val="90000"/>
              </a:lnSpc>
              <a:spcBef>
                <a:spcPts val="560"/>
              </a:spcBef>
              <a:spcAft>
                <a:spcPts val="0"/>
              </a:spcAft>
              <a:buClr>
                <a:schemeClr val="accent3"/>
              </a:buClr>
              <a:buSzPct val="100000"/>
              <a:buFont typeface="Noto Sans Symbols"/>
              <a:buChar char="⚫"/>
            </a:pPr>
            <a:r>
              <a:rPr lang="en-US" sz="2800" b="1" i="0" u="none" strike="noStrike" cap="none">
                <a:solidFill>
                  <a:schemeClr val="dk1"/>
                </a:solidFill>
                <a:latin typeface="Century Gothic"/>
                <a:ea typeface="Century Gothic"/>
                <a:cs typeface="Century Gothic"/>
                <a:sym typeface="Century Gothic"/>
              </a:rPr>
              <a:t>Handout Practice</a:t>
            </a:r>
          </a:p>
          <a:p>
            <a:pPr marL="1298448" marR="0" lvl="4" indent="-193547" algn="l" rtl="0">
              <a:lnSpc>
                <a:spcPct val="90000"/>
              </a:lnSpc>
              <a:spcBef>
                <a:spcPts val="480"/>
              </a:spcBef>
              <a:spcAft>
                <a:spcPts val="0"/>
              </a:spcAft>
              <a:buClr>
                <a:schemeClr val="accent4"/>
              </a:buClr>
              <a:buSzPct val="100000"/>
              <a:buFont typeface="Noto Sans Symbols"/>
              <a:buChar char="⚫"/>
            </a:pPr>
            <a:r>
              <a:rPr lang="en-US" sz="2400" b="1" i="0" u="none" strike="noStrike" cap="none">
                <a:solidFill>
                  <a:schemeClr val="dk1"/>
                </a:solidFill>
                <a:latin typeface="Century Gothic"/>
                <a:ea typeface="Century Gothic"/>
                <a:cs typeface="Century Gothic"/>
                <a:sym typeface="Century Gothic"/>
              </a:rPr>
              <a:t>Assessing Students</a:t>
            </a:r>
          </a:p>
          <a:p>
            <a:pPr marL="1298448" marR="0" lvl="4" indent="-193547" algn="l" rtl="0">
              <a:lnSpc>
                <a:spcPct val="90000"/>
              </a:lnSpc>
              <a:spcBef>
                <a:spcPts val="400"/>
              </a:spcBef>
              <a:spcAft>
                <a:spcPts val="0"/>
              </a:spcAft>
              <a:buClr>
                <a:schemeClr val="accent4"/>
              </a:buClr>
              <a:buSzPct val="100000"/>
              <a:buFont typeface="Noto Sans Symbols"/>
              <a:buChar char="⚫"/>
            </a:pPr>
            <a:r>
              <a:rPr lang="en-US" sz="2000" b="1" i="0" u="none" strike="noStrike" cap="none">
                <a:solidFill>
                  <a:srgbClr val="FF0000"/>
                </a:solidFill>
                <a:latin typeface="Century Gothic"/>
                <a:ea typeface="Century Gothic"/>
                <a:cs typeface="Century Gothic"/>
                <a:sym typeface="Century Gothic"/>
              </a:rPr>
              <a:t>Group Project</a:t>
            </a:r>
          </a:p>
          <a:p>
            <a:pPr marL="1298448" marR="0" lvl="4" indent="-193547" algn="l" rtl="0">
              <a:lnSpc>
                <a:spcPct val="90000"/>
              </a:lnSpc>
              <a:spcBef>
                <a:spcPts val="400"/>
              </a:spcBef>
              <a:spcAft>
                <a:spcPts val="0"/>
              </a:spcAft>
              <a:buClr>
                <a:schemeClr val="accent4"/>
              </a:buClr>
              <a:buSzPct val="100000"/>
              <a:buFont typeface="Noto Sans Symbols"/>
              <a:buChar char="⚫"/>
            </a:pPr>
            <a:r>
              <a:rPr lang="en-US" sz="2000" b="1" i="0" u="none" strike="noStrike" cap="none">
                <a:solidFill>
                  <a:srgbClr val="002060"/>
                </a:solidFill>
                <a:latin typeface="Century Gothic"/>
                <a:ea typeface="Century Gothic"/>
                <a:cs typeface="Century Gothic"/>
                <a:sym typeface="Century Gothic"/>
              </a:rPr>
              <a:t>Exam related questions</a:t>
            </a:r>
          </a:p>
          <a:p>
            <a:pPr marL="1298448" marR="0" lvl="4" indent="-193547" algn="l" rtl="0">
              <a:lnSpc>
                <a:spcPct val="90000"/>
              </a:lnSpc>
              <a:spcBef>
                <a:spcPts val="400"/>
              </a:spcBef>
              <a:spcAft>
                <a:spcPts val="0"/>
              </a:spcAft>
              <a:buClr>
                <a:schemeClr val="accent4"/>
              </a:buClr>
              <a:buSzPct val="100000"/>
              <a:buFont typeface="Noto Sans Symbols"/>
              <a:buChar char="⚫"/>
            </a:pPr>
            <a:r>
              <a:rPr lang="en-US" sz="2000" b="1" i="0" u="none" strike="noStrike" cap="none">
                <a:solidFill>
                  <a:srgbClr val="C00000"/>
                </a:solidFill>
                <a:latin typeface="Century Gothic"/>
                <a:ea typeface="Century Gothic"/>
                <a:cs typeface="Century Gothic"/>
                <a:sym typeface="Century Gothic"/>
              </a:rPr>
              <a:t>Feedback and grading</a:t>
            </a:r>
          </a:p>
          <a:p>
            <a:pPr marL="1298448" marR="0" lvl="4" indent="-193547" algn="l" rtl="0">
              <a:lnSpc>
                <a:spcPct val="90000"/>
              </a:lnSpc>
              <a:spcBef>
                <a:spcPts val="400"/>
              </a:spcBef>
              <a:spcAft>
                <a:spcPts val="0"/>
              </a:spcAft>
              <a:buClr>
                <a:schemeClr val="accent4"/>
              </a:buClr>
              <a:buSzPct val="100000"/>
              <a:buFont typeface="Noto Sans Symbols"/>
              <a:buChar char="⚫"/>
            </a:pPr>
            <a:r>
              <a:rPr lang="en-US" sz="2000" b="1" i="0" u="none" strike="noStrike" cap="none">
                <a:solidFill>
                  <a:srgbClr val="9F4210"/>
                </a:solidFill>
                <a:latin typeface="Century Gothic"/>
                <a:ea typeface="Century Gothic"/>
                <a:cs typeface="Century Gothic"/>
                <a:sym typeface="Century Gothic"/>
              </a:rPr>
              <a:t>Student’s Reflection towards other groups and each-other within their groups</a:t>
            </a:r>
          </a:p>
          <a:p>
            <a:pPr marL="1298448" marR="0" lvl="4" indent="-193547" algn="l" rtl="0">
              <a:lnSpc>
                <a:spcPct val="90000"/>
              </a:lnSpc>
              <a:spcBef>
                <a:spcPts val="400"/>
              </a:spcBef>
              <a:buClr>
                <a:schemeClr val="accent4"/>
              </a:buClr>
              <a:buSzPct val="100000"/>
              <a:buFont typeface="Noto Sans Symbols"/>
              <a:buChar char="⚫"/>
            </a:pPr>
            <a:r>
              <a:rPr lang="en-US" sz="2000" b="1" i="0" u="none" strike="noStrike" cap="none">
                <a:solidFill>
                  <a:srgbClr val="7030A0"/>
                </a:solidFill>
                <a:latin typeface="Century Gothic"/>
                <a:ea typeface="Century Gothic"/>
                <a:cs typeface="Century Gothic"/>
                <a:sym typeface="Century Gothic"/>
              </a:rPr>
              <a:t>MY reflection</a:t>
            </a:r>
          </a:p>
        </p:txBody>
      </p:sp>
      <p:sp>
        <p:nvSpPr>
          <p:cNvPr id="109" name="Shape 109"/>
          <p:cNvSpPr txBox="1">
            <a:spLocks noGrp="1"/>
          </p:cNvSpPr>
          <p:nvPr>
            <p:ph type="title"/>
          </p:nvPr>
        </p:nvSpPr>
        <p:spPr>
          <a:xfrm>
            <a:off x="1309650" y="149550"/>
            <a:ext cx="10602000" cy="1059600"/>
          </a:xfrm>
          <a:prstGeom prst="rect">
            <a:avLst/>
          </a:prstGeom>
          <a:solidFill>
            <a:schemeClr val="accent3"/>
          </a:solidFill>
          <a:ln>
            <a:noFill/>
          </a:ln>
          <a:effectLst>
            <a:outerShdw blurRad="44450" dist="27939" dir="5400000" algn="ctr">
              <a:srgbClr val="000000">
                <a:alpha val="31764"/>
              </a:srgbClr>
            </a:outerShdw>
          </a:effectLst>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4300" b="0" i="0" u="none" strike="noStrike" cap="none">
                <a:solidFill>
                  <a:schemeClr val="accent1"/>
                </a:solidFill>
                <a:latin typeface="Century Gothic"/>
                <a:ea typeface="Century Gothic"/>
                <a:cs typeface="Century Gothic"/>
                <a:sym typeface="Century Gothic"/>
              </a:rPr>
              <a:t>My Preparation for Flipped classroom</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1388962" y="312515"/>
            <a:ext cx="10803038" cy="1104804"/>
          </a:xfrm>
          <a:prstGeom prst="rect">
            <a:avLst/>
          </a:prstGeom>
          <a:solidFill>
            <a:srgbClr val="FBCDBF"/>
          </a:solidFill>
          <a:ln>
            <a:noFill/>
          </a:ln>
          <a:effectLst>
            <a:outerShdw blurRad="149986" dist="250189" dir="8460000" algn="ctr">
              <a:srgbClr val="000000">
                <a:alpha val="27843"/>
              </a:srgbClr>
            </a:outerShdw>
          </a:effectLst>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3240" b="1" i="0" u="none" strike="noStrike" cap="none">
                <a:solidFill>
                  <a:schemeClr val="accent1"/>
                </a:solidFill>
                <a:latin typeface="Century Gothic"/>
                <a:ea typeface="Century Gothic"/>
                <a:cs typeface="Century Gothic"/>
                <a:sym typeface="Century Gothic"/>
              </a:rPr>
              <a:t>Links to my videos and students projects in open lab</a:t>
            </a:r>
            <a:r>
              <a:rPr lang="en-US" sz="3870" b="0" i="0" u="none" strike="noStrike" cap="none">
                <a:solidFill>
                  <a:schemeClr val="accent1"/>
                </a:solidFill>
                <a:latin typeface="Century Gothic"/>
                <a:ea typeface="Century Gothic"/>
                <a:cs typeface="Century Gothic"/>
                <a:sym typeface="Century Gothic"/>
              </a:rPr>
              <a:t/>
            </a:r>
            <a:br>
              <a:rPr lang="en-US" sz="3870" b="0" i="0" u="none" strike="noStrike" cap="none">
                <a:solidFill>
                  <a:schemeClr val="accent1"/>
                </a:solidFill>
                <a:latin typeface="Century Gothic"/>
                <a:ea typeface="Century Gothic"/>
                <a:cs typeface="Century Gothic"/>
                <a:sym typeface="Century Gothic"/>
              </a:rPr>
            </a:br>
            <a:r>
              <a:rPr lang="en-US" sz="2430" b="0" i="0" u="none" strike="noStrike" cap="none">
                <a:solidFill>
                  <a:srgbClr val="0070C0"/>
                </a:solidFill>
                <a:latin typeface="Century Gothic"/>
                <a:ea typeface="Century Gothic"/>
                <a:cs typeface="Century Gothic"/>
                <a:sym typeface="Century Gothic"/>
              </a:rPr>
              <a:t>(To be able to watch the videos please copy the links and paste in the browser)</a:t>
            </a:r>
          </a:p>
        </p:txBody>
      </p:sp>
      <p:sp>
        <p:nvSpPr>
          <p:cNvPr id="115" name="Shape 115"/>
          <p:cNvSpPr/>
          <p:nvPr/>
        </p:nvSpPr>
        <p:spPr>
          <a:xfrm>
            <a:off x="1713052" y="1929688"/>
            <a:ext cx="5833640" cy="400109"/>
          </a:xfrm>
          <a:prstGeom prst="rect">
            <a:avLst/>
          </a:prstGeom>
          <a:solidFill>
            <a:srgbClr val="0070C0"/>
          </a:solidFill>
          <a:ln>
            <a:noFill/>
          </a:ln>
          <a:effectLst>
            <a:outerShdw blurRad="225425" dist="50800" dir="5220000" algn="ctr">
              <a:srgbClr val="000000">
                <a:alpha val="32941"/>
              </a:srgbClr>
            </a:outerShdw>
          </a:effectLst>
        </p:spPr>
        <p:txBody>
          <a:bodyPr lIns="91425" tIns="45700" rIns="91425" bIns="45700" anchor="ctr" anchorCtr="0">
            <a:noAutofit/>
          </a:bodyPr>
          <a:lstStyle/>
          <a:p>
            <a:pPr marL="0" marR="0" lvl="0" indent="0" algn="l" rtl="0">
              <a:lnSpc>
                <a:spcPct val="100000"/>
              </a:lnSpc>
              <a:spcBef>
                <a:spcPts val="0"/>
              </a:spcBef>
              <a:spcAft>
                <a:spcPts val="0"/>
              </a:spcAft>
              <a:buClr>
                <a:srgbClr val="1155CC"/>
              </a:buClr>
              <a:buSzPct val="25000"/>
              <a:buFont typeface="Arial"/>
              <a:buNone/>
            </a:pPr>
            <a:r>
              <a:rPr lang="en-US" sz="2000" b="0" i="0" u="sng" strike="noStrike" cap="none">
                <a:solidFill>
                  <a:schemeClr val="hlink"/>
                </a:solidFill>
                <a:latin typeface="Arial"/>
                <a:ea typeface="Arial"/>
                <a:cs typeface="Arial"/>
                <a:sym typeface="Arial"/>
                <a:hlinkClick r:id="rId3"/>
              </a:rPr>
              <a:t>http://screencast-o-matic.com/watch/cbVvoaQPZ4</a:t>
            </a:r>
            <a:r>
              <a:rPr lang="en-US" sz="2000" b="0" i="0" u="none" strike="noStrike" cap="none">
                <a:solidFill>
                  <a:schemeClr val="dk1"/>
                </a:solidFill>
                <a:latin typeface="Century Gothic"/>
                <a:ea typeface="Century Gothic"/>
                <a:cs typeface="Century Gothic"/>
                <a:sym typeface="Century Gothic"/>
              </a:rPr>
              <a:t> </a:t>
            </a:r>
          </a:p>
        </p:txBody>
      </p:sp>
      <p:sp>
        <p:nvSpPr>
          <p:cNvPr id="116" name="Shape 116"/>
          <p:cNvSpPr/>
          <p:nvPr/>
        </p:nvSpPr>
        <p:spPr>
          <a:xfrm>
            <a:off x="5799278" y="2442056"/>
            <a:ext cx="5829318" cy="400109"/>
          </a:xfrm>
          <a:prstGeom prst="rect">
            <a:avLst/>
          </a:prstGeom>
          <a:solidFill>
            <a:srgbClr val="FBCDBF"/>
          </a:solidFill>
          <a:ln>
            <a:noFill/>
          </a:ln>
          <a:effectLst>
            <a:outerShdw blurRad="107950" dist="12700" dir="5400000" algn="ctr">
              <a:srgbClr val="000000"/>
            </a:outerShdw>
          </a:effectLst>
        </p:spPr>
        <p:txBody>
          <a:bodyPr lIns="91425" tIns="45700" rIns="91425" bIns="45700" anchor="ctr" anchorCtr="0">
            <a:noAutofit/>
          </a:bodyPr>
          <a:lstStyle/>
          <a:p>
            <a:pPr marL="0" marR="0" lvl="0" indent="0" algn="l" rtl="0">
              <a:lnSpc>
                <a:spcPct val="100000"/>
              </a:lnSpc>
              <a:spcBef>
                <a:spcPts val="0"/>
              </a:spcBef>
              <a:spcAft>
                <a:spcPts val="0"/>
              </a:spcAft>
              <a:buClr>
                <a:srgbClr val="1155CC"/>
              </a:buClr>
              <a:buSzPct val="25000"/>
              <a:buFont typeface="Arial"/>
              <a:buNone/>
            </a:pPr>
            <a:r>
              <a:rPr lang="en-US" sz="2000" b="0" i="0" u="sng" strike="noStrike" cap="none">
                <a:solidFill>
                  <a:schemeClr val="hlink"/>
                </a:solidFill>
                <a:latin typeface="Arial"/>
                <a:ea typeface="Arial"/>
                <a:cs typeface="Arial"/>
                <a:sym typeface="Arial"/>
                <a:hlinkClick r:id="rId4"/>
              </a:rPr>
              <a:t>http://screencast-o-matic.com/watch/cbnVYfQRK8</a:t>
            </a:r>
            <a:r>
              <a:rPr lang="en-US" sz="2000" b="0" i="0" u="none" strike="noStrike" cap="none">
                <a:solidFill>
                  <a:schemeClr val="dk1"/>
                </a:solidFill>
                <a:latin typeface="Century Gothic"/>
                <a:ea typeface="Century Gothic"/>
                <a:cs typeface="Century Gothic"/>
                <a:sym typeface="Century Gothic"/>
              </a:rPr>
              <a:t> </a:t>
            </a:r>
          </a:p>
        </p:txBody>
      </p:sp>
      <p:sp>
        <p:nvSpPr>
          <p:cNvPr id="117" name="Shape 117"/>
          <p:cNvSpPr/>
          <p:nvPr/>
        </p:nvSpPr>
        <p:spPr>
          <a:xfrm>
            <a:off x="1713052" y="3535151"/>
            <a:ext cx="5829318" cy="707886"/>
          </a:xfrm>
          <a:prstGeom prst="rect">
            <a:avLst/>
          </a:prstGeom>
          <a:solidFill>
            <a:srgbClr val="EF9668"/>
          </a:solidFill>
          <a:ln w="9525" cap="flat" cmpd="sng">
            <a:solidFill>
              <a:schemeClr val="dk1"/>
            </a:solidFill>
            <a:prstDash val="solid"/>
            <a:miter/>
            <a:headEnd type="none" w="med" len="med"/>
            <a:tailEnd type="none" w="med" len="med"/>
          </a:ln>
          <a:effectLst>
            <a:outerShdw blurRad="44450" dist="27939" dir="5400000" algn="ctr">
              <a:srgbClr val="000000">
                <a:alpha val="31764"/>
              </a:srgbClr>
            </a:outerShdw>
          </a:effectLst>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Arial"/>
              <a:buNone/>
            </a:pPr>
            <a:r>
              <a:rPr lang="en-US" sz="2000" b="0" i="0" u="none" strike="noStrike" cap="none">
                <a:solidFill>
                  <a:schemeClr val="dk1"/>
                </a:solidFill>
                <a:latin typeface="Arial"/>
                <a:ea typeface="Arial"/>
                <a:cs typeface="Arial"/>
                <a:sym typeface="Arial"/>
              </a:rPr>
              <a:t/>
            </a:r>
            <a:br>
              <a:rPr lang="en-US" sz="2000" b="0" i="0" u="none" strike="noStrike" cap="none">
                <a:solidFill>
                  <a:schemeClr val="dk1"/>
                </a:solidFill>
                <a:latin typeface="Arial"/>
                <a:ea typeface="Arial"/>
                <a:cs typeface="Arial"/>
                <a:sym typeface="Arial"/>
              </a:rPr>
            </a:br>
            <a:r>
              <a:rPr lang="en-US" sz="2000" b="0" i="0" u="sng" strike="noStrike" cap="none">
                <a:solidFill>
                  <a:schemeClr val="hlink"/>
                </a:solidFill>
                <a:latin typeface="Arial"/>
                <a:ea typeface="Arial"/>
                <a:cs typeface="Arial"/>
                <a:sym typeface="Arial"/>
                <a:hlinkClick r:id="rId5"/>
              </a:rPr>
              <a:t>http://screencast-o-matic.com/watch/cbnQf06h1i</a:t>
            </a:r>
          </a:p>
          <a:p>
            <a:pPr marL="0" marR="0" lvl="0" indent="0" algn="l" rtl="0">
              <a:lnSpc>
                <a:spcPct val="100000"/>
              </a:lnSpc>
              <a:spcBef>
                <a:spcPts val="0"/>
              </a:spcBef>
              <a:spcAft>
                <a:spcPts val="0"/>
              </a:spcAft>
              <a:buClr>
                <a:schemeClr val="dk1"/>
              </a:buClr>
              <a:buSzPct val="25000"/>
              <a:buFont typeface="Arial"/>
              <a:buNone/>
            </a:pPr>
            <a:r>
              <a:rPr lang="en-US" sz="2000" b="0" i="0" u="none" strike="noStrike" cap="none">
                <a:solidFill>
                  <a:schemeClr val="dk1"/>
                </a:solidFill>
                <a:latin typeface="Arial"/>
                <a:ea typeface="Arial"/>
                <a:cs typeface="Arial"/>
                <a:sym typeface="Arial"/>
              </a:rPr>
              <a:t> </a:t>
            </a:r>
          </a:p>
        </p:txBody>
      </p:sp>
      <p:sp>
        <p:nvSpPr>
          <p:cNvPr id="118" name="Shape 118"/>
          <p:cNvSpPr/>
          <p:nvPr/>
        </p:nvSpPr>
        <p:spPr>
          <a:xfrm rot="503706">
            <a:off x="4038602" y="5078283"/>
            <a:ext cx="7477246" cy="646331"/>
          </a:xfrm>
          <a:prstGeom prst="rect">
            <a:avLst/>
          </a:prstGeom>
          <a:solidFill>
            <a:srgbClr val="EF9668"/>
          </a:solidFill>
          <a:ln w="34925" cap="flat" cmpd="sng">
            <a:solidFill>
              <a:srgbClr val="FFFFFF"/>
            </a:solidFill>
            <a:prstDash val="solid"/>
            <a:round/>
            <a:headEnd type="none" w="med" len="med"/>
            <a:tailEnd type="none" w="med" len="med"/>
          </a:ln>
          <a:effectLst>
            <a:outerShdw blurRad="317500" algn="ctr">
              <a:srgbClr val="000000">
                <a:alpha val="42745"/>
              </a:srgbClr>
            </a:outerShdw>
          </a:effectLst>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https://openlab.citytech.cuny.edu/groups/mat-1275-spring-2017/files/</a:t>
            </a:r>
          </a:p>
        </p:txBody>
      </p:sp>
      <p:sp>
        <p:nvSpPr>
          <p:cNvPr id="119" name="Shape 119"/>
          <p:cNvSpPr txBox="1"/>
          <p:nvPr/>
        </p:nvSpPr>
        <p:spPr>
          <a:xfrm>
            <a:off x="575275" y="4872950"/>
            <a:ext cx="4178400" cy="1985100"/>
          </a:xfrm>
          <a:prstGeom prst="rect">
            <a:avLst/>
          </a:prstGeom>
          <a:noFill/>
          <a:ln>
            <a:noFill/>
          </a:ln>
        </p:spPr>
        <p:txBody>
          <a:bodyPr lIns="91425" tIns="91425" rIns="91425" bIns="91425" anchor="ctr" anchorCtr="0">
            <a:noAutofit/>
          </a:bodyPr>
          <a:lstStyle/>
          <a:p>
            <a:pPr lvl="0">
              <a:spcBef>
                <a:spcPts val="0"/>
              </a:spcBef>
              <a:buNone/>
            </a:pPr>
            <a:r>
              <a:rPr lang="en-US" u="sng">
                <a:solidFill>
                  <a:schemeClr val="hlink"/>
                </a:solidFill>
                <a:hlinkClick r:id="rId6"/>
              </a:rPr>
              <a:t>http://screencast-o-matic.com/watch/cbhjo3XT5l</a:t>
            </a:r>
          </a:p>
          <a:p>
            <a:pPr lvl="0">
              <a:spcBef>
                <a:spcPts val="0"/>
              </a:spcBef>
              <a:buNone/>
            </a:pPr>
            <a:endParaRPr/>
          </a:p>
          <a:p>
            <a:pPr lvl="0" rtl="0">
              <a:spcBef>
                <a:spcPts val="0"/>
              </a:spcBef>
              <a:buNone/>
            </a:pPr>
            <a:r>
              <a:rPr lang="en-US"/>
              <a:t>This is the link of this video that you are watching.</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p:nvPr/>
        </p:nvSpPr>
        <p:spPr>
          <a:xfrm>
            <a:off x="1455575" y="-79653"/>
            <a:ext cx="10226351" cy="7017306"/>
          </a:xfrm>
          <a:prstGeom prst="rect">
            <a:avLst/>
          </a:prstGeom>
          <a:solidFill>
            <a:srgbClr val="ECC07C"/>
          </a:solidFill>
          <a:ln>
            <a:noFill/>
          </a:ln>
          <a:effectLst>
            <a:outerShdw blurRad="44450" dist="27939" dir="5400000" algn="ctr">
              <a:srgbClr val="000000">
                <a:alpha val="31764"/>
              </a:srgbClr>
            </a:outerShdw>
          </a:effectLst>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The application in the classroom went really good. Students felt that it was really challenging in terms of physics concepts about circuits, but they enjoyed the fact that they were learning complex numbers, because they were used almost everywhere in our everyday life. They enjoyed my three videos. </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Part one was about solving quadratic equations by completing the square and introducing complex numbers.</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They referred to that video for solving quadratic equations, deriving quadratic formula, wring the quadratic functions (parabola) in vertex form etc. </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The second video had pure operations with complex numbers. They referred to it to learn operations with </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complex numbers</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The third one was  with the STEM applications in circuits. They referred to that video for their research and </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group presentation.</a:t>
            </a:r>
          </a:p>
          <a:p>
            <a:pPr marL="0" marR="0" lvl="0" indent="0" algn="l" rtl="0">
              <a:spcBef>
                <a:spcPts val="0"/>
              </a:spcBef>
              <a:buSzPct val="25000"/>
              <a:buNone/>
            </a:pPr>
            <a:r>
              <a:rPr lang="en-US" sz="1800">
                <a:solidFill>
                  <a:schemeClr val="dk1"/>
                </a:solidFill>
                <a:latin typeface="Century Gothic"/>
                <a:ea typeface="Century Gothic"/>
                <a:cs typeface="Century Gothic"/>
                <a:sym typeface="Century Gothic"/>
              </a:rPr>
              <a:t>So my application in the classroom was as it follows below:</a:t>
            </a:r>
          </a:p>
          <a:p>
            <a:pPr marL="285750" marR="0" lvl="0" indent="-285750" algn="l" rtl="0">
              <a:spcBef>
                <a:spcPts val="0"/>
              </a:spcBef>
              <a:buClr>
                <a:srgbClr val="00B050"/>
              </a:buClr>
              <a:buSzPct val="100000"/>
              <a:buFont typeface="Arial"/>
              <a:buChar char="•"/>
            </a:pPr>
            <a:r>
              <a:rPr lang="en-US" sz="1800" b="1">
                <a:solidFill>
                  <a:srgbClr val="00B050"/>
                </a:solidFill>
                <a:latin typeface="Century Gothic"/>
                <a:ea typeface="Century Gothic"/>
                <a:cs typeface="Century Gothic"/>
                <a:sym typeface="Century Gothic"/>
              </a:rPr>
              <a:t>I introduced my videos to my students after they took the test on session 9. I showed the first video to them pausing and explaining solving equations by completing the square</a:t>
            </a:r>
            <a:r>
              <a:rPr lang="en-US" sz="1800">
                <a:solidFill>
                  <a:schemeClr val="dk1"/>
                </a:solidFill>
                <a:latin typeface="Century Gothic"/>
                <a:ea typeface="Century Gothic"/>
                <a:cs typeface="Century Gothic"/>
                <a:sym typeface="Century Gothic"/>
              </a:rPr>
              <a:t>.</a:t>
            </a:r>
          </a:p>
          <a:p>
            <a:pPr marL="285750" marR="0" lvl="0" indent="-285750" algn="l" rtl="0">
              <a:spcBef>
                <a:spcPts val="0"/>
              </a:spcBef>
              <a:buClr>
                <a:srgbClr val="00B050"/>
              </a:buClr>
              <a:buSzPct val="100000"/>
              <a:buFont typeface="Arial"/>
              <a:buChar char="•"/>
            </a:pPr>
            <a:r>
              <a:rPr lang="en-US" sz="1800" b="1">
                <a:solidFill>
                  <a:srgbClr val="00B050"/>
                </a:solidFill>
                <a:latin typeface="Century Gothic"/>
                <a:ea typeface="Century Gothic"/>
                <a:cs typeface="Century Gothic"/>
                <a:sym typeface="Century Gothic"/>
              </a:rPr>
              <a:t>Gave them the links. (The slides and the flier were posted in open lab) </a:t>
            </a:r>
          </a:p>
          <a:p>
            <a:pPr marL="285750" marR="0" lvl="0" indent="-285750" algn="l" rtl="0">
              <a:spcBef>
                <a:spcPts val="0"/>
              </a:spcBef>
              <a:buClr>
                <a:srgbClr val="0070C0"/>
              </a:buClr>
              <a:buSzPct val="100000"/>
              <a:buFont typeface="Arial"/>
              <a:buChar char="•"/>
            </a:pPr>
            <a:r>
              <a:rPr lang="en-US" sz="1800" b="1">
                <a:solidFill>
                  <a:srgbClr val="0070C0"/>
                </a:solidFill>
                <a:latin typeface="Century Gothic"/>
                <a:ea typeface="Century Gothic"/>
                <a:cs typeface="Century Gothic"/>
                <a:sym typeface="Century Gothic"/>
              </a:rPr>
              <a:t>Discussed in class the following session. </a:t>
            </a:r>
          </a:p>
          <a:p>
            <a:pPr marL="285750" marR="0" lvl="0" indent="-285750" algn="l" rtl="0">
              <a:spcBef>
                <a:spcPts val="0"/>
              </a:spcBef>
              <a:buClr>
                <a:srgbClr val="0070C0"/>
              </a:buClr>
              <a:buSzPct val="100000"/>
              <a:buFont typeface="Arial"/>
              <a:buChar char="•"/>
            </a:pPr>
            <a:r>
              <a:rPr lang="en-US" sz="1800" b="1">
                <a:solidFill>
                  <a:srgbClr val="0070C0"/>
                </a:solidFill>
                <a:latin typeface="Century Gothic"/>
                <a:ea typeface="Century Gothic"/>
                <a:cs typeface="Century Gothic"/>
                <a:sym typeface="Century Gothic"/>
              </a:rPr>
              <a:t>Gave them handout to practice and discuss.</a:t>
            </a:r>
          </a:p>
          <a:p>
            <a:pPr marL="285750" marR="0" lvl="0" indent="-285750" algn="l" rtl="0">
              <a:spcBef>
                <a:spcPts val="0"/>
              </a:spcBef>
              <a:buClr>
                <a:schemeClr val="accent1"/>
              </a:buClr>
              <a:buSzPct val="100000"/>
              <a:buFont typeface="Arial"/>
              <a:buChar char="•"/>
            </a:pPr>
            <a:r>
              <a:rPr lang="en-US" sz="1800" b="1">
                <a:solidFill>
                  <a:schemeClr val="accent1"/>
                </a:solidFill>
                <a:latin typeface="Century Gothic"/>
                <a:ea typeface="Century Gothic"/>
                <a:cs typeface="Century Gothic"/>
                <a:sym typeface="Century Gothic"/>
              </a:rPr>
              <a:t>Asses them by giving questions related to stem applications in circuits.</a:t>
            </a:r>
          </a:p>
          <a:p>
            <a:pPr marL="285750" marR="0" lvl="0" indent="-285750" algn="l" rtl="0">
              <a:spcBef>
                <a:spcPts val="0"/>
              </a:spcBef>
              <a:buClr>
                <a:srgbClr val="7030A0"/>
              </a:buClr>
              <a:buSzPct val="100000"/>
              <a:buFont typeface="Arial"/>
              <a:buChar char="•"/>
            </a:pPr>
            <a:r>
              <a:rPr lang="en-US" sz="1800" b="1">
                <a:solidFill>
                  <a:srgbClr val="7030A0"/>
                </a:solidFill>
                <a:latin typeface="Century Gothic"/>
                <a:ea typeface="Century Gothic"/>
                <a:cs typeface="Century Gothic"/>
                <a:sym typeface="Century Gothic"/>
              </a:rPr>
              <a:t>Project based research presentation in STEM applications for opening up the ideas and give them the chance to expend the knowledge and explore some STEM applications. (This was complete outside the classroom collaborations in groups. Only the presentation was in class in a concise manner). </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1967125" y="1213150"/>
            <a:ext cx="9997500" cy="5644800"/>
          </a:xfrm>
          <a:prstGeom prst="rect">
            <a:avLst/>
          </a:prstGeom>
          <a:solidFill>
            <a:srgbClr val="FBCDBF"/>
          </a:solidFill>
          <a:ln>
            <a:noFill/>
          </a:ln>
        </p:spPr>
        <p:txBody>
          <a:bodyPr lIns="91425" tIns="45700" rIns="91425" bIns="45700" anchor="t" anchorCtr="0">
            <a:noAutofit/>
          </a:bodyPr>
          <a:lstStyle/>
          <a:p>
            <a:pPr marL="365760" marR="0" lvl="0" indent="-289560" algn="l" rtl="0">
              <a:lnSpc>
                <a:spcPct val="80000"/>
              </a:lnSpc>
              <a:spcBef>
                <a:spcPts val="0"/>
              </a:spcBef>
              <a:spcAft>
                <a:spcPts val="0"/>
              </a:spcAft>
              <a:buClr>
                <a:schemeClr val="accent1"/>
              </a:buClr>
              <a:buSzPct val="78933"/>
              <a:buFont typeface="Noto Sans Symbols"/>
              <a:buChar char="●"/>
            </a:pPr>
            <a:r>
              <a:rPr lang="en-US" sz="2960" b="1" i="0" u="none" strike="noStrike" cap="none">
                <a:solidFill>
                  <a:srgbClr val="9F4210"/>
                </a:solidFill>
                <a:latin typeface="Century Gothic"/>
                <a:ea typeface="Century Gothic"/>
                <a:cs typeface="Century Gothic"/>
                <a:sym typeface="Century Gothic"/>
              </a:rPr>
              <a:t>*The students were recommended to chose an application of complex numbers, however they could chose from any of the topics that they had learned during the course.</a:t>
            </a:r>
          </a:p>
          <a:p>
            <a:pPr marL="365760" marR="0" lvl="0" indent="-289560" algn="l" rtl="0">
              <a:lnSpc>
                <a:spcPct val="80000"/>
              </a:lnSpc>
              <a:spcBef>
                <a:spcPts val="600"/>
              </a:spcBef>
              <a:spcAft>
                <a:spcPts val="0"/>
              </a:spcAft>
              <a:buClr>
                <a:schemeClr val="accent1"/>
              </a:buClr>
              <a:buSzPct val="78933"/>
              <a:buFont typeface="Noto Sans Symbols"/>
              <a:buChar char="●"/>
            </a:pPr>
            <a:r>
              <a:rPr lang="en-US" sz="2960" b="1" i="0" u="none" strike="noStrike" cap="none">
                <a:solidFill>
                  <a:srgbClr val="9F4210"/>
                </a:solidFill>
                <a:latin typeface="Century Gothic"/>
                <a:ea typeface="Century Gothic"/>
                <a:cs typeface="Century Gothic"/>
                <a:sym typeface="Century Gothic"/>
              </a:rPr>
              <a:t>* STEM applications in general were really good selections and well presented, even though none of the groups choose Complex numbers as topic.</a:t>
            </a:r>
          </a:p>
          <a:p>
            <a:pPr marL="365760" marR="0" lvl="0" indent="-289560" algn="l" rtl="0">
              <a:lnSpc>
                <a:spcPct val="80000"/>
              </a:lnSpc>
              <a:spcBef>
                <a:spcPts val="600"/>
              </a:spcBef>
              <a:spcAft>
                <a:spcPts val="0"/>
              </a:spcAft>
              <a:buClr>
                <a:schemeClr val="accent1"/>
              </a:buClr>
              <a:buSzPct val="78933"/>
              <a:buFont typeface="Noto Sans Symbols"/>
              <a:buChar char="●"/>
            </a:pPr>
            <a:r>
              <a:rPr lang="en-US" sz="2960" b="1" i="0" u="none" strike="noStrike" cap="none">
                <a:solidFill>
                  <a:srgbClr val="9F4210"/>
                </a:solidFill>
                <a:latin typeface="Century Gothic"/>
                <a:ea typeface="Century Gothic"/>
                <a:cs typeface="Century Gothic"/>
                <a:sym typeface="Century Gothic"/>
              </a:rPr>
              <a:t>* The two major topics chosen were Pythagorean theorem and parabolas.</a:t>
            </a:r>
          </a:p>
          <a:p>
            <a:pPr marL="365760" marR="0" lvl="0" indent="-289560" algn="l" rtl="0">
              <a:lnSpc>
                <a:spcPct val="80000"/>
              </a:lnSpc>
              <a:spcBef>
                <a:spcPts val="600"/>
              </a:spcBef>
              <a:spcAft>
                <a:spcPts val="0"/>
              </a:spcAft>
              <a:buClr>
                <a:schemeClr val="accent1"/>
              </a:buClr>
              <a:buSzPct val="78933"/>
              <a:buFont typeface="Noto Sans Symbols"/>
              <a:buChar char="●"/>
            </a:pPr>
            <a:r>
              <a:rPr lang="en-US" sz="2960" b="1" i="0" u="none" strike="noStrike" cap="none">
                <a:solidFill>
                  <a:srgbClr val="9F4210"/>
                </a:solidFill>
                <a:latin typeface="Century Gothic"/>
                <a:ea typeface="Century Gothic"/>
                <a:cs typeface="Century Gothic"/>
                <a:sym typeface="Century Gothic"/>
              </a:rPr>
              <a:t>(Recently they had learned distance formula, and the parabola using these two concepts as major ones).</a:t>
            </a:r>
          </a:p>
          <a:p>
            <a:pPr marL="365760" marR="0" lvl="0" indent="-289560" algn="l" rtl="0">
              <a:lnSpc>
                <a:spcPct val="80000"/>
              </a:lnSpc>
              <a:spcBef>
                <a:spcPts val="600"/>
              </a:spcBef>
              <a:buClr>
                <a:schemeClr val="accent1"/>
              </a:buClr>
              <a:buSzPct val="78933"/>
              <a:buFont typeface="Noto Sans Symbols"/>
              <a:buNone/>
            </a:pPr>
            <a:endParaRPr sz="2960" b="0" i="0" u="none" strike="noStrike" cap="none">
              <a:solidFill>
                <a:schemeClr val="dk1"/>
              </a:solidFill>
              <a:latin typeface="Century Gothic"/>
              <a:ea typeface="Century Gothic"/>
              <a:cs typeface="Century Gothic"/>
              <a:sym typeface="Century Gothic"/>
            </a:endParaRPr>
          </a:p>
        </p:txBody>
      </p:sp>
      <p:sp>
        <p:nvSpPr>
          <p:cNvPr id="130" name="Shape 130"/>
          <p:cNvSpPr txBox="1">
            <a:spLocks noGrp="1"/>
          </p:cNvSpPr>
          <p:nvPr>
            <p:ph type="title"/>
          </p:nvPr>
        </p:nvSpPr>
        <p:spPr>
          <a:xfrm>
            <a:off x="3080925" y="274650"/>
            <a:ext cx="6055500" cy="843900"/>
          </a:xfrm>
          <a:prstGeom prst="rect">
            <a:avLst/>
          </a:prstGeom>
          <a:solidFill>
            <a:srgbClr val="F5B999"/>
          </a:solidFill>
          <a:ln>
            <a:noFill/>
          </a:ln>
          <a:effectLst>
            <a:outerShdw blurRad="44450" dist="27939" dir="5400000" algn="ctr">
              <a:srgbClr val="000000">
                <a:alpha val="31764"/>
              </a:srgbClr>
            </a:outerShdw>
          </a:effectLst>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4300" b="1" i="0" u="none" strike="noStrike" cap="none">
                <a:solidFill>
                  <a:schemeClr val="accent1"/>
                </a:solidFill>
                <a:latin typeface="Century Gothic"/>
                <a:ea typeface="Century Gothic"/>
                <a:cs typeface="Century Gothic"/>
                <a:sym typeface="Century Gothic"/>
              </a:rPr>
              <a:t>My observations</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grpSp>
        <p:nvGrpSpPr>
          <p:cNvPr id="135" name="Shape 135"/>
          <p:cNvGrpSpPr/>
          <p:nvPr/>
        </p:nvGrpSpPr>
        <p:grpSpPr>
          <a:xfrm>
            <a:off x="-1211792" y="406658"/>
            <a:ext cx="13396553" cy="7011169"/>
            <a:chOff x="-5957412" y="-901279"/>
            <a:chExt cx="13396553" cy="7011169"/>
          </a:xfrm>
        </p:grpSpPr>
        <p:sp>
          <p:nvSpPr>
            <p:cNvPr id="136" name="Shape 136"/>
            <p:cNvSpPr/>
            <p:nvPr/>
          </p:nvSpPr>
          <p:spPr>
            <a:xfrm>
              <a:off x="-5957412" y="-901279"/>
              <a:ext cx="7011169" cy="7011169"/>
            </a:xfrm>
            <a:prstGeom prst="blockArc">
              <a:avLst>
                <a:gd name="adj1" fmla="val 18900000"/>
                <a:gd name="adj2" fmla="val 2700000"/>
                <a:gd name="adj3" fmla="val 308"/>
              </a:avLst>
            </a:prstGeom>
            <a:noFill/>
            <a:ln w="9525" cap="flat" cmpd="sng">
              <a:solidFill>
                <a:srgbClr val="D5581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7" name="Shape 137"/>
            <p:cNvSpPr/>
            <p:nvPr/>
          </p:nvSpPr>
          <p:spPr>
            <a:xfrm>
              <a:off x="320593" y="109382"/>
              <a:ext cx="7118526" cy="473357"/>
            </a:xfrm>
            <a:prstGeom prst="rect">
              <a:avLst/>
            </a:prstGeom>
            <a:gradFill>
              <a:gsLst>
                <a:gs pos="0">
                  <a:srgbClr val="DD6C48"/>
                </a:gs>
                <a:gs pos="50000">
                  <a:srgbClr val="DE5508"/>
                </a:gs>
                <a:gs pos="100000">
                  <a:srgbClr val="CC4800"/>
                </a:gs>
              </a:gsLst>
              <a:lin ang="5400000" scaled="0"/>
            </a:gradFill>
            <a:ln>
              <a:noFill/>
            </a:ln>
            <a:effectLst>
              <a:outerShdw blurRad="44450" dist="27939" dir="5400000" algn="ctr" rotWithShape="0">
                <a:srgbClr val="000000">
                  <a:alpha val="31764"/>
                </a:srgbClr>
              </a:outerShdw>
            </a:effectLst>
          </p:spPr>
          <p:txBody>
            <a:bodyPr lIns="91425" tIns="91425" rIns="91425" bIns="91425" anchor="ctr" anchorCtr="0">
              <a:noAutofit/>
            </a:bodyPr>
            <a:lstStyle/>
            <a:p>
              <a:pPr lvl="0">
                <a:spcBef>
                  <a:spcPts val="0"/>
                </a:spcBef>
                <a:buNone/>
              </a:pPr>
              <a:endParaRPr/>
            </a:p>
          </p:txBody>
        </p:sp>
        <p:sp>
          <p:nvSpPr>
            <p:cNvPr id="138" name="Shape 138"/>
            <p:cNvSpPr txBox="1"/>
            <p:nvPr/>
          </p:nvSpPr>
          <p:spPr>
            <a:xfrm>
              <a:off x="320593" y="109382"/>
              <a:ext cx="7118526" cy="473357"/>
            </a:xfrm>
            <a:prstGeom prst="rect">
              <a:avLst/>
            </a:prstGeom>
            <a:noFill/>
            <a:ln>
              <a:noFill/>
            </a:ln>
          </p:spPr>
          <p:txBody>
            <a:bodyPr lIns="375725" tIns="35550" rIns="35550" bIns="35550"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400">
                  <a:solidFill>
                    <a:schemeClr val="lt1"/>
                  </a:solidFill>
                  <a:latin typeface="Century Gothic"/>
                  <a:ea typeface="Century Gothic"/>
                  <a:cs typeface="Century Gothic"/>
                  <a:sym typeface="Century Gothic"/>
                </a:rPr>
                <a:t>Students are passionate ab</a:t>
              </a:r>
              <a:r>
                <a:rPr lang="en-US">
                  <a:solidFill>
                    <a:schemeClr val="lt1"/>
                  </a:solidFill>
                  <a:latin typeface="Century Gothic"/>
                  <a:ea typeface="Century Gothic"/>
                  <a:cs typeface="Century Gothic"/>
                  <a:sym typeface="Century Gothic"/>
                </a:rPr>
                <a:t>o</a:t>
              </a:r>
              <a:r>
                <a:rPr lang="en-US" sz="1400">
                  <a:solidFill>
                    <a:schemeClr val="lt1"/>
                  </a:solidFill>
                  <a:latin typeface="Century Gothic"/>
                  <a:ea typeface="Century Gothic"/>
                  <a:cs typeface="Century Gothic"/>
                  <a:sym typeface="Century Gothic"/>
                </a:rPr>
                <a:t>ut exploring the real world</a:t>
              </a:r>
            </a:p>
          </p:txBody>
        </p:sp>
        <p:sp>
          <p:nvSpPr>
            <p:cNvPr id="139" name="Shape 139"/>
            <p:cNvSpPr/>
            <p:nvPr/>
          </p:nvSpPr>
          <p:spPr>
            <a:xfrm>
              <a:off x="-2282" y="92236"/>
              <a:ext cx="591697" cy="591697"/>
            </a:xfrm>
            <a:prstGeom prst="ellipse">
              <a:avLst/>
            </a:prstGeom>
            <a:solidFill>
              <a:srgbClr val="7030A0"/>
            </a:solidFill>
            <a:ln w="9525" cap="flat" cmpd="sng">
              <a:solidFill>
                <a:srgbClr val="D5581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0" name="Shape 140"/>
            <p:cNvSpPr/>
            <p:nvPr/>
          </p:nvSpPr>
          <p:spPr>
            <a:xfrm>
              <a:off x="569052" y="778035"/>
              <a:ext cx="6870064" cy="487909"/>
            </a:xfrm>
            <a:prstGeom prst="rect">
              <a:avLst/>
            </a:prstGeom>
            <a:gradFill>
              <a:gsLst>
                <a:gs pos="0">
                  <a:srgbClr val="E5A24E"/>
                </a:gs>
                <a:gs pos="50000">
                  <a:srgbClr val="EA9A1A"/>
                </a:gs>
                <a:gs pos="100000">
                  <a:srgbClr val="D9890D"/>
                </a:gs>
              </a:gsLst>
              <a:lin ang="5400000" scaled="0"/>
            </a:gradFill>
            <a:ln>
              <a:noFill/>
            </a:ln>
            <a:effectLst>
              <a:outerShdw blurRad="44450" dist="27939" dir="5400000" algn="ctr" rotWithShape="0">
                <a:srgbClr val="000000">
                  <a:alpha val="31764"/>
                </a:srgbClr>
              </a:outerShdw>
            </a:effectLst>
          </p:spPr>
          <p:txBody>
            <a:bodyPr lIns="91425" tIns="91425" rIns="91425" bIns="91425" anchor="ctr" anchorCtr="0">
              <a:noAutofit/>
            </a:bodyPr>
            <a:lstStyle/>
            <a:p>
              <a:pPr lvl="0">
                <a:spcBef>
                  <a:spcPts val="0"/>
                </a:spcBef>
                <a:buNone/>
              </a:pPr>
              <a:endParaRPr/>
            </a:p>
          </p:txBody>
        </p:sp>
        <p:sp>
          <p:nvSpPr>
            <p:cNvPr id="141" name="Shape 141"/>
            <p:cNvSpPr txBox="1"/>
            <p:nvPr/>
          </p:nvSpPr>
          <p:spPr>
            <a:xfrm>
              <a:off x="569052" y="778035"/>
              <a:ext cx="6870064" cy="487909"/>
            </a:xfrm>
            <a:prstGeom prst="rect">
              <a:avLst/>
            </a:prstGeom>
            <a:noFill/>
            <a:ln>
              <a:noFill/>
            </a:ln>
          </p:spPr>
          <p:txBody>
            <a:bodyPr lIns="375725" tIns="35550" rIns="35550" bIns="35550"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400">
                  <a:solidFill>
                    <a:schemeClr val="lt1"/>
                  </a:solidFill>
                  <a:latin typeface="Century Gothic"/>
                  <a:ea typeface="Century Gothic"/>
                  <a:cs typeface="Century Gothic"/>
                  <a:sym typeface="Century Gothic"/>
                </a:rPr>
                <a:t>Students resist in working together in the beginning, but once they start doing it, it becomes an excellent excel of knowledge and  experience</a:t>
              </a:r>
            </a:p>
          </p:txBody>
        </p:sp>
        <p:sp>
          <p:nvSpPr>
            <p:cNvPr id="142" name="Shape 142"/>
            <p:cNvSpPr/>
            <p:nvPr/>
          </p:nvSpPr>
          <p:spPr>
            <a:xfrm>
              <a:off x="374137" y="697570"/>
              <a:ext cx="591697" cy="591697"/>
            </a:xfrm>
            <a:prstGeom prst="ellipse">
              <a:avLst/>
            </a:prstGeom>
            <a:solidFill>
              <a:srgbClr val="C00000"/>
            </a:solidFill>
            <a:ln w="9525" cap="flat" cmpd="sng">
              <a:solidFill>
                <a:schemeClr val="accent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3" name="Shape 143"/>
            <p:cNvSpPr/>
            <p:nvPr/>
          </p:nvSpPr>
          <p:spPr>
            <a:xfrm>
              <a:off x="1091208" y="1371423"/>
              <a:ext cx="6347883" cy="473357"/>
            </a:xfrm>
            <a:prstGeom prst="rect">
              <a:avLst/>
            </a:prstGeom>
            <a:gradFill>
              <a:gsLst>
                <a:gs pos="0">
                  <a:srgbClr val="B9A68B"/>
                </a:gs>
                <a:gs pos="50000">
                  <a:srgbClr val="B39C79"/>
                </a:gs>
                <a:gs pos="100000">
                  <a:srgbClr val="A08A68"/>
                </a:gs>
              </a:gsLst>
              <a:lin ang="5400000" scaled="0"/>
            </a:gradFill>
            <a:ln>
              <a:noFill/>
            </a:ln>
            <a:effectLst>
              <a:outerShdw blurRad="44450" dist="27939" dir="5400000" algn="ctr" rotWithShape="0">
                <a:srgbClr val="000000">
                  <a:alpha val="31764"/>
                </a:srgbClr>
              </a:outerShdw>
            </a:effectLst>
          </p:spPr>
          <p:txBody>
            <a:bodyPr lIns="91425" tIns="91425" rIns="91425" bIns="91425" anchor="ctr" anchorCtr="0">
              <a:noAutofit/>
            </a:bodyPr>
            <a:lstStyle/>
            <a:p>
              <a:pPr lvl="0">
                <a:spcBef>
                  <a:spcPts val="0"/>
                </a:spcBef>
                <a:buNone/>
              </a:pPr>
              <a:endParaRPr/>
            </a:p>
          </p:txBody>
        </p:sp>
        <p:sp>
          <p:nvSpPr>
            <p:cNvPr id="144" name="Shape 144"/>
            <p:cNvSpPr txBox="1"/>
            <p:nvPr/>
          </p:nvSpPr>
          <p:spPr>
            <a:xfrm>
              <a:off x="1091208" y="1371423"/>
              <a:ext cx="6347883" cy="473357"/>
            </a:xfrm>
            <a:prstGeom prst="rect">
              <a:avLst/>
            </a:prstGeom>
            <a:noFill/>
            <a:ln>
              <a:noFill/>
            </a:ln>
          </p:spPr>
          <p:txBody>
            <a:bodyPr lIns="375725" tIns="35550" rIns="35550" bIns="35550"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400">
                  <a:solidFill>
                    <a:schemeClr val="lt1"/>
                  </a:solidFill>
                  <a:latin typeface="Century Gothic"/>
                  <a:ea typeface="Century Gothic"/>
                  <a:cs typeface="Century Gothic"/>
                  <a:sym typeface="Century Gothic"/>
                </a:rPr>
                <a:t>They are great evaluators for each other  and provide valuable feedback</a:t>
              </a:r>
            </a:p>
          </p:txBody>
        </p:sp>
        <p:sp>
          <p:nvSpPr>
            <p:cNvPr id="145" name="Shape 145"/>
            <p:cNvSpPr/>
            <p:nvPr/>
          </p:nvSpPr>
          <p:spPr>
            <a:xfrm>
              <a:off x="613666" y="1369398"/>
              <a:ext cx="591697" cy="591697"/>
            </a:xfrm>
            <a:prstGeom prst="ellipse">
              <a:avLst/>
            </a:prstGeom>
            <a:solidFill>
              <a:schemeClr val="accent2"/>
            </a:solidFill>
            <a:ln w="9525" cap="flat" cmpd="sng">
              <a:solidFill>
                <a:schemeClr val="accent4"/>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6" name="Shape 146"/>
            <p:cNvSpPr/>
            <p:nvPr/>
          </p:nvSpPr>
          <p:spPr>
            <a:xfrm>
              <a:off x="1029637" y="1976671"/>
              <a:ext cx="6409503" cy="654932"/>
            </a:xfrm>
            <a:prstGeom prst="rect">
              <a:avLst/>
            </a:prstGeom>
            <a:gradFill>
              <a:gsLst>
                <a:gs pos="0">
                  <a:srgbClr val="8D7167"/>
                </a:gs>
                <a:gs pos="50000">
                  <a:srgbClr val="815D4D"/>
                </a:gs>
                <a:gs pos="100000">
                  <a:srgbClr val="735242"/>
                </a:gs>
              </a:gsLst>
              <a:lin ang="5400000" scaled="0"/>
            </a:gradFill>
            <a:ln>
              <a:noFill/>
            </a:ln>
            <a:effectLst>
              <a:outerShdw blurRad="44450" dist="27939" dir="5400000" algn="ctr" rotWithShape="0">
                <a:srgbClr val="000000">
                  <a:alpha val="31764"/>
                </a:srgbClr>
              </a:outerShdw>
            </a:effectLst>
          </p:spPr>
          <p:txBody>
            <a:bodyPr lIns="91425" tIns="91425" rIns="91425" bIns="91425" anchor="ctr" anchorCtr="0">
              <a:noAutofit/>
            </a:bodyPr>
            <a:lstStyle/>
            <a:p>
              <a:pPr lvl="0">
                <a:spcBef>
                  <a:spcPts val="0"/>
                </a:spcBef>
                <a:buNone/>
              </a:pPr>
              <a:endParaRPr/>
            </a:p>
          </p:txBody>
        </p:sp>
        <p:sp>
          <p:nvSpPr>
            <p:cNvPr id="147" name="Shape 147"/>
            <p:cNvSpPr txBox="1"/>
            <p:nvPr/>
          </p:nvSpPr>
          <p:spPr>
            <a:xfrm>
              <a:off x="1029637" y="1976671"/>
              <a:ext cx="6409503" cy="654932"/>
            </a:xfrm>
            <a:prstGeom prst="rect">
              <a:avLst/>
            </a:prstGeom>
            <a:noFill/>
            <a:ln>
              <a:noFill/>
            </a:ln>
          </p:spPr>
          <p:txBody>
            <a:bodyPr lIns="375725" tIns="35550" rIns="35550" bIns="35550"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400">
                  <a:solidFill>
                    <a:schemeClr val="lt1"/>
                  </a:solidFill>
                  <a:latin typeface="Century Gothic"/>
                  <a:ea typeface="Century Gothic"/>
                  <a:cs typeface="Century Gothic"/>
                  <a:sym typeface="Century Gothic"/>
                </a:rPr>
                <a:t>In terms of collaboration and effort in their group work they are honest and generous. They say who gave the contribution and who didn’t really show any great efforts.</a:t>
              </a:r>
            </a:p>
          </p:txBody>
        </p:sp>
        <p:sp>
          <p:nvSpPr>
            <p:cNvPr id="148" name="Shape 148"/>
            <p:cNvSpPr/>
            <p:nvPr/>
          </p:nvSpPr>
          <p:spPr>
            <a:xfrm>
              <a:off x="774395" y="1982753"/>
              <a:ext cx="591697" cy="591697"/>
            </a:xfrm>
            <a:prstGeom prst="ellipse">
              <a:avLst/>
            </a:prstGeom>
            <a:solidFill>
              <a:srgbClr val="FFFF00"/>
            </a:solidFill>
            <a:ln w="9525" cap="flat" cmpd="sng">
              <a:solidFill>
                <a:srgbClr val="7F5F5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9" name="Shape 149"/>
            <p:cNvSpPr/>
            <p:nvPr/>
          </p:nvSpPr>
          <p:spPr>
            <a:xfrm>
              <a:off x="832976" y="2711608"/>
              <a:ext cx="6606116" cy="618395"/>
            </a:xfrm>
            <a:prstGeom prst="rect">
              <a:avLst/>
            </a:prstGeom>
            <a:solidFill>
              <a:srgbClr val="C00000"/>
            </a:solidFill>
            <a:ln>
              <a:noFill/>
            </a:ln>
            <a:effectLst>
              <a:outerShdw blurRad="107950" dist="12700" dir="5400000" algn="ctr" rotWithShape="0">
                <a:srgbClr val="000000"/>
              </a:outerShdw>
            </a:effectLst>
          </p:spPr>
          <p:txBody>
            <a:bodyPr lIns="91425" tIns="91425" rIns="91425" bIns="91425" anchor="ctr" anchorCtr="0">
              <a:noAutofit/>
            </a:bodyPr>
            <a:lstStyle/>
            <a:p>
              <a:pPr lvl="0">
                <a:spcBef>
                  <a:spcPts val="0"/>
                </a:spcBef>
                <a:buNone/>
              </a:pPr>
              <a:endParaRPr/>
            </a:p>
          </p:txBody>
        </p:sp>
        <p:sp>
          <p:nvSpPr>
            <p:cNvPr id="150" name="Shape 150"/>
            <p:cNvSpPr txBox="1"/>
            <p:nvPr/>
          </p:nvSpPr>
          <p:spPr>
            <a:xfrm>
              <a:off x="832976" y="2711608"/>
              <a:ext cx="6606116" cy="618395"/>
            </a:xfrm>
            <a:prstGeom prst="rect">
              <a:avLst/>
            </a:prstGeom>
            <a:noFill/>
            <a:ln>
              <a:noFill/>
            </a:ln>
          </p:spPr>
          <p:txBody>
            <a:bodyPr lIns="375725" tIns="35550" rIns="35550" bIns="35550"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400">
                  <a:solidFill>
                    <a:schemeClr val="lt1"/>
                  </a:solidFill>
                  <a:latin typeface="Century Gothic"/>
                  <a:ea typeface="Century Gothic"/>
                  <a:cs typeface="Century Gothic"/>
                  <a:sym typeface="Century Gothic"/>
                </a:rPr>
                <a:t>It seems challenging to them to pick any engineering or physics related topic to the math concepts, but they are capable of doing it well and they enjoy what they did afterward </a:t>
              </a:r>
            </a:p>
          </p:txBody>
        </p:sp>
        <p:sp>
          <p:nvSpPr>
            <p:cNvPr id="151" name="Shape 151"/>
            <p:cNvSpPr/>
            <p:nvPr/>
          </p:nvSpPr>
          <p:spPr>
            <a:xfrm>
              <a:off x="613666" y="2723633"/>
              <a:ext cx="591697" cy="591697"/>
            </a:xfrm>
            <a:prstGeom prst="ellipse">
              <a:avLst/>
            </a:prstGeom>
            <a:solidFill>
              <a:srgbClr val="00B050"/>
            </a:solidFill>
            <a:ln w="9525" cap="flat" cmpd="sng">
              <a:solidFill>
                <a:srgbClr val="B27B46"/>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2" name="Shape 152"/>
            <p:cNvSpPr/>
            <p:nvPr/>
          </p:nvSpPr>
          <p:spPr>
            <a:xfrm>
              <a:off x="856325" y="3502185"/>
              <a:ext cx="6582791" cy="708857"/>
            </a:xfrm>
            <a:prstGeom prst="rect">
              <a:avLst/>
            </a:prstGeom>
            <a:solidFill>
              <a:srgbClr val="002060"/>
            </a:solidFill>
            <a:ln>
              <a:noFill/>
            </a:ln>
            <a:effectLst>
              <a:outerShdw blurRad="44450" dist="27939" dir="5400000" algn="ctr" rotWithShape="0">
                <a:srgbClr val="000000">
                  <a:alpha val="31764"/>
                </a:srgbClr>
              </a:outerShdw>
            </a:effectLst>
          </p:spPr>
          <p:txBody>
            <a:bodyPr lIns="91425" tIns="91425" rIns="91425" bIns="91425" anchor="ctr" anchorCtr="0">
              <a:noAutofit/>
            </a:bodyPr>
            <a:lstStyle/>
            <a:p>
              <a:pPr lvl="0">
                <a:spcBef>
                  <a:spcPts val="0"/>
                </a:spcBef>
                <a:buNone/>
              </a:pPr>
              <a:endParaRPr/>
            </a:p>
          </p:txBody>
        </p:sp>
        <p:sp>
          <p:nvSpPr>
            <p:cNvPr id="153" name="Shape 153"/>
            <p:cNvSpPr txBox="1"/>
            <p:nvPr/>
          </p:nvSpPr>
          <p:spPr>
            <a:xfrm>
              <a:off x="856325" y="3502185"/>
              <a:ext cx="6582791" cy="708857"/>
            </a:xfrm>
            <a:prstGeom prst="rect">
              <a:avLst/>
            </a:prstGeom>
            <a:noFill/>
            <a:ln>
              <a:noFill/>
            </a:ln>
          </p:spPr>
          <p:txBody>
            <a:bodyPr lIns="375725" tIns="30475" rIns="30475" bIns="30475"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200">
                  <a:solidFill>
                    <a:schemeClr val="lt1"/>
                  </a:solidFill>
                  <a:latin typeface="Century Gothic"/>
                  <a:ea typeface="Century Gothic"/>
                  <a:cs typeface="Century Gothic"/>
                  <a:sym typeface="Century Gothic"/>
                </a:rPr>
                <a:t>Mathematical-wise the concept is much more alive, they see why they learn these concepts and it shows better scores in the test results. I think that if done more often it would show a better result. I think that if it was in only one topic (Ex. Complex numbers) The results may have been more distinguished.</a:t>
              </a:r>
            </a:p>
          </p:txBody>
        </p:sp>
        <p:sp>
          <p:nvSpPr>
            <p:cNvPr id="154" name="Shape 154"/>
            <p:cNvSpPr/>
            <p:nvPr/>
          </p:nvSpPr>
          <p:spPr>
            <a:xfrm>
              <a:off x="454958" y="3557398"/>
              <a:ext cx="591697" cy="591697"/>
            </a:xfrm>
            <a:prstGeom prst="ellipse">
              <a:avLst/>
            </a:prstGeom>
            <a:solidFill>
              <a:srgbClr val="00B0F0"/>
            </a:solidFill>
            <a:ln w="9525" cap="flat" cmpd="sng">
              <a:solidFill>
                <a:srgbClr val="D5581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5" name="Shape 155"/>
            <p:cNvSpPr/>
            <p:nvPr/>
          </p:nvSpPr>
          <p:spPr>
            <a:xfrm>
              <a:off x="427624" y="4358378"/>
              <a:ext cx="7011461" cy="696380"/>
            </a:xfrm>
            <a:prstGeom prst="rect">
              <a:avLst/>
            </a:prstGeom>
            <a:solidFill>
              <a:srgbClr val="9F4210"/>
            </a:solidFill>
            <a:ln>
              <a:noFill/>
            </a:ln>
            <a:effectLst>
              <a:outerShdw blurRad="44450" dist="27939" dir="5400000" algn="ctr" rotWithShape="0">
                <a:srgbClr val="000000">
                  <a:alpha val="31764"/>
                </a:srgbClr>
              </a:outerShdw>
              <a:reflection stA="50000" endA="300" endPos="90000" sy="-100000" algn="bl" rotWithShape="0"/>
            </a:effectLst>
          </p:spPr>
          <p:txBody>
            <a:bodyPr lIns="91425" tIns="91425" rIns="91425" bIns="91425" anchor="ctr" anchorCtr="0">
              <a:noAutofit/>
            </a:bodyPr>
            <a:lstStyle/>
            <a:p>
              <a:pPr lvl="0">
                <a:spcBef>
                  <a:spcPts val="0"/>
                </a:spcBef>
                <a:buNone/>
              </a:pPr>
              <a:endParaRPr/>
            </a:p>
          </p:txBody>
        </p:sp>
        <p:sp>
          <p:nvSpPr>
            <p:cNvPr id="156" name="Shape 156"/>
            <p:cNvSpPr txBox="1"/>
            <p:nvPr/>
          </p:nvSpPr>
          <p:spPr>
            <a:xfrm>
              <a:off x="427624" y="4358378"/>
              <a:ext cx="7011461" cy="696380"/>
            </a:xfrm>
            <a:prstGeom prst="rect">
              <a:avLst/>
            </a:prstGeom>
            <a:noFill/>
            <a:ln>
              <a:noFill/>
            </a:ln>
          </p:spPr>
          <p:txBody>
            <a:bodyPr lIns="375725" tIns="35550" rIns="35550" bIns="35550" anchor="ctr" anchorCtr="0">
              <a:noAutofit/>
            </a:bodyPr>
            <a:lstStyle/>
            <a:p>
              <a:pPr marL="0" marR="0" lvl="0" indent="0" algn="l" rtl="0">
                <a:lnSpc>
                  <a:spcPct val="90000"/>
                </a:lnSpc>
                <a:spcBef>
                  <a:spcPts val="0"/>
                </a:spcBef>
                <a:spcAft>
                  <a:spcPts val="0"/>
                </a:spcAft>
                <a:buClr>
                  <a:schemeClr val="lt1"/>
                </a:buClr>
                <a:buSzPct val="25000"/>
                <a:buFont typeface="Century Gothic"/>
                <a:buNone/>
              </a:pPr>
              <a:r>
                <a:rPr lang="en-US" sz="1400">
                  <a:solidFill>
                    <a:schemeClr val="lt1"/>
                  </a:solidFill>
                  <a:latin typeface="Century Gothic"/>
                  <a:ea typeface="Century Gothic"/>
                  <a:cs typeface="Century Gothic"/>
                  <a:sym typeface="Century Gothic"/>
                </a:rPr>
                <a:t>Overall it is challenging, but fun and learning to do these types of activities. We all enjoyed them.</a:t>
              </a:r>
            </a:p>
          </p:txBody>
        </p:sp>
        <p:sp>
          <p:nvSpPr>
            <p:cNvPr id="157" name="Shape 157"/>
            <p:cNvSpPr/>
            <p:nvPr/>
          </p:nvSpPr>
          <p:spPr>
            <a:xfrm>
              <a:off x="78288" y="4287803"/>
              <a:ext cx="591697" cy="591697"/>
            </a:xfrm>
            <a:prstGeom prst="ellipse">
              <a:avLst/>
            </a:prstGeom>
            <a:solidFill>
              <a:schemeClr val="lt2"/>
            </a:solidFill>
            <a:ln w="9525" cap="flat" cmpd="sng">
              <a:solidFill>
                <a:schemeClr val="accent3"/>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58" name="Shape 158"/>
          <p:cNvSpPr txBox="1">
            <a:spLocks noGrp="1"/>
          </p:cNvSpPr>
          <p:nvPr>
            <p:ph type="body" idx="2"/>
          </p:nvPr>
        </p:nvSpPr>
        <p:spPr>
          <a:xfrm>
            <a:off x="1743075" y="1271699"/>
            <a:ext cx="3002700" cy="5586300"/>
          </a:xfrm>
          <a:prstGeom prst="rect">
            <a:avLst/>
          </a:prstGeom>
          <a:solidFill>
            <a:srgbClr val="F06C46"/>
          </a:solidFill>
          <a:ln>
            <a:noFill/>
          </a:ln>
          <a:effectLst>
            <a:outerShdw blurRad="44450" dist="27939" dir="5400000" algn="ctr">
              <a:srgbClr val="000000">
                <a:alpha val="31764"/>
              </a:srgbClr>
            </a:outerShdw>
            <a:reflection stA="50000" endA="300" endPos="55500" dist="50800" dir="5400000" sy="-100000" algn="bl" rotWithShape="0"/>
          </a:effectLst>
        </p:spPr>
        <p:txBody>
          <a:bodyPr lIns="91425" tIns="45700" rIns="91425" bIns="45700" anchor="t" anchorCtr="0">
            <a:noAutofit/>
          </a:bodyPr>
          <a:lstStyle/>
          <a:p>
            <a:pPr marL="365760" marR="0" lvl="0" indent="-321056" algn="l" rtl="0">
              <a:lnSpc>
                <a:spcPct val="80000"/>
              </a:lnSpc>
              <a:spcBef>
                <a:spcPts val="0"/>
              </a:spcBef>
              <a:spcAft>
                <a:spcPts val="0"/>
              </a:spcAft>
              <a:buClr>
                <a:schemeClr val="accent1"/>
              </a:buClr>
              <a:buSzPct val="100000"/>
              <a:buFont typeface="Noto Sans Symbols"/>
              <a:buChar char="●"/>
            </a:pPr>
            <a:r>
              <a:rPr lang="en-US" sz="2400" b="0" i="0" u="none" strike="noStrike" cap="none">
                <a:solidFill>
                  <a:schemeClr val="dk1"/>
                </a:solidFill>
                <a:latin typeface="Century Gothic"/>
                <a:ea typeface="Century Gothic"/>
                <a:cs typeface="Century Gothic"/>
                <a:sym typeface="Century Gothic"/>
              </a:rPr>
              <a:t>Choosing the STEM applications</a:t>
            </a:r>
            <a:r>
              <a:rPr lang="en-US" sz="2400"/>
              <a:t> in terms of extra curriculum and </a:t>
            </a:r>
            <a:r>
              <a:rPr lang="en-US" sz="2400" b="0" i="0" u="none" strike="noStrike" cap="none">
                <a:solidFill>
                  <a:schemeClr val="dk1"/>
                </a:solidFill>
                <a:latin typeface="Century Gothic"/>
                <a:ea typeface="Century Gothic"/>
                <a:cs typeface="Century Gothic"/>
                <a:sym typeface="Century Gothic"/>
              </a:rPr>
              <a:t>Real life.     applications.</a:t>
            </a:r>
          </a:p>
          <a:p>
            <a:pPr marL="365760" marR="0" lvl="0" indent="-321056" algn="l" rtl="0">
              <a:lnSpc>
                <a:spcPct val="80000"/>
              </a:lnSpc>
              <a:spcBef>
                <a:spcPts val="0"/>
              </a:spcBef>
              <a:spcAft>
                <a:spcPts val="0"/>
              </a:spcAft>
              <a:buClr>
                <a:schemeClr val="accent1"/>
              </a:buClr>
              <a:buSzPct val="100000"/>
              <a:buFont typeface="Noto Sans Symbols"/>
              <a:buChar char="●"/>
            </a:pPr>
            <a:r>
              <a:rPr lang="en-US" sz="2400"/>
              <a:t>Research and enrichment of the material presented.</a:t>
            </a:r>
            <a:r>
              <a:rPr lang="en-US" sz="2400" b="0" i="0" u="none" strike="noStrike" cap="none">
                <a:solidFill>
                  <a:schemeClr val="dk1"/>
                </a:solidFill>
                <a:latin typeface="Century Gothic"/>
                <a:ea typeface="Century Gothic"/>
                <a:cs typeface="Century Gothic"/>
                <a:sym typeface="Century Gothic"/>
              </a:rPr>
              <a:t> </a:t>
            </a:r>
          </a:p>
          <a:p>
            <a:pPr marL="365760" marR="0" lvl="0" indent="-321056" algn="l" rtl="0">
              <a:lnSpc>
                <a:spcPct val="80000"/>
              </a:lnSpc>
              <a:spcBef>
                <a:spcPts val="600"/>
              </a:spcBef>
              <a:buClr>
                <a:schemeClr val="accent1"/>
              </a:buClr>
              <a:buSzPct val="100000"/>
              <a:buFont typeface="Noto Sans Symbols"/>
              <a:buChar char="●"/>
            </a:pPr>
            <a:r>
              <a:rPr lang="en-US" sz="2400"/>
              <a:t>Mathematical</a:t>
            </a:r>
            <a:r>
              <a:rPr lang="en-US" sz="2400" b="0" i="0" u="none" strike="noStrike" cap="none">
                <a:solidFill>
                  <a:schemeClr val="dk1"/>
                </a:solidFill>
                <a:latin typeface="Century Gothic"/>
                <a:ea typeface="Century Gothic"/>
                <a:cs typeface="Century Gothic"/>
                <a:sym typeface="Century Gothic"/>
              </a:rPr>
              <a:t> calculations and physics interpretations.</a:t>
            </a:r>
          </a:p>
        </p:txBody>
      </p:sp>
      <p:sp>
        <p:nvSpPr>
          <p:cNvPr id="159" name="Shape 159"/>
          <p:cNvSpPr txBox="1">
            <a:spLocks noGrp="1"/>
          </p:cNvSpPr>
          <p:nvPr>
            <p:ph type="title"/>
          </p:nvPr>
        </p:nvSpPr>
        <p:spPr>
          <a:xfrm>
            <a:off x="1793043" y="86476"/>
            <a:ext cx="9997500" cy="1107900"/>
          </a:xfrm>
          <a:prstGeom prst="rect">
            <a:avLst/>
          </a:prstGeom>
          <a:solidFill>
            <a:srgbClr val="F5B999"/>
          </a:solidFill>
          <a:ln>
            <a:noFill/>
          </a:ln>
          <a:effectLst>
            <a:outerShdw blurRad="44450" dist="27939" dir="5400000" algn="ctr">
              <a:srgbClr val="000000">
                <a:alpha val="31764"/>
              </a:srgbClr>
            </a:outerShdw>
          </a:effectLst>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3200" b="0" i="0" u="none" strike="noStrike" cap="none">
                <a:solidFill>
                  <a:schemeClr val="accent1"/>
                </a:solidFill>
                <a:latin typeface="Century Gothic"/>
                <a:ea typeface="Century Gothic"/>
                <a:cs typeface="Century Gothic"/>
                <a:sym typeface="Century Gothic"/>
              </a:rPr>
              <a:t>Overall observation and reflection</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63"/>
        <p:cNvGrpSpPr/>
        <p:nvPr/>
      </p:nvGrpSpPr>
      <p:grpSpPr>
        <a:xfrm>
          <a:off x="0" y="0"/>
          <a:ext cx="0" cy="0"/>
          <a:chOff x="0" y="0"/>
          <a:chExt cx="0" cy="0"/>
        </a:xfrm>
      </p:grpSpPr>
      <p:pic>
        <p:nvPicPr>
          <p:cNvPr id="164" name="Shape 164" title="Chart sample"/>
          <p:cNvPicPr preferRelativeResize="0"/>
          <p:nvPr/>
        </p:nvPicPr>
        <p:blipFill rotWithShape="1">
          <a:blip r:embed="rId3">
            <a:alphaModFix/>
          </a:blip>
          <a:srcRect/>
          <a:stretch/>
        </p:blipFill>
        <p:spPr>
          <a:xfrm>
            <a:off x="1813547" y="532435"/>
            <a:ext cx="9996487" cy="5685803"/>
          </a:xfrm>
          <a:prstGeom prst="rect">
            <a:avLst/>
          </a:prstGeom>
          <a:noFill/>
          <a:ln>
            <a:noFill/>
          </a:ln>
        </p:spPr>
      </p:pic>
      <p:sp>
        <p:nvSpPr>
          <p:cNvPr id="165" name="Shape 165" title="Title and Content Layout with Chart"/>
          <p:cNvSpPr txBox="1">
            <a:spLocks noGrp="1"/>
          </p:cNvSpPr>
          <p:nvPr>
            <p:ph type="title"/>
          </p:nvPr>
        </p:nvSpPr>
        <p:spPr>
          <a:xfrm>
            <a:off x="1914143" y="274637"/>
            <a:ext cx="9997439" cy="1311093"/>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4300" b="0" i="0" u="none" strike="noStrike" cap="none">
                <a:solidFill>
                  <a:schemeClr val="accent1"/>
                </a:solidFill>
                <a:latin typeface="Century Gothic"/>
                <a:ea typeface="Century Gothic"/>
                <a:cs typeface="Century Gothic"/>
                <a:sym typeface="Century Gothic"/>
              </a:rPr>
              <a:t>*</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graphicFrame>
        <p:nvGraphicFramePr>
          <p:cNvPr id="170" name="Shape 170" title="Table sample"/>
          <p:cNvGraphicFramePr/>
          <p:nvPr/>
        </p:nvGraphicFramePr>
        <p:xfrm>
          <a:off x="0" y="1367166"/>
          <a:ext cx="3000000" cy="3000000"/>
        </p:xfrm>
        <a:graphic>
          <a:graphicData uri="http://schemas.openxmlformats.org/drawingml/2006/table">
            <a:tbl>
              <a:tblPr firstRow="1" bandRow="1">
                <a:noFill/>
                <a:tableStyleId>{A40C165E-3973-449F-A9F2-061D04B9E7F2}</a:tableStyleId>
              </a:tblPr>
              <a:tblGrid>
                <a:gridCol w="2795100"/>
                <a:gridCol w="4480700"/>
                <a:gridCol w="4916200"/>
              </a:tblGrid>
              <a:tr h="1342575">
                <a:tc>
                  <a:txBody>
                    <a:bodyPr/>
                    <a:lstStyle/>
                    <a:p>
                      <a:pPr marL="0" marR="0" lvl="0" indent="0" algn="l" rtl="0">
                        <a:spcBef>
                          <a:spcPts val="0"/>
                        </a:spcBef>
                        <a:buSzPct val="25000"/>
                        <a:buNone/>
                      </a:pPr>
                      <a:endParaRPr sz="1800"/>
                    </a:p>
                  </a:txBody>
                  <a:tcPr marL="93425" marR="93425" marT="45725" marB="45725" anchor="ctr"/>
                </a:tc>
                <a:tc>
                  <a:txBody>
                    <a:bodyPr/>
                    <a:lstStyle/>
                    <a:p>
                      <a:pPr marL="0" marR="0" lvl="0" indent="0" algn="ctr" rtl="0">
                        <a:spcBef>
                          <a:spcPts val="0"/>
                        </a:spcBef>
                        <a:buSzPct val="25000"/>
                        <a:buNone/>
                      </a:pPr>
                      <a:r>
                        <a:rPr lang="en-US" sz="1800"/>
                        <a:t>Topic Chosen</a:t>
                      </a:r>
                    </a:p>
                    <a:p>
                      <a:pPr marL="0" marR="0" lvl="0" indent="0" algn="ctr" rtl="0">
                        <a:spcBef>
                          <a:spcPts val="0"/>
                        </a:spcBef>
                        <a:buSzPct val="25000"/>
                        <a:buNone/>
                      </a:pPr>
                      <a:r>
                        <a:rPr lang="en-US" sz="1800"/>
                        <a:t>E(Excellent)</a:t>
                      </a:r>
                    </a:p>
                    <a:p>
                      <a:pPr marL="0" marR="0" lvl="0" indent="0" algn="ctr" rtl="0">
                        <a:spcBef>
                          <a:spcPts val="0"/>
                        </a:spcBef>
                        <a:buSzPct val="25000"/>
                        <a:buNone/>
                      </a:pPr>
                      <a:r>
                        <a:rPr lang="en-US" sz="1800"/>
                        <a:t>VG(Very good)</a:t>
                      </a:r>
                    </a:p>
                    <a:p>
                      <a:pPr marL="0" marR="0" lvl="0" indent="0" algn="ctr" rtl="0">
                        <a:spcBef>
                          <a:spcPts val="0"/>
                        </a:spcBef>
                        <a:buSzPct val="25000"/>
                        <a:buNone/>
                      </a:pPr>
                      <a:r>
                        <a:rPr lang="en-US" sz="1800"/>
                        <a:t>S(Satisfactory)</a:t>
                      </a:r>
                    </a:p>
                    <a:p>
                      <a:pPr marL="0" marR="0" lvl="0" indent="0" algn="ctr" rtl="0">
                        <a:spcBef>
                          <a:spcPts val="0"/>
                        </a:spcBef>
                        <a:buSzPct val="25000"/>
                        <a:buNone/>
                      </a:pPr>
                      <a:r>
                        <a:rPr lang="en-US" sz="1800"/>
                        <a:t>U(Unsatisfactory)</a:t>
                      </a:r>
                    </a:p>
                  </a:txBody>
                  <a:tcPr marL="93425" marR="93425" marT="45725" marB="45725" anchor="ctr"/>
                </a:tc>
                <a:tc>
                  <a:txBody>
                    <a:bodyPr/>
                    <a:lstStyle/>
                    <a:p>
                      <a:pPr marL="0" marR="0" lvl="0" indent="0" algn="ctr" rtl="0">
                        <a:spcBef>
                          <a:spcPts val="0"/>
                        </a:spcBef>
                        <a:buSzPct val="25000"/>
                        <a:buNone/>
                      </a:pPr>
                      <a:r>
                        <a:rPr lang="en-US" sz="1800"/>
                        <a:t>Quality of performance and research in %</a:t>
                      </a:r>
                    </a:p>
                  </a:txBody>
                  <a:tcPr marL="93425" marR="93425" marT="45725" marB="45725" anchor="ctr"/>
                </a:tc>
              </a:tr>
              <a:tr h="1090850">
                <a:tc>
                  <a:txBody>
                    <a:bodyPr/>
                    <a:lstStyle/>
                    <a:p>
                      <a:pPr marL="0" marR="0" lvl="0" indent="0" algn="l" rtl="0">
                        <a:spcBef>
                          <a:spcPts val="0"/>
                        </a:spcBef>
                        <a:buSzPct val="25000"/>
                        <a:buNone/>
                      </a:pPr>
                      <a:r>
                        <a:rPr lang="en-US" sz="1800"/>
                        <a:t>Group 1</a:t>
                      </a:r>
                    </a:p>
                  </a:txBody>
                  <a:tcPr marL="93425" marR="93425" marT="45725" marB="45725" anchor="ctr"/>
                </a:tc>
                <a:tc>
                  <a:txBody>
                    <a:bodyPr/>
                    <a:lstStyle/>
                    <a:p>
                      <a:pPr marL="0" marR="0" lvl="0" indent="0" algn="ctr" rtl="0">
                        <a:spcBef>
                          <a:spcPts val="0"/>
                        </a:spcBef>
                        <a:buSzPct val="25000"/>
                        <a:buNone/>
                      </a:pPr>
                      <a:r>
                        <a:rPr lang="en-US" sz="1800"/>
                        <a:t>Interesting topic in Architecture using Pythagorean theorem</a:t>
                      </a:r>
                    </a:p>
                  </a:txBody>
                  <a:tcPr marL="93425" marR="93425" marT="45725" marB="45725" anchor="ctr"/>
                </a:tc>
                <a:tc>
                  <a:txBody>
                    <a:bodyPr/>
                    <a:lstStyle/>
                    <a:p>
                      <a:pPr marL="0" marR="0" lvl="0" indent="0" algn="ctr" rtl="0">
                        <a:lnSpc>
                          <a:spcPct val="100000"/>
                        </a:lnSpc>
                        <a:spcBef>
                          <a:spcPts val="0"/>
                        </a:spcBef>
                        <a:spcAft>
                          <a:spcPts val="0"/>
                        </a:spcAft>
                        <a:buClr>
                          <a:schemeClr val="dk1"/>
                        </a:buClr>
                        <a:buSzPct val="25000"/>
                        <a:buFont typeface="Century Gothic"/>
                        <a:buNone/>
                      </a:pPr>
                      <a:r>
                        <a:rPr lang="en-US" sz="1800"/>
                        <a:t>Well organized, interesting examples. No much math calculations shown. Well presented 90%</a:t>
                      </a:r>
                    </a:p>
                    <a:p>
                      <a:pPr marL="0" marR="0" lvl="0" indent="0" algn="ctr" rtl="0">
                        <a:spcBef>
                          <a:spcPts val="0"/>
                        </a:spcBef>
                        <a:buSzPct val="25000"/>
                        <a:buNone/>
                      </a:pPr>
                      <a:endParaRPr sz="1800"/>
                    </a:p>
                  </a:txBody>
                  <a:tcPr marL="93425" marR="93425" marT="45725" marB="45725" anchor="ctr"/>
                </a:tc>
              </a:tr>
              <a:tr h="1342575">
                <a:tc>
                  <a:txBody>
                    <a:bodyPr/>
                    <a:lstStyle/>
                    <a:p>
                      <a:pPr marL="0" marR="0" lvl="0" indent="0" algn="l" rtl="0">
                        <a:spcBef>
                          <a:spcPts val="0"/>
                        </a:spcBef>
                        <a:buSzPct val="25000"/>
                        <a:buNone/>
                      </a:pPr>
                      <a:r>
                        <a:rPr lang="en-US" sz="1800"/>
                        <a:t>Group 2</a:t>
                      </a:r>
                    </a:p>
                  </a:txBody>
                  <a:tcPr marL="93425" marR="93425" marT="45725" marB="45725" anchor="ctr"/>
                </a:tc>
                <a:tc>
                  <a:txBody>
                    <a:bodyPr/>
                    <a:lstStyle/>
                    <a:p>
                      <a:pPr marL="0" marR="0" lvl="0" indent="0" algn="ctr" rtl="0">
                        <a:spcBef>
                          <a:spcPts val="0"/>
                        </a:spcBef>
                        <a:buSzPct val="25000"/>
                        <a:buNone/>
                      </a:pPr>
                      <a:r>
                        <a:rPr lang="en-US" sz="1800"/>
                        <a:t>Interesting applications of Pythagorean Theorem in sports, construction, </a:t>
                      </a:r>
                    </a:p>
                    <a:p>
                      <a:pPr marL="0" marR="0" lvl="0" indent="0" algn="ctr" rtl="0">
                        <a:spcBef>
                          <a:spcPts val="0"/>
                        </a:spcBef>
                        <a:buSzPct val="25000"/>
                        <a:buNone/>
                      </a:pPr>
                      <a:r>
                        <a:rPr lang="en-US" sz="1800"/>
                        <a:t>building Missiles or rockets, fishing boat etc</a:t>
                      </a:r>
                    </a:p>
                  </a:txBody>
                  <a:tcPr marL="93425" marR="93425" marT="45725" marB="45725" anchor="ctr"/>
                </a:tc>
                <a:tc>
                  <a:txBody>
                    <a:bodyPr/>
                    <a:lstStyle/>
                    <a:p>
                      <a:pPr marL="0" marR="0" lvl="0" indent="0" algn="ctr" rtl="0">
                        <a:spcBef>
                          <a:spcPts val="0"/>
                        </a:spcBef>
                        <a:buSzPct val="25000"/>
                        <a:buNone/>
                      </a:pPr>
                      <a:r>
                        <a:rPr lang="en-US" sz="1800"/>
                        <a:t>Well organized, illustrated with videos, diagrams and mathematical calculations. Excellent presentation.</a:t>
                      </a:r>
                    </a:p>
                    <a:p>
                      <a:pPr marL="0" marR="0" lvl="0" indent="0" algn="ctr" rtl="0">
                        <a:spcBef>
                          <a:spcPts val="0"/>
                        </a:spcBef>
                        <a:buSzPct val="25000"/>
                        <a:buNone/>
                      </a:pPr>
                      <a:r>
                        <a:rPr lang="en-US" sz="1800"/>
                        <a:t>100%</a:t>
                      </a:r>
                    </a:p>
                  </a:txBody>
                  <a:tcPr marL="93425" marR="93425" marT="45725" marB="45725" anchor="ctr"/>
                </a:tc>
              </a:tr>
              <a:tr h="2004025">
                <a:tc>
                  <a:txBody>
                    <a:bodyPr/>
                    <a:lstStyle/>
                    <a:p>
                      <a:pPr marL="0" marR="0" lvl="0" indent="0" algn="l" rtl="0">
                        <a:spcBef>
                          <a:spcPts val="0"/>
                        </a:spcBef>
                        <a:buSzPct val="25000"/>
                        <a:buNone/>
                      </a:pPr>
                      <a:r>
                        <a:rPr lang="en-US" sz="1800"/>
                        <a:t>Group 3 </a:t>
                      </a:r>
                    </a:p>
                  </a:txBody>
                  <a:tcPr marL="93425" marR="93425" marT="45725" marB="45725" anchor="ctr"/>
                </a:tc>
                <a:tc>
                  <a:txBody>
                    <a:bodyPr/>
                    <a:lstStyle/>
                    <a:p>
                      <a:pPr marL="0" marR="0" lvl="0" indent="0" algn="ctr" rtl="0">
                        <a:spcBef>
                          <a:spcPts val="0"/>
                        </a:spcBef>
                        <a:buSzPct val="25000"/>
                        <a:buNone/>
                      </a:pPr>
                      <a:r>
                        <a:rPr lang="en-US" sz="1800"/>
                        <a:t>Interesting applications of Pythagorean Theorem in construction and architecture. Vey similar to the two first presentations, but with their own examples.</a:t>
                      </a:r>
                    </a:p>
                  </a:txBody>
                  <a:tcPr marL="93425" marR="93425" marT="45725" marB="45725" anchor="ctr"/>
                </a:tc>
                <a:tc>
                  <a:txBody>
                    <a:bodyPr/>
                    <a:lstStyle/>
                    <a:p>
                      <a:pPr marL="0" marR="0" lvl="0" indent="0" algn="ctr" rtl="0">
                        <a:spcBef>
                          <a:spcPts val="0"/>
                        </a:spcBef>
                        <a:buSzPct val="25000"/>
                        <a:buNone/>
                      </a:pPr>
                      <a:r>
                        <a:rPr lang="en-US" sz="1800"/>
                        <a:t>More illustrations with calculations were needed.</a:t>
                      </a:r>
                    </a:p>
                    <a:p>
                      <a:pPr marL="0" marR="0" lvl="0" indent="0" algn="ctr" rtl="0">
                        <a:spcBef>
                          <a:spcPts val="0"/>
                        </a:spcBef>
                        <a:buSzPct val="25000"/>
                        <a:buNone/>
                      </a:pPr>
                      <a:r>
                        <a:rPr lang="en-US" sz="1800"/>
                        <a:t>90%</a:t>
                      </a:r>
                    </a:p>
                  </a:txBody>
                  <a:tcPr marL="93425" marR="93425" marT="45725" marB="45725" anchor="ctr"/>
                </a:tc>
              </a:tr>
            </a:tbl>
          </a:graphicData>
        </a:graphic>
      </p:graphicFrame>
      <p:sp>
        <p:nvSpPr>
          <p:cNvPr id="171" name="Shape 171"/>
          <p:cNvSpPr txBox="1">
            <a:spLocks noGrp="1"/>
          </p:cNvSpPr>
          <p:nvPr>
            <p:ph type="title"/>
          </p:nvPr>
        </p:nvSpPr>
        <p:spPr>
          <a:xfrm>
            <a:off x="1914143" y="274320"/>
            <a:ext cx="9997439" cy="362288"/>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2880" b="0" i="0" u="none" strike="noStrike" cap="none">
                <a:solidFill>
                  <a:schemeClr val="accent1"/>
                </a:solidFill>
                <a:latin typeface="Century Gothic"/>
                <a:ea typeface="Century Gothic"/>
                <a:cs typeface="Century Gothic"/>
                <a:sym typeface="Century Gothic"/>
              </a:rPr>
              <a:t>Groups Performance</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graphicFrame>
        <p:nvGraphicFramePr>
          <p:cNvPr id="176" name="Shape 176" title="Table sample"/>
          <p:cNvGraphicFramePr/>
          <p:nvPr/>
        </p:nvGraphicFramePr>
        <p:xfrm>
          <a:off x="0" y="636608"/>
          <a:ext cx="3000000" cy="3000000"/>
        </p:xfrm>
        <a:graphic>
          <a:graphicData uri="http://schemas.openxmlformats.org/drawingml/2006/table">
            <a:tbl>
              <a:tblPr firstRow="1" bandRow="1">
                <a:noFill/>
                <a:tableStyleId>{A40C165E-3973-449F-A9F2-061D04B9E7F2}</a:tableStyleId>
              </a:tblPr>
              <a:tblGrid>
                <a:gridCol w="2795100"/>
                <a:gridCol w="4480700"/>
                <a:gridCol w="4916200"/>
              </a:tblGrid>
              <a:tr h="1524025">
                <a:tc>
                  <a:txBody>
                    <a:bodyPr/>
                    <a:lstStyle/>
                    <a:p>
                      <a:pPr marL="0" marR="0" lvl="0" indent="0" algn="l" rtl="0">
                        <a:spcBef>
                          <a:spcPts val="0"/>
                        </a:spcBef>
                        <a:buSzPct val="25000"/>
                        <a:buNone/>
                      </a:pPr>
                      <a:endParaRPr sz="1800"/>
                    </a:p>
                  </a:txBody>
                  <a:tcPr marL="93425" marR="93425" marT="45725" marB="45725" anchor="ctr"/>
                </a:tc>
                <a:tc>
                  <a:txBody>
                    <a:bodyPr/>
                    <a:lstStyle/>
                    <a:p>
                      <a:pPr marL="0" marR="0" lvl="0" indent="0" algn="ctr" rtl="0">
                        <a:spcBef>
                          <a:spcPts val="0"/>
                        </a:spcBef>
                        <a:buSzPct val="25000"/>
                        <a:buNone/>
                      </a:pPr>
                      <a:r>
                        <a:rPr lang="en-US" sz="1800"/>
                        <a:t>Topic Chosen</a:t>
                      </a:r>
                    </a:p>
                    <a:p>
                      <a:pPr marL="0" marR="0" lvl="0" indent="0" algn="ctr" rtl="0">
                        <a:spcBef>
                          <a:spcPts val="0"/>
                        </a:spcBef>
                        <a:buSzPct val="25000"/>
                        <a:buNone/>
                      </a:pPr>
                      <a:r>
                        <a:rPr lang="en-US" sz="1800"/>
                        <a:t>E(Excellent)</a:t>
                      </a:r>
                    </a:p>
                    <a:p>
                      <a:pPr marL="0" marR="0" lvl="0" indent="0" algn="ctr" rtl="0">
                        <a:spcBef>
                          <a:spcPts val="0"/>
                        </a:spcBef>
                        <a:buSzPct val="25000"/>
                        <a:buNone/>
                      </a:pPr>
                      <a:r>
                        <a:rPr lang="en-US" sz="1800"/>
                        <a:t>VG(Very good)</a:t>
                      </a:r>
                    </a:p>
                    <a:p>
                      <a:pPr marL="0" marR="0" lvl="0" indent="0" algn="ctr" rtl="0">
                        <a:spcBef>
                          <a:spcPts val="0"/>
                        </a:spcBef>
                        <a:buSzPct val="25000"/>
                        <a:buNone/>
                      </a:pPr>
                      <a:r>
                        <a:rPr lang="en-US" sz="1800"/>
                        <a:t>S(Satisfactory)</a:t>
                      </a:r>
                    </a:p>
                    <a:p>
                      <a:pPr marL="0" marR="0" lvl="0" indent="0" algn="ctr" rtl="0">
                        <a:spcBef>
                          <a:spcPts val="0"/>
                        </a:spcBef>
                        <a:buSzPct val="25000"/>
                        <a:buNone/>
                      </a:pPr>
                      <a:r>
                        <a:rPr lang="en-US" sz="1800"/>
                        <a:t>U(Unsatisfactory)</a:t>
                      </a:r>
                    </a:p>
                  </a:txBody>
                  <a:tcPr marL="93425" marR="93425" marT="45725" marB="45725" anchor="ctr"/>
                </a:tc>
                <a:tc>
                  <a:txBody>
                    <a:bodyPr/>
                    <a:lstStyle/>
                    <a:p>
                      <a:pPr marL="0" marR="0" lvl="0" indent="0" algn="ctr" rtl="0">
                        <a:spcBef>
                          <a:spcPts val="0"/>
                        </a:spcBef>
                        <a:buSzPct val="25000"/>
                        <a:buNone/>
                      </a:pPr>
                      <a:r>
                        <a:rPr lang="en-US" sz="1800"/>
                        <a:t>Quality of performance and research in %</a:t>
                      </a:r>
                    </a:p>
                  </a:txBody>
                  <a:tcPr marL="93425" marR="93425" marT="45725" marB="45725" anchor="ctr"/>
                </a:tc>
              </a:tr>
              <a:tr h="353325">
                <a:tc>
                  <a:txBody>
                    <a:bodyPr/>
                    <a:lstStyle/>
                    <a:p>
                      <a:pPr marL="0" marR="0" lvl="0" indent="0" algn="l" rtl="0">
                        <a:spcBef>
                          <a:spcPts val="0"/>
                        </a:spcBef>
                        <a:buSzPct val="25000"/>
                        <a:buNone/>
                      </a:pPr>
                      <a:r>
                        <a:rPr lang="en-US" sz="1800"/>
                        <a:t>Group 4</a:t>
                      </a:r>
                    </a:p>
                  </a:txBody>
                  <a:tcPr marL="93425" marR="93425" marT="45725" marB="45725" anchor="ctr"/>
                </a:tc>
                <a:tc>
                  <a:txBody>
                    <a:bodyPr/>
                    <a:lstStyle/>
                    <a:p>
                      <a:pPr marL="0" marR="0" lvl="0" indent="0" algn="ctr" rtl="0">
                        <a:lnSpc>
                          <a:spcPct val="100000"/>
                        </a:lnSpc>
                        <a:spcBef>
                          <a:spcPts val="0"/>
                        </a:spcBef>
                        <a:spcAft>
                          <a:spcPts val="0"/>
                        </a:spcAft>
                        <a:buClr>
                          <a:schemeClr val="dk1"/>
                        </a:buClr>
                        <a:buSzPct val="25000"/>
                        <a:buFont typeface="Century Gothic"/>
                        <a:buNone/>
                      </a:pPr>
                      <a:r>
                        <a:rPr lang="en-US" sz="2400"/>
                        <a:t>Interesting application of parabola (</a:t>
                      </a:r>
                      <a:r>
                        <a:rPr lang="en-US" sz="2400">
                          <a:solidFill>
                            <a:srgbClr val="000000"/>
                          </a:solidFill>
                          <a:latin typeface="Times"/>
                          <a:ea typeface="Times"/>
                          <a:cs typeface="Times"/>
                          <a:sym typeface="Times"/>
                        </a:rPr>
                        <a:t>Mcdonald's</a:t>
                      </a:r>
                      <a:r>
                        <a:rPr lang="en-US" sz="2400"/>
                        <a:t> logo)</a:t>
                      </a:r>
                    </a:p>
                    <a:p>
                      <a:pPr marL="0" marR="0" lvl="0" indent="0" algn="ctr" rtl="0">
                        <a:spcBef>
                          <a:spcPts val="0"/>
                        </a:spcBef>
                        <a:buSzPct val="25000"/>
                        <a:buNone/>
                      </a:pPr>
                      <a:endParaRPr sz="1400"/>
                    </a:p>
                  </a:txBody>
                  <a:tcPr marL="93425" marR="93425" marT="45725" marB="45725" anchor="ctr"/>
                </a:tc>
                <a:tc>
                  <a:txBody>
                    <a:bodyPr/>
                    <a:lstStyle/>
                    <a:p>
                      <a:pPr marL="0" marR="0" lvl="0" indent="0" algn="ctr" rtl="0">
                        <a:lnSpc>
                          <a:spcPct val="100000"/>
                        </a:lnSpc>
                        <a:spcBef>
                          <a:spcPts val="0"/>
                        </a:spcBef>
                        <a:spcAft>
                          <a:spcPts val="0"/>
                        </a:spcAft>
                        <a:buClr>
                          <a:schemeClr val="dk1"/>
                        </a:buClr>
                        <a:buSzPct val="25000"/>
                        <a:buFont typeface="Century Gothic"/>
                        <a:buNone/>
                      </a:pPr>
                      <a:r>
                        <a:rPr lang="en-US" sz="1800"/>
                        <a:t>This groups’focus was in only one application of parabola, but the work on it was more detailed and including graphs(using desmos), writing the equation of parabolas, line of symmetry, vertex etc. I would have preferred to see the limitation of the length of the branches of parabolas. (restricting y-values</a:t>
                      </a:r>
                    </a:p>
                    <a:p>
                      <a:pPr marL="0" marR="0" lvl="0" indent="0" algn="ctr" rtl="0">
                        <a:lnSpc>
                          <a:spcPct val="100000"/>
                        </a:lnSpc>
                        <a:spcBef>
                          <a:spcPts val="0"/>
                        </a:spcBef>
                        <a:spcAft>
                          <a:spcPts val="0"/>
                        </a:spcAft>
                        <a:buClr>
                          <a:schemeClr val="dk1"/>
                        </a:buClr>
                        <a:buSzPct val="25000"/>
                        <a:buFont typeface="Century Gothic"/>
                        <a:buNone/>
                      </a:pPr>
                      <a:r>
                        <a:rPr lang="en-US" sz="1800"/>
                        <a:t>90 %</a:t>
                      </a:r>
                    </a:p>
                    <a:p>
                      <a:pPr marL="0" marR="0" lvl="0" indent="0" algn="ctr" rtl="0">
                        <a:spcBef>
                          <a:spcPts val="0"/>
                        </a:spcBef>
                        <a:buSzPct val="25000"/>
                        <a:buNone/>
                      </a:pPr>
                      <a:endParaRPr sz="1800"/>
                    </a:p>
                  </a:txBody>
                  <a:tcPr marL="93425" marR="93425" marT="45725" marB="45725" anchor="ctr"/>
                </a:tc>
              </a:tr>
              <a:tr h="353325">
                <a:tc>
                  <a:txBody>
                    <a:bodyPr/>
                    <a:lstStyle/>
                    <a:p>
                      <a:pPr marL="0" marR="0" lvl="0" indent="0" algn="l" rtl="0">
                        <a:lnSpc>
                          <a:spcPct val="100000"/>
                        </a:lnSpc>
                        <a:spcBef>
                          <a:spcPts val="0"/>
                        </a:spcBef>
                        <a:spcAft>
                          <a:spcPts val="0"/>
                        </a:spcAft>
                        <a:buClr>
                          <a:schemeClr val="dk1"/>
                        </a:buClr>
                        <a:buSzPct val="25000"/>
                        <a:buFont typeface="Century Gothic"/>
                        <a:buNone/>
                      </a:pPr>
                      <a:r>
                        <a:rPr lang="en-US" sz="1800"/>
                        <a:t>Group 5</a:t>
                      </a:r>
                    </a:p>
                  </a:txBody>
                  <a:tcPr marL="93425" marR="93425" marT="45725" marB="45725" anchor="ctr"/>
                </a:tc>
                <a:tc>
                  <a:txBody>
                    <a:bodyPr/>
                    <a:lstStyle/>
                    <a:p>
                      <a:pPr marL="0" marR="0" lvl="0" indent="0" algn="ctr" rtl="0">
                        <a:lnSpc>
                          <a:spcPct val="100000"/>
                        </a:lnSpc>
                        <a:spcBef>
                          <a:spcPts val="0"/>
                        </a:spcBef>
                        <a:spcAft>
                          <a:spcPts val="0"/>
                        </a:spcAft>
                        <a:buClr>
                          <a:schemeClr val="dk1"/>
                        </a:buClr>
                        <a:buSzPct val="25000"/>
                        <a:buFont typeface="Century Gothic"/>
                        <a:buNone/>
                      </a:pPr>
                      <a:r>
                        <a:rPr lang="en-US" sz="1800"/>
                        <a:t>Interesting applications of parabola in real world: Satellite dishes, RollerCoaster, Bridges, </a:t>
                      </a:r>
                      <a:r>
                        <a:rPr lang="en-US" sz="1400"/>
                        <a:t>THE BOTTOM OF THE EIFFEL TOWER etc</a:t>
                      </a:r>
                    </a:p>
                    <a:p>
                      <a:pPr marL="0" marR="0" lvl="0" indent="0" algn="ctr" rtl="0">
                        <a:spcBef>
                          <a:spcPts val="0"/>
                        </a:spcBef>
                        <a:buSzPct val="25000"/>
                        <a:buNone/>
                      </a:pPr>
                      <a:endParaRPr sz="1800"/>
                    </a:p>
                  </a:txBody>
                  <a:tcPr marL="93425" marR="93425" marT="45725" marB="45725" anchor="ctr"/>
                </a:tc>
                <a:tc>
                  <a:txBody>
                    <a:bodyPr/>
                    <a:lstStyle/>
                    <a:p>
                      <a:pPr marL="0" marR="0" lvl="0" indent="0" algn="ctr" rtl="0">
                        <a:spcBef>
                          <a:spcPts val="0"/>
                        </a:spcBef>
                        <a:buSzPct val="25000"/>
                        <a:buNone/>
                      </a:pPr>
                      <a:r>
                        <a:rPr lang="en-US" sz="1800"/>
                        <a:t>Excellent interpretation of physics concepts illustrated with mathematical calculations.</a:t>
                      </a:r>
                    </a:p>
                    <a:p>
                      <a:pPr marL="0" marR="0" lvl="0" indent="0" algn="ctr" rtl="0">
                        <a:spcBef>
                          <a:spcPts val="0"/>
                        </a:spcBef>
                        <a:buSzPct val="25000"/>
                        <a:buNone/>
                      </a:pPr>
                      <a:r>
                        <a:rPr lang="en-US" sz="1800"/>
                        <a:t>100%</a:t>
                      </a:r>
                    </a:p>
                    <a:p>
                      <a:pPr marL="0" marR="0" lvl="0" indent="0" algn="ctr" rtl="0">
                        <a:spcBef>
                          <a:spcPts val="0"/>
                        </a:spcBef>
                        <a:buSzPct val="25000"/>
                        <a:buNone/>
                      </a:pPr>
                      <a:endParaRPr sz="1800"/>
                    </a:p>
                  </a:txBody>
                  <a:tcPr marL="93425" marR="93425" marT="45725" marB="45725" anchor="ctr"/>
                </a:tc>
              </a:tr>
              <a:tr h="353325">
                <a:tc>
                  <a:txBody>
                    <a:bodyPr/>
                    <a:lstStyle/>
                    <a:p>
                      <a:pPr marL="0" marR="0" lvl="0" indent="0" algn="l" rtl="0">
                        <a:lnSpc>
                          <a:spcPct val="100000"/>
                        </a:lnSpc>
                        <a:spcBef>
                          <a:spcPts val="0"/>
                        </a:spcBef>
                        <a:spcAft>
                          <a:spcPts val="0"/>
                        </a:spcAft>
                        <a:buClr>
                          <a:schemeClr val="dk1"/>
                        </a:buClr>
                        <a:buSzPct val="25000"/>
                        <a:buFont typeface="Century Gothic"/>
                        <a:buNone/>
                      </a:pPr>
                      <a:r>
                        <a:rPr lang="en-US" sz="1800"/>
                        <a:t>Group 6+7</a:t>
                      </a:r>
                    </a:p>
                  </a:txBody>
                  <a:tcPr marL="93425" marR="93425" marT="45725" marB="45725" anchor="ctr"/>
                </a:tc>
                <a:tc>
                  <a:txBody>
                    <a:bodyPr/>
                    <a:lstStyle/>
                    <a:p>
                      <a:pPr marL="0" marR="0" lvl="0" indent="0" algn="ctr" rtl="0">
                        <a:spcBef>
                          <a:spcPts val="0"/>
                        </a:spcBef>
                        <a:buSzPct val="25000"/>
                        <a:buNone/>
                      </a:pPr>
                      <a:r>
                        <a:rPr lang="en-US" sz="1800"/>
                        <a:t>The applications were chosen in using trigonometry in construction. Right tringles etc </a:t>
                      </a:r>
                    </a:p>
                  </a:txBody>
                  <a:tcPr marL="93425" marR="93425" marT="45725" marB="45725" anchor="ctr"/>
                </a:tc>
                <a:tc>
                  <a:txBody>
                    <a:bodyPr/>
                    <a:lstStyle/>
                    <a:p>
                      <a:pPr marL="0" marR="0" lvl="0" indent="0" algn="ctr" rtl="0">
                        <a:spcBef>
                          <a:spcPts val="0"/>
                        </a:spcBef>
                        <a:buSzPct val="25000"/>
                        <a:buNone/>
                      </a:pPr>
                      <a:r>
                        <a:rPr lang="en-US" sz="1800"/>
                        <a:t>A nice connection between geometry, trig, algebra and the real world applications was performed.</a:t>
                      </a:r>
                    </a:p>
                    <a:p>
                      <a:pPr marL="0" marR="0" lvl="0" indent="0" algn="ctr" rtl="0">
                        <a:spcBef>
                          <a:spcPts val="0"/>
                        </a:spcBef>
                        <a:buSzPct val="25000"/>
                        <a:buNone/>
                      </a:pPr>
                      <a:r>
                        <a:rPr lang="en-US" sz="1800"/>
                        <a:t>90%</a:t>
                      </a:r>
                    </a:p>
                  </a:txBody>
                  <a:tcPr marL="93425" marR="93425" marT="45725" marB="45725" anchor="ctr"/>
                </a:tc>
              </a:tr>
              <a:tr h="617200">
                <a:tc>
                  <a:txBody>
                    <a:bodyPr/>
                    <a:lstStyle/>
                    <a:p>
                      <a:pPr marL="0" marR="0" lvl="0" indent="0" algn="l" rtl="0">
                        <a:spcBef>
                          <a:spcPts val="0"/>
                        </a:spcBef>
                        <a:buSzPct val="25000"/>
                        <a:buNone/>
                      </a:pPr>
                      <a:endParaRPr sz="1800"/>
                    </a:p>
                  </a:txBody>
                  <a:tcPr marL="93425" marR="93425" marT="45725" marB="45725" anchor="ctr"/>
                </a:tc>
                <a:tc>
                  <a:txBody>
                    <a:bodyPr/>
                    <a:lstStyle/>
                    <a:p>
                      <a:pPr marL="0" marR="0" lvl="0" indent="0" algn="ctr" rtl="0">
                        <a:spcBef>
                          <a:spcPts val="0"/>
                        </a:spcBef>
                        <a:buSzPct val="25000"/>
                        <a:buNone/>
                      </a:pPr>
                      <a:endParaRPr sz="1800"/>
                    </a:p>
                  </a:txBody>
                  <a:tcPr marL="93425" marR="93425" marT="45725" marB="45725" anchor="ctr"/>
                </a:tc>
                <a:tc>
                  <a:txBody>
                    <a:bodyPr/>
                    <a:lstStyle/>
                    <a:p>
                      <a:pPr marL="0" marR="0" lvl="0" indent="0" algn="ctr" rtl="0">
                        <a:spcBef>
                          <a:spcPts val="0"/>
                        </a:spcBef>
                        <a:buSzPct val="25000"/>
                        <a:buNone/>
                      </a:pPr>
                      <a:endParaRPr sz="1800"/>
                    </a:p>
                  </a:txBody>
                  <a:tcPr marL="93425" marR="93425" marT="45725" marB="45725" anchor="ctr"/>
                </a:tc>
              </a:tr>
            </a:tbl>
          </a:graphicData>
        </a:graphic>
      </p:graphicFrame>
      <p:sp>
        <p:nvSpPr>
          <p:cNvPr id="177" name="Shape 177"/>
          <p:cNvSpPr txBox="1">
            <a:spLocks noGrp="1"/>
          </p:cNvSpPr>
          <p:nvPr>
            <p:ph type="title"/>
          </p:nvPr>
        </p:nvSpPr>
        <p:spPr>
          <a:xfrm>
            <a:off x="1914143" y="274320"/>
            <a:ext cx="9997439" cy="362288"/>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entury Gothic"/>
              <a:buNone/>
            </a:pPr>
            <a:r>
              <a:rPr lang="en-US" sz="2880" b="0" i="0" u="none" strike="noStrike" cap="none">
                <a:solidFill>
                  <a:schemeClr val="accent1"/>
                </a:solidFill>
                <a:latin typeface="Century Gothic"/>
                <a:ea typeface="Century Gothic"/>
                <a:cs typeface="Century Gothic"/>
                <a:sym typeface="Century Gothic"/>
              </a:rPr>
              <a:t>Groups Performance</a:t>
            </a:r>
          </a:p>
        </p:txBody>
      </p:sp>
    </p:spTree>
  </p:cSld>
  <p:clrMapOvr>
    <a:masterClrMapping/>
  </p:clrMapOvr>
  <p:transition spd="med">
    <p:fade/>
  </p:transition>
</p:sld>
</file>

<file path=ppt/theme/theme1.xml><?xml version="1.0" encoding="utf-8"?>
<a:theme xmlns:a="http://schemas.openxmlformats.org/drawingml/2006/main" name="Idea design template">
  <a:themeElements>
    <a:clrScheme name="Red">
      <a:dk1>
        <a:srgbClr val="000000"/>
      </a:dk1>
      <a:lt1>
        <a:srgbClr val="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960</Words>
  <Application>Microsoft Office PowerPoint</Application>
  <PresentationFormat>Widescreen</PresentationFormat>
  <Paragraphs>96</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Noto Sans Symbols</vt:lpstr>
      <vt:lpstr>Verdana</vt:lpstr>
      <vt:lpstr>Century Gothic</vt:lpstr>
      <vt:lpstr>Times</vt:lpstr>
      <vt:lpstr>Arial</vt:lpstr>
      <vt:lpstr>Idea design template</vt:lpstr>
      <vt:lpstr>PowerPoint Presentation</vt:lpstr>
      <vt:lpstr>My Preparation for Flipped classroom</vt:lpstr>
      <vt:lpstr>Links to my videos and students projects in open lab (To be able to watch the videos please copy the links and paste in the browser)</vt:lpstr>
      <vt:lpstr>PowerPoint Presentation</vt:lpstr>
      <vt:lpstr>My observations</vt:lpstr>
      <vt:lpstr>Overall observation and reflection</vt:lpstr>
      <vt:lpstr>*</vt:lpstr>
      <vt:lpstr>Groups Performance</vt:lpstr>
      <vt:lpstr>Groups Performance</vt:lpstr>
      <vt:lpstr>*Project Guideline and Student’s work sample</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Lucie Mingla</dc:creator>
  <cp:lastModifiedBy>Lucie Mingla</cp:lastModifiedBy>
  <cp:revision>1</cp:revision>
  <dcterms:modified xsi:type="dcterms:W3CDTF">2017-05-12T17:35:23Z</dcterms:modified>
</cp:coreProperties>
</file>