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2.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lvl1pPr>
    <a:lvl2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lvl2pPr>
    <a:lvl3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lvl3pPr>
    <a:lvl4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lvl4pPr>
    <a:lvl5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lvl5pPr>
    <a:lvl6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lvl6pPr>
    <a:lvl7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lvl7pPr>
    <a:lvl8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lvl8pPr>
    <a:lvl9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b="def" i="def"/>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b="def" i="def"/>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noFill/>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b="def" i="def"/>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6"/>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b="def" i="def"/>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6"/>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4"/>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b="def" i="def"/>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b="def" i="def"/>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30" name="Shape 130"/>
          <p:cNvSpPr/>
          <p:nvPr>
            <p:ph type="sldImg"/>
          </p:nvPr>
        </p:nvSpPr>
        <p:spPr>
          <a:xfrm>
            <a:off x="1143000" y="685800"/>
            <a:ext cx="4572000" cy="3429000"/>
          </a:xfrm>
          <a:prstGeom prst="rect">
            <a:avLst/>
          </a:prstGeom>
        </p:spPr>
        <p:txBody>
          <a:bodyPr/>
          <a:lstStyle/>
          <a:p>
            <a:pPr/>
          </a:p>
        </p:txBody>
      </p:sp>
      <p:sp>
        <p:nvSpPr>
          <p:cNvPr id="131" name="Shape 13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p:spTree>
      <p:nvGrpSpPr>
        <p:cNvPr id="1" name=""/>
        <p:cNvGrpSpPr/>
        <p:nvPr/>
      </p:nvGrpSpPr>
      <p:grpSpPr>
        <a:xfrm>
          <a:off x="0" y="0"/>
          <a:ext cx="0" cy="0"/>
          <a:chOff x="0" y="0"/>
          <a:chExt cx="0" cy="0"/>
        </a:xfrm>
      </p:grpSpPr>
      <p:sp>
        <p:nvSpPr>
          <p:cNvPr id="13" name="Line"/>
          <p:cNvSpPr/>
          <p:nvPr/>
        </p:nvSpPr>
        <p:spPr>
          <a:xfrm>
            <a:off x="508000" y="6591300"/>
            <a:ext cx="1199945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14" name="Line"/>
          <p:cNvSpPr/>
          <p:nvPr/>
        </p:nvSpPr>
        <p:spPr>
          <a:xfrm>
            <a:off x="508000" y="4089400"/>
            <a:ext cx="12000019"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15" name="Line"/>
          <p:cNvSpPr/>
          <p:nvPr/>
        </p:nvSpPr>
        <p:spPr>
          <a:xfrm flipV="1">
            <a:off x="7994302" y="45262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16" name="Lorem Ipsum Dolor"/>
          <p:cNvSpPr txBox="1"/>
          <p:nvPr>
            <p:ph type="body" sz="quarter" idx="13"/>
          </p:nvPr>
        </p:nvSpPr>
        <p:spPr>
          <a:xfrm>
            <a:off x="508000" y="3505200"/>
            <a:ext cx="7200900" cy="508000"/>
          </a:xfrm>
          <a:prstGeom prst="rect">
            <a:avLst/>
          </a:prstGeom>
        </p:spPr>
        <p:txBody>
          <a:bodyPr>
            <a:spAutoFit/>
          </a:bodyPr>
          <a:lstStyle>
            <a:lvl1pPr marL="0" indent="0">
              <a:lnSpc>
                <a:spcPct val="110000"/>
              </a:lnSpc>
              <a:spcBef>
                <a:spcPts val="0"/>
              </a:spcBef>
              <a:buClrTx/>
              <a:buSzTx/>
              <a:buFontTx/>
              <a:buNone/>
              <a:defRPr i="1" sz="2400"/>
            </a:lvl1pPr>
          </a:lstStyle>
          <a:p>
            <a:pPr/>
            <a:r>
              <a:t>Lorem Ipsum Dolor</a:t>
            </a:r>
          </a:p>
        </p:txBody>
      </p:sp>
      <p:sp>
        <p:nvSpPr>
          <p:cNvPr id="17" name="Title Text"/>
          <p:cNvSpPr txBox="1"/>
          <p:nvPr>
            <p:ph type="title"/>
          </p:nvPr>
        </p:nvSpPr>
        <p:spPr>
          <a:xfrm>
            <a:off x="508000" y="4140200"/>
            <a:ext cx="7200900" cy="2413000"/>
          </a:xfrm>
          <a:prstGeom prst="rect">
            <a:avLst/>
          </a:prstGeom>
        </p:spPr>
        <p:txBody>
          <a:bodyPr/>
          <a:lstStyle>
            <a:lvl1pPr algn="l"/>
          </a:lstStyle>
          <a:p>
            <a:pPr/>
            <a:r>
              <a:t>Title Text</a:t>
            </a:r>
          </a:p>
        </p:txBody>
      </p:sp>
      <p:sp>
        <p:nvSpPr>
          <p:cNvPr id="18" name="Body Level One…"/>
          <p:cNvSpPr txBox="1"/>
          <p:nvPr>
            <p:ph type="body" sz="quarter" idx="1"/>
          </p:nvPr>
        </p:nvSpPr>
        <p:spPr>
          <a:xfrm>
            <a:off x="8280400" y="4140200"/>
            <a:ext cx="4241800" cy="2413000"/>
          </a:xfrm>
          <a:prstGeom prst="rect">
            <a:avLst/>
          </a:prstGeom>
        </p:spPr>
        <p:txBody>
          <a:bodyPr/>
          <a:lstStyle>
            <a:lvl1pPr marL="0" indent="0">
              <a:spcBef>
                <a:spcPts val="0"/>
              </a:spcBef>
              <a:buClrTx/>
              <a:buSzTx/>
              <a:buFontTx/>
              <a:buNone/>
              <a:defRPr sz="2400"/>
            </a:lvl1pPr>
            <a:lvl2pPr marL="0" indent="0">
              <a:spcBef>
                <a:spcPts val="0"/>
              </a:spcBef>
              <a:buClrTx/>
              <a:buSzTx/>
              <a:buFontTx/>
              <a:buNone/>
              <a:defRPr sz="2400"/>
            </a:lvl2pPr>
            <a:lvl3pPr marL="0" indent="0">
              <a:spcBef>
                <a:spcPts val="0"/>
              </a:spcBef>
              <a:buClrTx/>
              <a:buSzTx/>
              <a:buFontTx/>
              <a:buNone/>
              <a:defRPr sz="2400"/>
            </a:lvl3pPr>
            <a:lvl4pPr marL="0" indent="0">
              <a:spcBef>
                <a:spcPts val="0"/>
              </a:spcBef>
              <a:buClrTx/>
              <a:buSzTx/>
              <a:buFontTx/>
              <a:buNone/>
              <a:defRPr sz="2400"/>
            </a:lvl4pPr>
            <a:lvl5pPr marL="0" indent="0">
              <a:spcBef>
                <a:spcPts val="0"/>
              </a:spcBef>
              <a:buClrTx/>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p:spTree>
      <p:nvGrpSpPr>
        <p:cNvPr id="1" name=""/>
        <p:cNvGrpSpPr/>
        <p:nvPr/>
      </p:nvGrpSpPr>
      <p:grpSpPr>
        <a:xfrm>
          <a:off x="0" y="0"/>
          <a:ext cx="0" cy="0"/>
          <a:chOff x="0" y="0"/>
          <a:chExt cx="0" cy="0"/>
        </a:xfrm>
      </p:grpSpPr>
      <p:sp>
        <p:nvSpPr>
          <p:cNvPr id="107" name="–Johnny Appleseed"/>
          <p:cNvSpPr txBox="1"/>
          <p:nvPr>
            <p:ph type="body" sz="quarter" idx="13"/>
          </p:nvPr>
        </p:nvSpPr>
        <p:spPr>
          <a:xfrm>
            <a:off x="533400" y="5969000"/>
            <a:ext cx="11938000" cy="609600"/>
          </a:xfrm>
          <a:prstGeom prst="rect">
            <a:avLst/>
          </a:prstGeom>
        </p:spPr>
        <p:txBody>
          <a:bodyPr anchor="t">
            <a:spAutoFit/>
          </a:bodyPr>
          <a:lstStyle>
            <a:lvl1pPr marL="0" indent="0" algn="ctr">
              <a:spcBef>
                <a:spcPts val="1200"/>
              </a:spcBef>
              <a:buClrTx/>
              <a:buSzTx/>
              <a:buFontTx/>
              <a:buNone/>
              <a:defRPr i="1" sz="3000"/>
            </a:lvl1pPr>
          </a:lstStyle>
          <a:p>
            <a:pPr/>
            <a:r>
              <a:t>–Johnny Appleseed</a:t>
            </a:r>
          </a:p>
        </p:txBody>
      </p:sp>
      <p:sp>
        <p:nvSpPr>
          <p:cNvPr id="108" name="“Type a quote here.”"/>
          <p:cNvSpPr txBox="1"/>
          <p:nvPr>
            <p:ph type="body" sz="quarter" idx="14"/>
          </p:nvPr>
        </p:nvSpPr>
        <p:spPr>
          <a:xfrm>
            <a:off x="1270000" y="4254500"/>
            <a:ext cx="10464800" cy="711200"/>
          </a:xfrm>
          <a:prstGeom prst="rect">
            <a:avLst/>
          </a:prstGeom>
        </p:spPr>
        <p:txBody>
          <a:bodyPr>
            <a:spAutoFit/>
          </a:bodyPr>
          <a:lstStyle>
            <a:lvl1pPr marL="0" indent="0" algn="ctr">
              <a:spcBef>
                <a:spcPts val="0"/>
              </a:spcBef>
              <a:buClrTx/>
              <a:buSzTx/>
              <a:buFontTx/>
              <a:buNone/>
            </a:lvl1pPr>
          </a:lstStyle>
          <a:p>
            <a:pPr/>
            <a:r>
              <a:t>“Type a quote here.” </a:t>
            </a:r>
          </a:p>
        </p:txBody>
      </p:sp>
      <p:sp>
        <p:nvSpPr>
          <p:cNvPr id="10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p:spTree>
      <p:nvGrpSpPr>
        <p:cNvPr id="1" name=""/>
        <p:cNvGrpSpPr/>
        <p:nvPr/>
      </p:nvGrpSpPr>
      <p:grpSpPr>
        <a:xfrm>
          <a:off x="0" y="0"/>
          <a:ext cx="0" cy="0"/>
          <a:chOff x="0" y="0"/>
          <a:chExt cx="0" cy="0"/>
        </a:xfrm>
      </p:grpSpPr>
      <p:sp>
        <p:nvSpPr>
          <p:cNvPr id="116" name="Image"/>
          <p:cNvSpPr/>
          <p:nvPr>
            <p:ph type="pic" idx="13"/>
          </p:nvPr>
        </p:nvSpPr>
        <p:spPr>
          <a:xfrm>
            <a:off x="-901700" y="-127000"/>
            <a:ext cx="14211300" cy="9997255"/>
          </a:xfrm>
          <a:prstGeom prst="rect">
            <a:avLst/>
          </a:prstGeom>
        </p:spPr>
        <p:txBody>
          <a:bodyPr lIns="91439" tIns="45719" rIns="91439" bIns="45719" anchor="t">
            <a:noAutofit/>
          </a:bodyPr>
          <a:lstStyle/>
          <a:p>
            <a:pP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spTree>
      <p:nvGrpSpPr>
        <p:cNvPr id="1" name=""/>
        <p:cNvGrpSpPr/>
        <p:nvPr/>
      </p:nvGrpSpPr>
      <p:grpSpPr>
        <a:xfrm>
          <a:off x="0" y="0"/>
          <a:ext cx="0" cy="0"/>
          <a:chOff x="0" y="0"/>
          <a:chExt cx="0" cy="0"/>
        </a:xfrm>
      </p:grpSpPr>
      <p:sp>
        <p:nvSpPr>
          <p:cNvPr id="12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Horizontal">
    <p:spTree>
      <p:nvGrpSpPr>
        <p:cNvPr id="1" name=""/>
        <p:cNvGrpSpPr/>
        <p:nvPr/>
      </p:nvGrpSpPr>
      <p:grpSpPr>
        <a:xfrm>
          <a:off x="0" y="0"/>
          <a:ext cx="0" cy="0"/>
          <a:chOff x="0" y="0"/>
          <a:chExt cx="0" cy="0"/>
        </a:xfrm>
      </p:grpSpPr>
      <p:sp>
        <p:nvSpPr>
          <p:cNvPr id="26" name="Line"/>
          <p:cNvSpPr/>
          <p:nvPr/>
        </p:nvSpPr>
        <p:spPr>
          <a:xfrm flipV="1">
            <a:off x="7994302" y="70535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27" name="Line"/>
          <p:cNvSpPr/>
          <p:nvPr/>
        </p:nvSpPr>
        <p:spPr>
          <a:xfrm>
            <a:off x="508000" y="9131300"/>
            <a:ext cx="1199945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28" name="Line"/>
          <p:cNvSpPr/>
          <p:nvPr/>
        </p:nvSpPr>
        <p:spPr>
          <a:xfrm>
            <a:off x="508000" y="6629400"/>
            <a:ext cx="12000019"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29" name="Line"/>
          <p:cNvSpPr/>
          <p:nvPr/>
        </p:nvSpPr>
        <p:spPr>
          <a:xfrm flipV="1">
            <a:off x="7994302" y="70535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30" name="Lorem Ipsum Dolor"/>
          <p:cNvSpPr txBox="1"/>
          <p:nvPr>
            <p:ph type="body" sz="quarter" idx="13"/>
          </p:nvPr>
        </p:nvSpPr>
        <p:spPr>
          <a:xfrm>
            <a:off x="508000" y="6096000"/>
            <a:ext cx="7200900" cy="508000"/>
          </a:xfrm>
          <a:prstGeom prst="rect">
            <a:avLst/>
          </a:prstGeom>
        </p:spPr>
        <p:txBody>
          <a:bodyPr>
            <a:spAutoFit/>
          </a:bodyPr>
          <a:lstStyle>
            <a:lvl1pPr marL="0" indent="0">
              <a:lnSpc>
                <a:spcPct val="110000"/>
              </a:lnSpc>
              <a:spcBef>
                <a:spcPts val="0"/>
              </a:spcBef>
              <a:buClrTx/>
              <a:buSzTx/>
              <a:buFontTx/>
              <a:buNone/>
              <a:defRPr i="1" sz="2400"/>
            </a:lvl1pPr>
          </a:lstStyle>
          <a:p>
            <a:pPr/>
            <a:r>
              <a:t>Lorem Ipsum Dolor</a:t>
            </a:r>
          </a:p>
        </p:txBody>
      </p:sp>
      <p:sp>
        <p:nvSpPr>
          <p:cNvPr id="31" name="Image"/>
          <p:cNvSpPr/>
          <p:nvPr>
            <p:ph type="pic" idx="14"/>
          </p:nvPr>
        </p:nvSpPr>
        <p:spPr>
          <a:xfrm>
            <a:off x="584200" y="558800"/>
            <a:ext cx="11823700" cy="7086600"/>
          </a:xfrm>
          <a:prstGeom prst="rect">
            <a:avLst/>
          </a:prstGeom>
          <a:ln w="9525">
            <a:round/>
          </a:ln>
        </p:spPr>
        <p:txBody>
          <a:bodyPr lIns="91439" tIns="45719" rIns="91439" bIns="45719" anchor="t">
            <a:noAutofit/>
          </a:bodyPr>
          <a:lstStyle/>
          <a:p>
            <a:pPr/>
          </a:p>
        </p:txBody>
      </p:sp>
      <p:sp>
        <p:nvSpPr>
          <p:cNvPr id="32" name="Title Text"/>
          <p:cNvSpPr txBox="1"/>
          <p:nvPr>
            <p:ph type="title"/>
          </p:nvPr>
        </p:nvSpPr>
        <p:spPr>
          <a:xfrm>
            <a:off x="508000" y="6680200"/>
            <a:ext cx="7200900" cy="2413000"/>
          </a:xfrm>
          <a:prstGeom prst="rect">
            <a:avLst/>
          </a:prstGeom>
        </p:spPr>
        <p:txBody>
          <a:bodyPr/>
          <a:lstStyle>
            <a:lvl1pPr algn="l"/>
          </a:lstStyle>
          <a:p>
            <a:pPr/>
            <a:r>
              <a:t>Title Text</a:t>
            </a:r>
          </a:p>
        </p:txBody>
      </p:sp>
      <p:sp>
        <p:nvSpPr>
          <p:cNvPr id="33" name="Body Level One…"/>
          <p:cNvSpPr txBox="1"/>
          <p:nvPr>
            <p:ph type="body" sz="quarter" idx="1"/>
          </p:nvPr>
        </p:nvSpPr>
        <p:spPr>
          <a:xfrm>
            <a:off x="8280400" y="6680200"/>
            <a:ext cx="4241800" cy="2413000"/>
          </a:xfrm>
          <a:prstGeom prst="rect">
            <a:avLst/>
          </a:prstGeom>
        </p:spPr>
        <p:txBody>
          <a:bodyPr/>
          <a:lstStyle>
            <a:lvl1pPr marL="0" indent="0">
              <a:spcBef>
                <a:spcPts val="0"/>
              </a:spcBef>
              <a:buClrTx/>
              <a:buSzTx/>
              <a:buFontTx/>
              <a:buNone/>
              <a:defRPr sz="2400"/>
            </a:lvl1pPr>
            <a:lvl2pPr marL="0" indent="0">
              <a:spcBef>
                <a:spcPts val="0"/>
              </a:spcBef>
              <a:buClrTx/>
              <a:buSzTx/>
              <a:buFontTx/>
              <a:buNone/>
              <a:defRPr sz="2400"/>
            </a:lvl2pPr>
            <a:lvl3pPr marL="0" indent="0">
              <a:spcBef>
                <a:spcPts val="0"/>
              </a:spcBef>
              <a:buClrTx/>
              <a:buSzTx/>
              <a:buFontTx/>
              <a:buNone/>
              <a:defRPr sz="2400"/>
            </a:lvl3pPr>
            <a:lvl4pPr marL="0" indent="0">
              <a:spcBef>
                <a:spcPts val="0"/>
              </a:spcBef>
              <a:buClrTx/>
              <a:buSzTx/>
              <a:buFontTx/>
              <a:buNone/>
              <a:defRPr sz="2400"/>
            </a:lvl4pPr>
            <a:lvl5pPr marL="0" indent="0">
              <a:spcBef>
                <a:spcPts val="0"/>
              </a:spcBef>
              <a:buClrTx/>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3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 Center">
    <p:spTree>
      <p:nvGrpSpPr>
        <p:cNvPr id="1" name=""/>
        <p:cNvGrpSpPr/>
        <p:nvPr/>
      </p:nvGrpSpPr>
      <p:grpSpPr>
        <a:xfrm>
          <a:off x="0" y="0"/>
          <a:ext cx="0" cy="0"/>
          <a:chOff x="0" y="0"/>
          <a:chExt cx="0" cy="0"/>
        </a:xfrm>
      </p:grpSpPr>
      <p:sp>
        <p:nvSpPr>
          <p:cNvPr id="41" name="Title Text"/>
          <p:cNvSpPr txBox="1"/>
          <p:nvPr>
            <p:ph type="title"/>
          </p:nvPr>
        </p:nvSpPr>
        <p:spPr>
          <a:xfrm>
            <a:off x="508000" y="3670300"/>
            <a:ext cx="11988800" cy="2413000"/>
          </a:xfrm>
          <a:prstGeom prst="rect">
            <a:avLst/>
          </a:prstGeom>
        </p:spPr>
        <p:txBody>
          <a:bodyPr/>
          <a:lstStyle/>
          <a:p>
            <a:pPr/>
            <a:r>
              <a:t>Title Text</a:t>
            </a:r>
          </a:p>
        </p:txBody>
      </p:sp>
      <p:sp>
        <p:nvSpPr>
          <p:cNvPr id="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Vertical">
    <p:spTree>
      <p:nvGrpSpPr>
        <p:cNvPr id="1" name=""/>
        <p:cNvGrpSpPr/>
        <p:nvPr/>
      </p:nvGrpSpPr>
      <p:grpSpPr>
        <a:xfrm>
          <a:off x="0" y="0"/>
          <a:ext cx="0" cy="0"/>
          <a:chOff x="0" y="0"/>
          <a:chExt cx="0" cy="0"/>
        </a:xfrm>
      </p:grpSpPr>
      <p:sp>
        <p:nvSpPr>
          <p:cNvPr id="49" name="Line"/>
          <p:cNvSpPr/>
          <p:nvPr/>
        </p:nvSpPr>
        <p:spPr>
          <a:xfrm>
            <a:off x="508000" y="4876800"/>
            <a:ext cx="5676374"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50" name="Line"/>
          <p:cNvSpPr/>
          <p:nvPr/>
        </p:nvSpPr>
        <p:spPr>
          <a:xfrm>
            <a:off x="508000" y="2768600"/>
            <a:ext cx="5676316"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51" name="Lorem Ipsum Dolor"/>
          <p:cNvSpPr txBox="1"/>
          <p:nvPr>
            <p:ph type="body" sz="quarter" idx="13"/>
          </p:nvPr>
        </p:nvSpPr>
        <p:spPr>
          <a:xfrm>
            <a:off x="508000" y="2171700"/>
            <a:ext cx="5676900" cy="508000"/>
          </a:xfrm>
          <a:prstGeom prst="rect">
            <a:avLst/>
          </a:prstGeom>
        </p:spPr>
        <p:txBody>
          <a:bodyPr anchor="b">
            <a:spAutoFit/>
          </a:bodyPr>
          <a:lstStyle>
            <a:lvl1pPr marL="0" indent="0">
              <a:lnSpc>
                <a:spcPct val="110000"/>
              </a:lnSpc>
              <a:spcBef>
                <a:spcPts val="0"/>
              </a:spcBef>
              <a:buClrTx/>
              <a:buSzTx/>
              <a:buFontTx/>
              <a:buNone/>
              <a:defRPr i="1" sz="2400"/>
            </a:lvl1pPr>
          </a:lstStyle>
          <a:p>
            <a:pPr/>
            <a:r>
              <a:t>Lorem Ipsum Dolor</a:t>
            </a:r>
          </a:p>
        </p:txBody>
      </p:sp>
      <p:sp>
        <p:nvSpPr>
          <p:cNvPr id="52" name="Image"/>
          <p:cNvSpPr/>
          <p:nvPr>
            <p:ph type="pic" sz="half" idx="14"/>
          </p:nvPr>
        </p:nvSpPr>
        <p:spPr>
          <a:xfrm>
            <a:off x="6704698" y="590550"/>
            <a:ext cx="5806884" cy="8509000"/>
          </a:xfrm>
          <a:prstGeom prst="rect">
            <a:avLst/>
          </a:prstGeom>
          <a:ln w="9525">
            <a:round/>
          </a:ln>
        </p:spPr>
        <p:txBody>
          <a:bodyPr lIns="91439" tIns="45719" rIns="91439" bIns="45719" anchor="t">
            <a:noAutofit/>
          </a:bodyPr>
          <a:lstStyle/>
          <a:p>
            <a:pPr/>
          </a:p>
        </p:txBody>
      </p:sp>
      <p:sp>
        <p:nvSpPr>
          <p:cNvPr id="53" name="Title Text"/>
          <p:cNvSpPr txBox="1"/>
          <p:nvPr>
            <p:ph type="title"/>
          </p:nvPr>
        </p:nvSpPr>
        <p:spPr>
          <a:xfrm>
            <a:off x="508000" y="2806700"/>
            <a:ext cx="5676900" cy="2032000"/>
          </a:xfrm>
          <a:prstGeom prst="rect">
            <a:avLst/>
          </a:prstGeom>
        </p:spPr>
        <p:txBody>
          <a:bodyPr/>
          <a:lstStyle>
            <a:lvl1pPr algn="l">
              <a:defRPr sz="5600"/>
            </a:lvl1pPr>
          </a:lstStyle>
          <a:p>
            <a:pPr/>
            <a:r>
              <a:t>Title Text</a:t>
            </a:r>
          </a:p>
        </p:txBody>
      </p:sp>
      <p:sp>
        <p:nvSpPr>
          <p:cNvPr id="54" name="Body Level One…"/>
          <p:cNvSpPr txBox="1"/>
          <p:nvPr>
            <p:ph type="body" sz="quarter" idx="1"/>
          </p:nvPr>
        </p:nvSpPr>
        <p:spPr>
          <a:xfrm>
            <a:off x="508000" y="5029200"/>
            <a:ext cx="5676900" cy="4013200"/>
          </a:xfrm>
          <a:prstGeom prst="rect">
            <a:avLst/>
          </a:prstGeom>
        </p:spPr>
        <p:txBody>
          <a:bodyPr anchor="t"/>
          <a:lstStyle>
            <a:lvl1pPr marL="0" indent="0">
              <a:spcBef>
                <a:spcPts val="0"/>
              </a:spcBef>
              <a:buClrTx/>
              <a:buSzTx/>
              <a:buFontTx/>
              <a:buNone/>
              <a:defRPr sz="2400"/>
            </a:lvl1pPr>
            <a:lvl2pPr marL="0" indent="0">
              <a:spcBef>
                <a:spcPts val="0"/>
              </a:spcBef>
              <a:buClrTx/>
              <a:buSzTx/>
              <a:buFontTx/>
              <a:buNone/>
              <a:defRPr sz="2400"/>
            </a:lvl2pPr>
            <a:lvl3pPr marL="0" indent="0">
              <a:spcBef>
                <a:spcPts val="0"/>
              </a:spcBef>
              <a:buClrTx/>
              <a:buSzTx/>
              <a:buFontTx/>
              <a:buNone/>
              <a:defRPr sz="2400"/>
            </a:lvl3pPr>
            <a:lvl4pPr marL="0" indent="0">
              <a:spcBef>
                <a:spcPts val="0"/>
              </a:spcBef>
              <a:buClrTx/>
              <a:buSzTx/>
              <a:buFontTx/>
              <a:buNone/>
              <a:defRPr sz="2400"/>
            </a:lvl4pPr>
            <a:lvl5pPr marL="0" indent="0">
              <a:spcBef>
                <a:spcPts val="0"/>
              </a:spcBef>
              <a:buClrTx/>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5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62" name="Title Text"/>
          <p:cNvSpPr txBox="1"/>
          <p:nvPr>
            <p:ph type="title"/>
          </p:nvPr>
        </p:nvSpPr>
        <p:spPr>
          <a:prstGeom prst="rect">
            <a:avLst/>
          </a:prstGeom>
        </p:spPr>
        <p:txBody>
          <a:bodyPr/>
          <a:lstStyle/>
          <a:p>
            <a:pPr/>
            <a:r>
              <a:t>Title Text</a:t>
            </a:r>
          </a:p>
        </p:txBody>
      </p:sp>
      <p:sp>
        <p:nvSpPr>
          <p:cNvPr id="6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70" name="Title Text"/>
          <p:cNvSpPr txBox="1"/>
          <p:nvPr>
            <p:ph type="title"/>
          </p:nvPr>
        </p:nvSpPr>
        <p:spPr>
          <a:prstGeom prst="rect">
            <a:avLst/>
          </a:prstGeom>
        </p:spPr>
        <p:txBody>
          <a:bodyPr/>
          <a:lstStyle/>
          <a:p>
            <a:pPr/>
            <a:r>
              <a:t>Title Text</a:t>
            </a:r>
          </a:p>
        </p:txBody>
      </p:sp>
      <p:sp>
        <p:nvSpPr>
          <p:cNvPr id="7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79" name="Image"/>
          <p:cNvSpPr/>
          <p:nvPr>
            <p:ph type="pic" sz="half" idx="13"/>
          </p:nvPr>
        </p:nvSpPr>
        <p:spPr>
          <a:xfrm>
            <a:off x="6819900" y="1739900"/>
            <a:ext cx="5575300" cy="8169655"/>
          </a:xfrm>
          <a:prstGeom prst="rect">
            <a:avLst/>
          </a:prstGeom>
          <a:ln w="9525">
            <a:round/>
          </a:ln>
        </p:spPr>
        <p:txBody>
          <a:bodyPr lIns="91439" tIns="45719" rIns="91439" bIns="45719" anchor="t">
            <a:noAutofit/>
          </a:bodyPr>
          <a:lstStyle/>
          <a:p>
            <a:pPr/>
          </a:p>
        </p:txBody>
      </p:sp>
      <p:sp>
        <p:nvSpPr>
          <p:cNvPr id="80" name="Title Text"/>
          <p:cNvSpPr txBox="1"/>
          <p:nvPr>
            <p:ph type="title"/>
          </p:nvPr>
        </p:nvSpPr>
        <p:spPr>
          <a:prstGeom prst="rect">
            <a:avLst/>
          </a:prstGeom>
        </p:spPr>
        <p:txBody>
          <a:bodyPr/>
          <a:lstStyle/>
          <a:p>
            <a:pPr/>
            <a:r>
              <a:t>Title Text</a:t>
            </a:r>
          </a:p>
        </p:txBody>
      </p:sp>
      <p:sp>
        <p:nvSpPr>
          <p:cNvPr id="81" name="Body Level One…"/>
          <p:cNvSpPr txBox="1"/>
          <p:nvPr>
            <p:ph type="body" sz="half" idx="1"/>
          </p:nvPr>
        </p:nvSpPr>
        <p:spPr>
          <a:xfrm>
            <a:off x="508000" y="2730500"/>
            <a:ext cx="5816600" cy="6350000"/>
          </a:xfrm>
          <a:prstGeom prst="rect">
            <a:avLst/>
          </a:prstGeom>
        </p:spPr>
        <p:txBody>
          <a:bodyPr/>
          <a:lstStyle>
            <a:lvl1pPr marL="393700" indent="-393700">
              <a:spcBef>
                <a:spcPts val="1800"/>
              </a:spcBef>
              <a:buSzPct val="65000"/>
              <a:defRPr sz="3000"/>
            </a:lvl1pPr>
            <a:lvl2pPr marL="787400" indent="-393700">
              <a:spcBef>
                <a:spcPts val="1800"/>
              </a:spcBef>
              <a:buSzPct val="65000"/>
              <a:defRPr sz="3000"/>
            </a:lvl2pPr>
            <a:lvl3pPr marL="1181100" indent="-393700">
              <a:spcBef>
                <a:spcPts val="1800"/>
              </a:spcBef>
              <a:buSzPct val="65000"/>
              <a:defRPr sz="3000"/>
            </a:lvl3pPr>
            <a:lvl4pPr marL="1574800" indent="-393700">
              <a:spcBef>
                <a:spcPts val="1800"/>
              </a:spcBef>
              <a:buSzPct val="65000"/>
              <a:defRPr sz="3000"/>
            </a:lvl4pPr>
            <a:lvl5pPr marL="1968500" indent="-393700">
              <a:spcBef>
                <a:spcPts val="1800"/>
              </a:spcBef>
              <a:buSzPct val="65000"/>
              <a:defRPr sz="3000"/>
            </a:lvl5pPr>
          </a:lstStyle>
          <a:p>
            <a:pPr/>
            <a:r>
              <a:t>Body Level One</a:t>
            </a:r>
          </a:p>
          <a:p>
            <a:pPr lvl="1"/>
            <a:r>
              <a:t>Body Level Two</a:t>
            </a:r>
          </a:p>
          <a:p>
            <a:pPr lvl="2"/>
            <a:r>
              <a:t>Body Level Three</a:t>
            </a:r>
          </a:p>
          <a:p>
            <a:pPr lvl="3"/>
            <a:r>
              <a:t>Body Level Four</a:t>
            </a:r>
          </a:p>
          <a:p>
            <a:pPr lvl="4"/>
            <a:r>
              <a:t>Body Level Five</a:t>
            </a:r>
          </a:p>
        </p:txBody>
      </p:sp>
      <p:sp>
        <p:nvSpPr>
          <p:cNvPr id="8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
    <p:spTree>
      <p:nvGrpSpPr>
        <p:cNvPr id="1" name=""/>
        <p:cNvGrpSpPr/>
        <p:nvPr/>
      </p:nvGrpSpPr>
      <p:grpSpPr>
        <a:xfrm>
          <a:off x="0" y="0"/>
          <a:ext cx="0" cy="0"/>
          <a:chOff x="0" y="0"/>
          <a:chExt cx="0" cy="0"/>
        </a:xfrm>
      </p:grpSpPr>
      <p:sp>
        <p:nvSpPr>
          <p:cNvPr id="89" name="Body Level One…"/>
          <p:cNvSpPr txBox="1"/>
          <p:nvPr>
            <p:ph type="body" idx="1"/>
          </p:nvPr>
        </p:nvSpPr>
        <p:spPr>
          <a:xfrm>
            <a:off x="508000" y="1270000"/>
            <a:ext cx="11988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9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3 Up">
    <p:spTree>
      <p:nvGrpSpPr>
        <p:cNvPr id="1" name=""/>
        <p:cNvGrpSpPr/>
        <p:nvPr/>
      </p:nvGrpSpPr>
      <p:grpSpPr>
        <a:xfrm>
          <a:off x="0" y="0"/>
          <a:ext cx="0" cy="0"/>
          <a:chOff x="0" y="0"/>
          <a:chExt cx="0" cy="0"/>
        </a:xfrm>
      </p:grpSpPr>
      <p:sp>
        <p:nvSpPr>
          <p:cNvPr id="97" name="Image"/>
          <p:cNvSpPr/>
          <p:nvPr>
            <p:ph type="pic" sz="half" idx="13"/>
          </p:nvPr>
        </p:nvSpPr>
        <p:spPr>
          <a:xfrm>
            <a:off x="6260986" y="4406900"/>
            <a:ext cx="6697779" cy="4711700"/>
          </a:xfrm>
          <a:prstGeom prst="rect">
            <a:avLst/>
          </a:prstGeom>
          <a:ln w="9525">
            <a:round/>
          </a:ln>
        </p:spPr>
        <p:txBody>
          <a:bodyPr lIns="91439" tIns="45719" rIns="91439" bIns="45719" anchor="t">
            <a:noAutofit/>
          </a:bodyPr>
          <a:lstStyle/>
          <a:p>
            <a:pPr/>
          </a:p>
        </p:txBody>
      </p:sp>
      <p:sp>
        <p:nvSpPr>
          <p:cNvPr id="98" name="Image"/>
          <p:cNvSpPr/>
          <p:nvPr>
            <p:ph type="pic" sz="quarter" idx="14"/>
          </p:nvPr>
        </p:nvSpPr>
        <p:spPr>
          <a:xfrm>
            <a:off x="6680200" y="635000"/>
            <a:ext cx="5829301" cy="3517900"/>
          </a:xfrm>
          <a:prstGeom prst="rect">
            <a:avLst/>
          </a:prstGeom>
          <a:ln w="9525">
            <a:round/>
          </a:ln>
        </p:spPr>
        <p:txBody>
          <a:bodyPr lIns="91439" tIns="45719" rIns="91439" bIns="45719" anchor="t">
            <a:noAutofit/>
          </a:bodyPr>
          <a:lstStyle/>
          <a:p>
            <a:pPr/>
          </a:p>
        </p:txBody>
      </p:sp>
      <p:sp>
        <p:nvSpPr>
          <p:cNvPr id="99" name="Image"/>
          <p:cNvSpPr/>
          <p:nvPr>
            <p:ph type="pic" sz="half" idx="15"/>
          </p:nvPr>
        </p:nvSpPr>
        <p:spPr>
          <a:xfrm>
            <a:off x="482600" y="609600"/>
            <a:ext cx="5728881" cy="8394700"/>
          </a:xfrm>
          <a:prstGeom prst="rect">
            <a:avLst/>
          </a:prstGeom>
          <a:ln w="9525">
            <a:round/>
          </a:ln>
        </p:spPr>
        <p:txBody>
          <a:bodyPr lIns="91439" tIns="45719" rIns="91439" bIns="45719" anchor="t">
            <a:noAutofit/>
          </a:bodyPr>
          <a:lstStyle/>
          <a:p>
            <a:pPr/>
          </a:p>
        </p:txBody>
      </p:sp>
      <p:sp>
        <p:nvSpPr>
          <p:cNvPr id="10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Line"/>
          <p:cNvSpPr/>
          <p:nvPr/>
        </p:nvSpPr>
        <p:spPr>
          <a:xfrm>
            <a:off x="508000" y="2171700"/>
            <a:ext cx="1199729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3" name="Line"/>
          <p:cNvSpPr/>
          <p:nvPr/>
        </p:nvSpPr>
        <p:spPr>
          <a:xfrm>
            <a:off x="508000" y="635000"/>
            <a:ext cx="1199729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4" name="Title Text"/>
          <p:cNvSpPr txBox="1"/>
          <p:nvPr>
            <p:ph type="title"/>
          </p:nvPr>
        </p:nvSpPr>
        <p:spPr>
          <a:xfrm>
            <a:off x="508000" y="800100"/>
            <a:ext cx="11988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5" name="Body Level One…"/>
          <p:cNvSpPr txBox="1"/>
          <p:nvPr>
            <p:ph type="body" idx="1"/>
          </p:nvPr>
        </p:nvSpPr>
        <p:spPr>
          <a:xfrm>
            <a:off x="508000" y="2628900"/>
            <a:ext cx="11988800" cy="609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6" name="Slide Number"/>
          <p:cNvSpPr txBox="1"/>
          <p:nvPr>
            <p:ph type="sldNum" sz="quarter" idx="2"/>
          </p:nvPr>
        </p:nvSpPr>
        <p:spPr>
          <a:xfrm>
            <a:off x="6324599" y="9258300"/>
            <a:ext cx="342901" cy="406400"/>
          </a:xfrm>
          <a:prstGeom prst="rect">
            <a:avLst/>
          </a:prstGeom>
          <a:ln w="12700">
            <a:miter lim="400000"/>
          </a:ln>
        </p:spPr>
        <p:txBody>
          <a:bodyPr wrap="none" lIns="50800" tIns="50800" rIns="50800" bIns="50800">
            <a:spAutoFit/>
          </a:bodyPr>
          <a:lstStyle>
            <a:lvl1pPr>
              <a:defRPr sz="1800">
                <a:solidFill>
                  <a:srgbClr val="4C4946"/>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transition xmlns:p14="http://schemas.microsoft.com/office/powerpoint/2010/main" spd="med" advClick="1"/>
  <p:txStyles>
    <p:titleStyle>
      <a:lvl1pPr marL="0" marR="0" indent="0" algn="ctr" defTabSz="584200" rtl="0" latinLnBrk="0">
        <a:lnSpc>
          <a:spcPct val="90000"/>
        </a:lnSpc>
        <a:spcBef>
          <a:spcPts val="1600"/>
        </a:spcBef>
        <a:spcAft>
          <a:spcPts val="0"/>
        </a:spcAft>
        <a:buClrTx/>
        <a:buSzTx/>
        <a:buFontTx/>
        <a:buNone/>
        <a:tabLst/>
        <a:defRPr b="0" baseline="0" cap="none" i="0" spc="0" strike="noStrike" sz="7000" u="none">
          <a:solidFill>
            <a:srgbClr val="D93E2B"/>
          </a:solidFill>
          <a:uFillTx/>
          <a:latin typeface="+mn-lt"/>
          <a:ea typeface="+mn-ea"/>
          <a:cs typeface="+mn-cs"/>
          <a:sym typeface="Bodoni SvtyTwo ITC TT-Book"/>
        </a:defRPr>
      </a:lvl1pPr>
      <a:lvl2pPr marL="0" marR="0" indent="0" algn="ctr" defTabSz="584200" rtl="0" latinLnBrk="0">
        <a:lnSpc>
          <a:spcPct val="90000"/>
        </a:lnSpc>
        <a:spcBef>
          <a:spcPts val="1600"/>
        </a:spcBef>
        <a:spcAft>
          <a:spcPts val="0"/>
        </a:spcAft>
        <a:buClrTx/>
        <a:buSzTx/>
        <a:buFontTx/>
        <a:buNone/>
        <a:tabLst/>
        <a:defRPr b="0" baseline="0" cap="none" i="0" spc="0" strike="noStrike" sz="7000" u="none">
          <a:solidFill>
            <a:srgbClr val="D93E2B"/>
          </a:solidFill>
          <a:uFillTx/>
          <a:latin typeface="+mn-lt"/>
          <a:ea typeface="+mn-ea"/>
          <a:cs typeface="+mn-cs"/>
          <a:sym typeface="Bodoni SvtyTwo ITC TT-Book"/>
        </a:defRPr>
      </a:lvl2pPr>
      <a:lvl3pPr marL="0" marR="0" indent="0" algn="ctr" defTabSz="584200" rtl="0" latinLnBrk="0">
        <a:lnSpc>
          <a:spcPct val="90000"/>
        </a:lnSpc>
        <a:spcBef>
          <a:spcPts val="1600"/>
        </a:spcBef>
        <a:spcAft>
          <a:spcPts val="0"/>
        </a:spcAft>
        <a:buClrTx/>
        <a:buSzTx/>
        <a:buFontTx/>
        <a:buNone/>
        <a:tabLst/>
        <a:defRPr b="0" baseline="0" cap="none" i="0" spc="0" strike="noStrike" sz="7000" u="none">
          <a:solidFill>
            <a:srgbClr val="D93E2B"/>
          </a:solidFill>
          <a:uFillTx/>
          <a:latin typeface="+mn-lt"/>
          <a:ea typeface="+mn-ea"/>
          <a:cs typeface="+mn-cs"/>
          <a:sym typeface="Bodoni SvtyTwo ITC TT-Book"/>
        </a:defRPr>
      </a:lvl3pPr>
      <a:lvl4pPr marL="0" marR="0" indent="0" algn="ctr" defTabSz="584200" rtl="0" latinLnBrk="0">
        <a:lnSpc>
          <a:spcPct val="90000"/>
        </a:lnSpc>
        <a:spcBef>
          <a:spcPts val="1600"/>
        </a:spcBef>
        <a:spcAft>
          <a:spcPts val="0"/>
        </a:spcAft>
        <a:buClrTx/>
        <a:buSzTx/>
        <a:buFontTx/>
        <a:buNone/>
        <a:tabLst/>
        <a:defRPr b="0" baseline="0" cap="none" i="0" spc="0" strike="noStrike" sz="7000" u="none">
          <a:solidFill>
            <a:srgbClr val="D93E2B"/>
          </a:solidFill>
          <a:uFillTx/>
          <a:latin typeface="+mn-lt"/>
          <a:ea typeface="+mn-ea"/>
          <a:cs typeface="+mn-cs"/>
          <a:sym typeface="Bodoni SvtyTwo ITC TT-Book"/>
        </a:defRPr>
      </a:lvl4pPr>
      <a:lvl5pPr marL="0" marR="0" indent="0" algn="ctr" defTabSz="584200" rtl="0" latinLnBrk="0">
        <a:lnSpc>
          <a:spcPct val="90000"/>
        </a:lnSpc>
        <a:spcBef>
          <a:spcPts val="1600"/>
        </a:spcBef>
        <a:spcAft>
          <a:spcPts val="0"/>
        </a:spcAft>
        <a:buClrTx/>
        <a:buSzTx/>
        <a:buFontTx/>
        <a:buNone/>
        <a:tabLst/>
        <a:defRPr b="0" baseline="0" cap="none" i="0" spc="0" strike="noStrike" sz="7000" u="none">
          <a:solidFill>
            <a:srgbClr val="D93E2B"/>
          </a:solidFill>
          <a:uFillTx/>
          <a:latin typeface="+mn-lt"/>
          <a:ea typeface="+mn-ea"/>
          <a:cs typeface="+mn-cs"/>
          <a:sym typeface="Bodoni SvtyTwo ITC TT-Book"/>
        </a:defRPr>
      </a:lvl5pPr>
      <a:lvl6pPr marL="0" marR="0" indent="0" algn="ctr" defTabSz="584200" rtl="0" latinLnBrk="0">
        <a:lnSpc>
          <a:spcPct val="90000"/>
        </a:lnSpc>
        <a:spcBef>
          <a:spcPts val="1600"/>
        </a:spcBef>
        <a:spcAft>
          <a:spcPts val="0"/>
        </a:spcAft>
        <a:buClrTx/>
        <a:buSzTx/>
        <a:buFontTx/>
        <a:buNone/>
        <a:tabLst/>
        <a:defRPr b="0" baseline="0" cap="none" i="0" spc="0" strike="noStrike" sz="7000" u="none">
          <a:solidFill>
            <a:srgbClr val="D93E2B"/>
          </a:solidFill>
          <a:uFillTx/>
          <a:latin typeface="+mn-lt"/>
          <a:ea typeface="+mn-ea"/>
          <a:cs typeface="+mn-cs"/>
          <a:sym typeface="Bodoni SvtyTwo ITC TT-Book"/>
        </a:defRPr>
      </a:lvl6pPr>
      <a:lvl7pPr marL="0" marR="0" indent="0" algn="ctr" defTabSz="584200" rtl="0" latinLnBrk="0">
        <a:lnSpc>
          <a:spcPct val="90000"/>
        </a:lnSpc>
        <a:spcBef>
          <a:spcPts val="1600"/>
        </a:spcBef>
        <a:spcAft>
          <a:spcPts val="0"/>
        </a:spcAft>
        <a:buClrTx/>
        <a:buSzTx/>
        <a:buFontTx/>
        <a:buNone/>
        <a:tabLst/>
        <a:defRPr b="0" baseline="0" cap="none" i="0" spc="0" strike="noStrike" sz="7000" u="none">
          <a:solidFill>
            <a:srgbClr val="D93E2B"/>
          </a:solidFill>
          <a:uFillTx/>
          <a:latin typeface="+mn-lt"/>
          <a:ea typeface="+mn-ea"/>
          <a:cs typeface="+mn-cs"/>
          <a:sym typeface="Bodoni SvtyTwo ITC TT-Book"/>
        </a:defRPr>
      </a:lvl7pPr>
      <a:lvl8pPr marL="0" marR="0" indent="0" algn="ctr" defTabSz="584200" rtl="0" latinLnBrk="0">
        <a:lnSpc>
          <a:spcPct val="90000"/>
        </a:lnSpc>
        <a:spcBef>
          <a:spcPts val="1600"/>
        </a:spcBef>
        <a:spcAft>
          <a:spcPts val="0"/>
        </a:spcAft>
        <a:buClrTx/>
        <a:buSzTx/>
        <a:buFontTx/>
        <a:buNone/>
        <a:tabLst/>
        <a:defRPr b="0" baseline="0" cap="none" i="0" spc="0" strike="noStrike" sz="7000" u="none">
          <a:solidFill>
            <a:srgbClr val="D93E2B"/>
          </a:solidFill>
          <a:uFillTx/>
          <a:latin typeface="+mn-lt"/>
          <a:ea typeface="+mn-ea"/>
          <a:cs typeface="+mn-cs"/>
          <a:sym typeface="Bodoni SvtyTwo ITC TT-Book"/>
        </a:defRPr>
      </a:lvl8pPr>
      <a:lvl9pPr marL="0" marR="0" indent="0" algn="ctr" defTabSz="584200" rtl="0" latinLnBrk="0">
        <a:lnSpc>
          <a:spcPct val="90000"/>
        </a:lnSpc>
        <a:spcBef>
          <a:spcPts val="1600"/>
        </a:spcBef>
        <a:spcAft>
          <a:spcPts val="0"/>
        </a:spcAft>
        <a:buClrTx/>
        <a:buSzTx/>
        <a:buFontTx/>
        <a:buNone/>
        <a:tabLst/>
        <a:defRPr b="0" baseline="0" cap="none" i="0" spc="0" strike="noStrike" sz="7000" u="none">
          <a:solidFill>
            <a:srgbClr val="D93E2B"/>
          </a:solidFill>
          <a:uFillTx/>
          <a:latin typeface="+mn-lt"/>
          <a:ea typeface="+mn-ea"/>
          <a:cs typeface="+mn-cs"/>
          <a:sym typeface="Bodoni SvtyTwo ITC TT-Book"/>
        </a:defRPr>
      </a:lvl9pPr>
    </p:titleStyle>
    <p:bodyStyle>
      <a:lvl1pPr marL="469900" marR="0" indent="-469900" algn="l" defTabSz="584200" rtl="0" latinLnBrk="0">
        <a:lnSpc>
          <a:spcPct val="100000"/>
        </a:lnSpc>
        <a:spcBef>
          <a:spcPts val="2400"/>
        </a:spcBef>
        <a:spcAft>
          <a:spcPts val="0"/>
        </a:spcAft>
        <a:buClr>
          <a:srgbClr val="929292"/>
        </a:buClr>
        <a:buSzPct val="60000"/>
        <a:buFont typeface="Zapf Dingbats"/>
        <a:buChar char="❖"/>
        <a:tabLst/>
        <a:defRPr b="0" baseline="0" cap="none" i="0" spc="0" strike="noStrike" sz="3600" u="none">
          <a:solidFill>
            <a:srgbClr val="414141"/>
          </a:solidFill>
          <a:uFillTx/>
          <a:latin typeface="Palatino"/>
          <a:ea typeface="Palatino"/>
          <a:cs typeface="Palatino"/>
          <a:sym typeface="Palatino"/>
        </a:defRPr>
      </a:lvl1pPr>
      <a:lvl2pPr marL="939800" marR="0" indent="-469900" algn="l" defTabSz="584200" rtl="0" latinLnBrk="0">
        <a:lnSpc>
          <a:spcPct val="100000"/>
        </a:lnSpc>
        <a:spcBef>
          <a:spcPts val="2400"/>
        </a:spcBef>
        <a:spcAft>
          <a:spcPts val="0"/>
        </a:spcAft>
        <a:buClr>
          <a:srgbClr val="929292"/>
        </a:buClr>
        <a:buSzPct val="60000"/>
        <a:buFont typeface="Zapf Dingbats"/>
        <a:buChar char="❖"/>
        <a:tabLst/>
        <a:defRPr b="0" baseline="0" cap="none" i="0" spc="0" strike="noStrike" sz="3600" u="none">
          <a:solidFill>
            <a:srgbClr val="414141"/>
          </a:solidFill>
          <a:uFillTx/>
          <a:latin typeface="Palatino"/>
          <a:ea typeface="Palatino"/>
          <a:cs typeface="Palatino"/>
          <a:sym typeface="Palatino"/>
        </a:defRPr>
      </a:lvl2pPr>
      <a:lvl3pPr marL="1409700" marR="0" indent="-469900" algn="l" defTabSz="584200" rtl="0" latinLnBrk="0">
        <a:lnSpc>
          <a:spcPct val="100000"/>
        </a:lnSpc>
        <a:spcBef>
          <a:spcPts val="2400"/>
        </a:spcBef>
        <a:spcAft>
          <a:spcPts val="0"/>
        </a:spcAft>
        <a:buClr>
          <a:srgbClr val="929292"/>
        </a:buClr>
        <a:buSzPct val="60000"/>
        <a:buFont typeface="Zapf Dingbats"/>
        <a:buChar char="❖"/>
        <a:tabLst/>
        <a:defRPr b="0" baseline="0" cap="none" i="0" spc="0" strike="noStrike" sz="3600" u="none">
          <a:solidFill>
            <a:srgbClr val="414141"/>
          </a:solidFill>
          <a:uFillTx/>
          <a:latin typeface="Palatino"/>
          <a:ea typeface="Palatino"/>
          <a:cs typeface="Palatino"/>
          <a:sym typeface="Palatino"/>
        </a:defRPr>
      </a:lvl3pPr>
      <a:lvl4pPr marL="1879600" marR="0" indent="-469900" algn="l" defTabSz="584200" rtl="0" latinLnBrk="0">
        <a:lnSpc>
          <a:spcPct val="100000"/>
        </a:lnSpc>
        <a:spcBef>
          <a:spcPts val="2400"/>
        </a:spcBef>
        <a:spcAft>
          <a:spcPts val="0"/>
        </a:spcAft>
        <a:buClr>
          <a:srgbClr val="929292"/>
        </a:buClr>
        <a:buSzPct val="60000"/>
        <a:buFont typeface="Zapf Dingbats"/>
        <a:buChar char="❖"/>
        <a:tabLst/>
        <a:defRPr b="0" baseline="0" cap="none" i="0" spc="0" strike="noStrike" sz="3600" u="none">
          <a:solidFill>
            <a:srgbClr val="414141"/>
          </a:solidFill>
          <a:uFillTx/>
          <a:latin typeface="Palatino"/>
          <a:ea typeface="Palatino"/>
          <a:cs typeface="Palatino"/>
          <a:sym typeface="Palatino"/>
        </a:defRPr>
      </a:lvl4pPr>
      <a:lvl5pPr marL="2349500" marR="0" indent="-469900" algn="l" defTabSz="584200" rtl="0" latinLnBrk="0">
        <a:lnSpc>
          <a:spcPct val="100000"/>
        </a:lnSpc>
        <a:spcBef>
          <a:spcPts val="2400"/>
        </a:spcBef>
        <a:spcAft>
          <a:spcPts val="0"/>
        </a:spcAft>
        <a:buClr>
          <a:srgbClr val="929292"/>
        </a:buClr>
        <a:buSzPct val="60000"/>
        <a:buFont typeface="Zapf Dingbats"/>
        <a:buChar char="❖"/>
        <a:tabLst/>
        <a:defRPr b="0" baseline="0" cap="none" i="0" spc="0" strike="noStrike" sz="3600" u="none">
          <a:solidFill>
            <a:srgbClr val="414141"/>
          </a:solidFill>
          <a:uFillTx/>
          <a:latin typeface="Palatino"/>
          <a:ea typeface="Palatino"/>
          <a:cs typeface="Palatino"/>
          <a:sym typeface="Palatino"/>
        </a:defRPr>
      </a:lvl5pPr>
      <a:lvl6pPr marL="2819400" marR="0" indent="-469900" algn="l" defTabSz="584200" rtl="0" latinLnBrk="0">
        <a:lnSpc>
          <a:spcPct val="100000"/>
        </a:lnSpc>
        <a:spcBef>
          <a:spcPts val="2400"/>
        </a:spcBef>
        <a:spcAft>
          <a:spcPts val="0"/>
        </a:spcAft>
        <a:buClr>
          <a:srgbClr val="929292"/>
        </a:buClr>
        <a:buSzPct val="60000"/>
        <a:buFont typeface="Zapf Dingbats"/>
        <a:buChar char="❖"/>
        <a:tabLst/>
        <a:defRPr b="0" baseline="0" cap="none" i="0" spc="0" strike="noStrike" sz="3600" u="none">
          <a:solidFill>
            <a:srgbClr val="414141"/>
          </a:solidFill>
          <a:uFillTx/>
          <a:latin typeface="Palatino"/>
          <a:ea typeface="Palatino"/>
          <a:cs typeface="Palatino"/>
          <a:sym typeface="Palatino"/>
        </a:defRPr>
      </a:lvl6pPr>
      <a:lvl7pPr marL="3289300" marR="0" indent="-469900" algn="l" defTabSz="584200" rtl="0" latinLnBrk="0">
        <a:lnSpc>
          <a:spcPct val="100000"/>
        </a:lnSpc>
        <a:spcBef>
          <a:spcPts val="2400"/>
        </a:spcBef>
        <a:spcAft>
          <a:spcPts val="0"/>
        </a:spcAft>
        <a:buClr>
          <a:srgbClr val="929292"/>
        </a:buClr>
        <a:buSzPct val="60000"/>
        <a:buFont typeface="Zapf Dingbats"/>
        <a:buChar char="❖"/>
        <a:tabLst/>
        <a:defRPr b="0" baseline="0" cap="none" i="0" spc="0" strike="noStrike" sz="3600" u="none">
          <a:solidFill>
            <a:srgbClr val="414141"/>
          </a:solidFill>
          <a:uFillTx/>
          <a:latin typeface="Palatino"/>
          <a:ea typeface="Palatino"/>
          <a:cs typeface="Palatino"/>
          <a:sym typeface="Palatino"/>
        </a:defRPr>
      </a:lvl7pPr>
      <a:lvl8pPr marL="3759200" marR="0" indent="-469900" algn="l" defTabSz="584200" rtl="0" latinLnBrk="0">
        <a:lnSpc>
          <a:spcPct val="100000"/>
        </a:lnSpc>
        <a:spcBef>
          <a:spcPts val="2400"/>
        </a:spcBef>
        <a:spcAft>
          <a:spcPts val="0"/>
        </a:spcAft>
        <a:buClr>
          <a:srgbClr val="929292"/>
        </a:buClr>
        <a:buSzPct val="60000"/>
        <a:buFont typeface="Zapf Dingbats"/>
        <a:buChar char="❖"/>
        <a:tabLst/>
        <a:defRPr b="0" baseline="0" cap="none" i="0" spc="0" strike="noStrike" sz="3600" u="none">
          <a:solidFill>
            <a:srgbClr val="414141"/>
          </a:solidFill>
          <a:uFillTx/>
          <a:latin typeface="Palatino"/>
          <a:ea typeface="Palatino"/>
          <a:cs typeface="Palatino"/>
          <a:sym typeface="Palatino"/>
        </a:defRPr>
      </a:lvl8pPr>
      <a:lvl9pPr marL="4229100" marR="0" indent="-469900" algn="l" defTabSz="584200" rtl="0" latinLnBrk="0">
        <a:lnSpc>
          <a:spcPct val="100000"/>
        </a:lnSpc>
        <a:spcBef>
          <a:spcPts val="2400"/>
        </a:spcBef>
        <a:spcAft>
          <a:spcPts val="0"/>
        </a:spcAft>
        <a:buClr>
          <a:srgbClr val="929292"/>
        </a:buClr>
        <a:buSzPct val="60000"/>
        <a:buFont typeface="Zapf Dingbats"/>
        <a:buChar char="❖"/>
        <a:tabLst/>
        <a:defRPr b="0" baseline="0" cap="none" i="0" spc="0" strike="noStrike" sz="3600" u="none">
          <a:solidFill>
            <a:srgbClr val="414141"/>
          </a:solidFill>
          <a:uFillTx/>
          <a:latin typeface="Palatino"/>
          <a:ea typeface="Palatino"/>
          <a:cs typeface="Palatino"/>
          <a:sym typeface="Palatino"/>
        </a:defRPr>
      </a:lvl9pPr>
    </p:bodyStyle>
    <p:otherStyle>
      <a:lvl1pPr marL="0" marR="0" indent="0" algn="ctr" defTabSz="58420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Palatino"/>
        </a:defRPr>
      </a:lvl1pPr>
      <a:lvl2pPr marL="0" marR="0" indent="228600" algn="ctr" defTabSz="58420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Palatino"/>
        </a:defRPr>
      </a:lvl2pPr>
      <a:lvl3pPr marL="0" marR="0" indent="457200" algn="ctr" defTabSz="58420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Palatino"/>
        </a:defRPr>
      </a:lvl3pPr>
      <a:lvl4pPr marL="0" marR="0" indent="685800" algn="ctr" defTabSz="58420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Palatino"/>
        </a:defRPr>
      </a:lvl4pPr>
      <a:lvl5pPr marL="0" marR="0" indent="914400" algn="ctr" defTabSz="58420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Palatino"/>
        </a:defRPr>
      </a:lvl5pPr>
      <a:lvl6pPr marL="0" marR="0" indent="1143000" algn="ctr" defTabSz="58420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Palatino"/>
        </a:defRPr>
      </a:lvl6pPr>
      <a:lvl7pPr marL="0" marR="0" indent="1371600" algn="ctr" defTabSz="58420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Palatino"/>
        </a:defRPr>
      </a:lvl7pPr>
      <a:lvl8pPr marL="0" marR="0" indent="1600200" algn="ctr" defTabSz="58420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Palatino"/>
        </a:defRPr>
      </a:lvl8pPr>
      <a:lvl9pPr marL="0" marR="0" indent="1828800" algn="ctr" defTabSz="58420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Palatino"/>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1.png"/><Relationship Id="rId3" Type="http://schemas.openxmlformats.org/officeDocument/2006/relationships/image" Target="../media/image22.png"/><Relationship Id="rId4" Type="http://schemas.openxmlformats.org/officeDocument/2006/relationships/image" Target="../media/image23.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27.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9.png"/><Relationship Id="rId3" Type="http://schemas.openxmlformats.org/officeDocument/2006/relationships/image" Target="../media/image30.png"/><Relationship Id="rId4" Type="http://schemas.openxmlformats.org/officeDocument/2006/relationships/image" Target="../media/image31.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5.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7.png"/><Relationship Id="rId3" Type="http://schemas.openxmlformats.org/officeDocument/2006/relationships/image" Target="../media/image38.png"/><Relationship Id="rId4" Type="http://schemas.openxmlformats.org/officeDocument/2006/relationships/image" Target="../media/image39.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1.png"/><Relationship Id="rId3" Type="http://schemas.openxmlformats.org/officeDocument/2006/relationships/image" Target="../media/image42.png"/><Relationship Id="rId4" Type="http://schemas.openxmlformats.org/officeDocument/2006/relationships/image" Target="../media/image43.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5.png"/><Relationship Id="rId3" Type="http://schemas.openxmlformats.org/officeDocument/2006/relationships/image" Target="../media/image46.png"/><Relationship Id="rId4" Type="http://schemas.openxmlformats.org/officeDocument/2006/relationships/image" Target="../media/image47.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9.png"/><Relationship Id="rId3" Type="http://schemas.openxmlformats.org/officeDocument/2006/relationships/image" Target="../media/image50.png"/><Relationship Id="rId4" Type="http://schemas.openxmlformats.org/officeDocument/2006/relationships/image" Target="../media/image51.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3.png"/><Relationship Id="rId3" Type="http://schemas.openxmlformats.org/officeDocument/2006/relationships/image" Target="../media/image54.png"/><Relationship Id="rId4" Type="http://schemas.openxmlformats.org/officeDocument/2006/relationships/image" Target="../media/image55.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7.png"/><Relationship Id="rId3" Type="http://schemas.openxmlformats.org/officeDocument/2006/relationships/image" Target="../media/image58.png"/><Relationship Id="rId4" Type="http://schemas.openxmlformats.org/officeDocument/2006/relationships/image" Target="../media/image59.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7.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1.png"/><Relationship Id="rId3" Type="http://schemas.openxmlformats.org/officeDocument/2006/relationships/image" Target="../media/image62.png"/><Relationship Id="rId4" Type="http://schemas.openxmlformats.org/officeDocument/2006/relationships/image" Target="../media/image6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2.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gradFill flip="none" rotWithShape="1">
          <a:gsLst>
            <a:gs pos="0">
              <a:srgbClr val="1B6CBD"/>
            </a:gs>
            <a:gs pos="100000">
              <a:srgbClr val="1E356C">
                <a:alpha val="60000"/>
              </a:srgbClr>
            </a:gs>
          </a:gsLst>
          <a:lin ang="5400000" scaled="0"/>
        </a:gradFill>
      </p:bgPr>
    </p:bg>
    <p:spTree>
      <p:nvGrpSpPr>
        <p:cNvPr id="1" name=""/>
        <p:cNvGrpSpPr/>
        <p:nvPr/>
      </p:nvGrpSpPr>
      <p:grpSpPr>
        <a:xfrm>
          <a:off x="0" y="0"/>
          <a:ext cx="0" cy="0"/>
          <a:chOff x="0" y="0"/>
          <a:chExt cx="0" cy="0"/>
        </a:xfrm>
      </p:grpSpPr>
      <p:sp>
        <p:nvSpPr>
          <p:cNvPr id="133" name="Lorem Ipsum Dolor"/>
          <p:cNvSpPr txBox="1"/>
          <p:nvPr>
            <p:ph type="body" idx="13"/>
          </p:nvPr>
        </p:nvSpPr>
        <p:spPr>
          <a:prstGeom prst="rect">
            <a:avLst/>
          </a:prstGeom>
        </p:spPr>
        <p:txBody>
          <a:bodyPr/>
          <a:lstStyle/>
          <a:p>
            <a:pPr/>
            <a:r>
              <a:t>Lorem Ipsum Dolor</a:t>
            </a:r>
          </a:p>
        </p:txBody>
      </p:sp>
      <p:pic>
        <p:nvPicPr>
          <p:cNvPr id="134" name="Image" descr="Image"/>
          <p:cNvPicPr>
            <a:picLocks noChangeAspect="0"/>
          </p:cNvPicPr>
          <p:nvPr>
            <p:ph type="pic" idx="14"/>
          </p:nvPr>
        </p:nvPicPr>
        <p:blipFill>
          <a:blip r:embed="rId2">
            <a:extLst/>
          </a:blip>
          <a:stretch>
            <a:fillRect/>
          </a:stretch>
        </p:blipFill>
        <p:spPr>
          <a:xfrm>
            <a:off x="469900" y="544561"/>
            <a:ext cx="12065000" cy="5537201"/>
          </a:xfrm>
          <a:prstGeom prst="rect">
            <a:avLst/>
          </a:prstGeom>
        </p:spPr>
      </p:pic>
      <p:sp>
        <p:nvSpPr>
          <p:cNvPr id="135" name="Anora Oblokulova…"/>
          <p:cNvSpPr txBox="1"/>
          <p:nvPr>
            <p:ph type="title"/>
          </p:nvPr>
        </p:nvSpPr>
        <p:spPr>
          <a:xfrm>
            <a:off x="8102600" y="6652092"/>
            <a:ext cx="7200900" cy="2413001"/>
          </a:xfrm>
          <a:prstGeom prst="rect">
            <a:avLst/>
          </a:prstGeom>
        </p:spPr>
        <p:txBody>
          <a:bodyPr/>
          <a:lstStyle/>
          <a:p>
            <a:pPr defTabSz="297941">
              <a:spcBef>
                <a:spcPts val="800"/>
              </a:spcBef>
              <a:defRPr sz="3570"/>
            </a:pPr>
            <a:r>
              <a:t>Anora Oblokulova </a:t>
            </a:r>
          </a:p>
          <a:p>
            <a:pPr defTabSz="297941">
              <a:spcBef>
                <a:spcPts val="800"/>
              </a:spcBef>
              <a:defRPr sz="3570"/>
            </a:pPr>
            <a:r>
              <a:t>COMD 1100</a:t>
            </a:r>
          </a:p>
          <a:p>
            <a:pPr defTabSz="297941">
              <a:spcBef>
                <a:spcPts val="800"/>
              </a:spcBef>
              <a:defRPr sz="3570"/>
            </a:pPr>
            <a:r>
              <a:t>Professor Diamond </a:t>
            </a:r>
          </a:p>
          <a:p>
            <a:pPr defTabSz="297941">
              <a:spcBef>
                <a:spcPts val="800"/>
              </a:spcBef>
              <a:defRPr sz="3570"/>
            </a:pPr>
            <a:r>
              <a:t>DEC 18, 2019</a:t>
            </a:r>
          </a:p>
        </p:txBody>
      </p:sp>
      <p:sp>
        <p:nvSpPr>
          <p:cNvPr id="136" name="My digital design scrapbook"/>
          <p:cNvSpPr txBox="1"/>
          <p:nvPr>
            <p:ph type="body" sz="quarter" idx="1"/>
          </p:nvPr>
        </p:nvSpPr>
        <p:spPr>
          <a:xfrm>
            <a:off x="495300" y="6668434"/>
            <a:ext cx="4241800" cy="2413001"/>
          </a:xfrm>
          <a:prstGeom prst="rect">
            <a:avLst/>
          </a:prstGeom>
          <a:gradFill>
            <a:gsLst>
              <a:gs pos="0">
                <a:srgbClr val="89847F">
                  <a:alpha val="3663"/>
                </a:srgbClr>
              </a:gs>
              <a:gs pos="100000">
                <a:srgbClr val="89847F">
                  <a:alpha val="73262"/>
                </a:srgbClr>
              </a:gs>
            </a:gsLst>
            <a:lin ang="5400000"/>
          </a:gradFill>
        </p:spPr>
        <p:txBody>
          <a:bodyPr/>
          <a:lstStyle>
            <a:lvl1pPr algn="ctr" defTabSz="566674">
              <a:defRPr cap="all" spc="667" sz="4171">
                <a:solidFill>
                  <a:srgbClr val="55D7FF"/>
                </a:solidFill>
                <a:latin typeface="Rockwell"/>
                <a:ea typeface="Rockwell"/>
                <a:cs typeface="Rockwell"/>
                <a:sym typeface="Rockwell"/>
              </a:defRPr>
            </a:lvl1pPr>
          </a:lstStyle>
          <a:p>
            <a:pPr/>
            <a:r>
              <a:t>My digital design scrapbook </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1" name="istockphoto-157484828-612x612.jpg" descr="istockphoto-157484828-612x612.jp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172" name="Organic -shape"/>
          <p:cNvSpPr txBox="1"/>
          <p:nvPr>
            <p:ph type="title"/>
          </p:nvPr>
        </p:nvSpPr>
        <p:spPr>
          <a:prstGeom prst="rect">
            <a:avLst/>
          </a:prstGeom>
        </p:spPr>
        <p:txBody>
          <a:bodyPr/>
          <a:lstStyle/>
          <a:p>
            <a:pPr/>
            <a:r>
              <a:t>Organic -shape</a:t>
            </a:r>
          </a:p>
        </p:txBody>
      </p:sp>
      <p:sp>
        <p:nvSpPr>
          <p:cNvPr id="173" name="Organic shape are defined as shapes that  are irregular or asymmetrical  in appearance and tend to have a curvy flow to them.…"/>
          <p:cNvSpPr txBox="1"/>
          <p:nvPr>
            <p:ph type="body" sz="half" idx="1"/>
          </p:nvPr>
        </p:nvSpPr>
        <p:spPr>
          <a:prstGeom prst="rect">
            <a:avLst/>
          </a:prstGeom>
        </p:spPr>
        <p:txBody>
          <a:bodyPr/>
          <a:lstStyle/>
          <a:p>
            <a:pPr/>
            <a:r>
              <a:t>Organic shape are defined as shapes that  are irregular or asymmetrical  in appearance and tend to have a curvy flow to them.</a:t>
            </a:r>
          </a:p>
          <a:p>
            <a:pPr/>
            <a:r>
              <a:t>Nearly all shape found in nature are organic  in appearance.</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5" name="natural-shapes-shape-form-pinterest-shape-photography-with-organic-shapes-photography.jpg" descr="natural-shapes-shape-form-pinterest-shape-photography-with-organic-shapes-photography.jp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176" name="0d1947a255d899be3e3d402bc33f5141.jpg" descr="0d1947a255d899be3e3d402bc33f5141.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177" name="bd7d81ab3ff4d45458fae39ab21c0c70.jpg" descr="bd7d81ab3ff4d45458fae39ab21c0c70.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circl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9" name="IMG_5144 2.jpeg" descr="IMG_5144 2.jpe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180" name="Texture"/>
          <p:cNvSpPr txBox="1"/>
          <p:nvPr>
            <p:ph type="title"/>
          </p:nvPr>
        </p:nvSpPr>
        <p:spPr>
          <a:prstGeom prst="rect">
            <a:avLst/>
          </a:prstGeom>
        </p:spPr>
        <p:txBody>
          <a:bodyPr/>
          <a:lstStyle/>
          <a:p>
            <a:pPr/>
            <a:r>
              <a:t>Texture</a:t>
            </a:r>
          </a:p>
        </p:txBody>
      </p:sp>
      <p:sp>
        <p:nvSpPr>
          <p:cNvPr id="181" name="There are four type of texture in art: actual, simulated, abstract, and invented texture.…"/>
          <p:cNvSpPr txBox="1"/>
          <p:nvPr>
            <p:ph type="body" sz="half" idx="1"/>
          </p:nvPr>
        </p:nvSpPr>
        <p:spPr>
          <a:prstGeom prst="rect">
            <a:avLst/>
          </a:prstGeom>
        </p:spPr>
        <p:txBody>
          <a:bodyPr/>
          <a:lstStyle/>
          <a:p>
            <a:pPr/>
            <a:r>
              <a:t>There are four type of texture in art: actual, simulated, abstract, and invented texture.</a:t>
            </a:r>
          </a:p>
          <a:p>
            <a:pPr/>
            <a:r>
              <a:t>A texture is usually  described as smooth or rough, soft or hard, coarse of fine, mate or glossy, and act.</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3" name="IMG_3649.JPG" descr="IMG_3649.JPG"/>
          <p:cNvPicPr>
            <a:picLocks noChangeAspect="0"/>
          </p:cNvPicPr>
          <p:nvPr>
            <p:ph type="pic" idx="13"/>
          </p:nvPr>
        </p:nvPicPr>
        <p:blipFill>
          <a:blip r:embed="rId2">
            <a:extLst/>
          </a:blip>
          <a:stretch>
            <a:fillRect/>
          </a:stretch>
        </p:blipFill>
        <p:spPr>
          <a:xfrm>
            <a:off x="6733562" y="4679950"/>
            <a:ext cx="5753101" cy="4559300"/>
          </a:xfrm>
          <a:prstGeom prst="rect">
            <a:avLst/>
          </a:prstGeom>
        </p:spPr>
      </p:pic>
      <p:pic>
        <p:nvPicPr>
          <p:cNvPr id="184" name="Tiling_procedural_textures.jpg" descr="Tiling_procedural_textures.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185" name="IMG_4074.JPG" descr="IMG_4074.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pull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7" name="bartleson.jpg" descr="bartleson.jp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188" name="Value"/>
          <p:cNvSpPr txBox="1"/>
          <p:nvPr>
            <p:ph type="title"/>
          </p:nvPr>
        </p:nvSpPr>
        <p:spPr>
          <a:prstGeom prst="rect">
            <a:avLst/>
          </a:prstGeom>
        </p:spPr>
        <p:txBody>
          <a:bodyPr/>
          <a:lstStyle/>
          <a:p>
            <a:pPr/>
            <a:r>
              <a:t>Value</a:t>
            </a:r>
          </a:p>
        </p:txBody>
      </p:sp>
      <p:sp>
        <p:nvSpPr>
          <p:cNvPr id="189" name="Value and Hue. Value is defined as the relative lightness or darkness of a color.…"/>
          <p:cNvSpPr txBox="1"/>
          <p:nvPr>
            <p:ph type="body" sz="half" idx="1"/>
          </p:nvPr>
        </p:nvSpPr>
        <p:spPr>
          <a:prstGeom prst="rect">
            <a:avLst/>
          </a:prstGeom>
        </p:spPr>
        <p:txBody>
          <a:bodyPr/>
          <a:lstStyle/>
          <a:p>
            <a:pPr/>
            <a:r>
              <a:t>Value and Hue. Value is defined as the relative lightness or darkness of a color.</a:t>
            </a:r>
          </a:p>
          <a:p>
            <a:pPr/>
            <a:r>
              <a:t>Contrast of value separates objects in space, while gradation of value suggests mass and contour of a contiguous surface.</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1" name="CguvtlIW0AA-jIH.jpg" descr="CguvtlIW0AA-jIH.jp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192" name="restricted.jpeg" descr="restricted.jpe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193" name="dca2861db522b711fa514d6b54afbb77--reference-images-drawing-reference.jpg" descr="dca2861db522b711fa514d6b54afbb77--reference-images-drawing-reference.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push dir="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5" name="112082688-hexagonal-color-palette-with-small-color-hexagons-color-theory-concept-3d-style-vector-illustration-.jpg" descr="112082688-hexagonal-color-palette-with-small-color-hexagons-color-theory-concept-3d-style-vector-illustration-.jp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196" name="Color-analogous and monochromatic"/>
          <p:cNvSpPr txBox="1"/>
          <p:nvPr>
            <p:ph type="title"/>
          </p:nvPr>
        </p:nvSpPr>
        <p:spPr>
          <a:prstGeom prst="rect">
            <a:avLst/>
          </a:prstGeom>
        </p:spPr>
        <p:txBody>
          <a:bodyPr/>
          <a:lstStyle>
            <a:lvl1pPr defTabSz="560831">
              <a:spcBef>
                <a:spcPts val="1500"/>
              </a:spcBef>
              <a:defRPr sz="6719"/>
            </a:lvl1pPr>
          </a:lstStyle>
          <a:p>
            <a:pPr/>
            <a:r>
              <a:t>Color-analogous and monochromatic</a:t>
            </a:r>
          </a:p>
        </p:txBody>
      </p:sp>
      <p:sp>
        <p:nvSpPr>
          <p:cNvPr id="197" name="Color, or colour, is the characteristic of visual perception described through color categories, with names such as red, orange, yellow, green, blue, or purple.…"/>
          <p:cNvSpPr txBox="1"/>
          <p:nvPr>
            <p:ph type="body" sz="half" idx="1"/>
          </p:nvPr>
        </p:nvSpPr>
        <p:spPr>
          <a:prstGeom prst="rect">
            <a:avLst/>
          </a:prstGeom>
        </p:spPr>
        <p:txBody>
          <a:bodyPr/>
          <a:lstStyle/>
          <a:p>
            <a:pPr/>
            <a:r>
              <a:t>Color, or colour, is the characteristic of visual perception described through color categories, with names such as red, orange, yellow, green, blue, or purple.</a:t>
            </a:r>
          </a:p>
          <a:p>
            <a:pPr/>
            <a:r>
              <a:t> This perception of color derives from the stimulation of cone cells in the human eye by electromagnetic radiation in the visible spectrum</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9" name="flower-2902490_960_720.jpg" descr="flower-2902490_960_720.jp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200" name="analogous-colors-butterfly.jpg" descr="analogous-colors-butterfly.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201" name="monochrome-08.jpg" descr="monochrome-08.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wipe dir="r"/>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3" name="IMG_0722.jpeg" descr="IMG_0722.jpe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204" name="Color-complementary"/>
          <p:cNvSpPr txBox="1"/>
          <p:nvPr>
            <p:ph type="title"/>
          </p:nvPr>
        </p:nvSpPr>
        <p:spPr>
          <a:prstGeom prst="rect">
            <a:avLst/>
          </a:prstGeom>
        </p:spPr>
        <p:txBody>
          <a:bodyPr/>
          <a:lstStyle/>
          <a:p>
            <a:pPr/>
            <a:r>
              <a:t>Color-complementary</a:t>
            </a:r>
          </a:p>
        </p:txBody>
      </p:sp>
      <p:sp>
        <p:nvSpPr>
          <p:cNvPr id="205" name="The aspect of the appearance of objects and light sources that may be described in  terms of hue, lightness, and saturation for objects  and saturation for light sources."/>
          <p:cNvSpPr txBox="1"/>
          <p:nvPr>
            <p:ph type="body" sz="half" idx="1"/>
          </p:nvPr>
        </p:nvSpPr>
        <p:spPr>
          <a:prstGeom prst="rect">
            <a:avLst/>
          </a:prstGeom>
        </p:spPr>
        <p:txBody>
          <a:bodyPr/>
          <a:lstStyle/>
          <a:p>
            <a:pPr/>
            <a:r>
              <a:t>The aspect of the appearance of objects and light sources that may be described in  terms of hue, lightness, and saturation for objects  and saturation for light sources.</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7" name="IMG_2073.jpeg" descr="IMG_2073.jpe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208" name="59188417808__F9B1D5D9-D821-4C9C-A384-61945D72F342.JPG" descr="59188417808__F9B1D5D9-D821-4C9C-A384-61945D72F342.JPG"/>
          <p:cNvPicPr>
            <a:picLocks noChangeAspect="0"/>
          </p:cNvPicPr>
          <p:nvPr>
            <p:ph type="pic" idx="14"/>
          </p:nvPr>
        </p:nvPicPr>
        <p:blipFill>
          <a:blip r:embed="rId3">
            <a:extLst/>
          </a:blip>
          <a:stretch>
            <a:fillRect/>
          </a:stretch>
        </p:blipFill>
        <p:spPr>
          <a:xfrm>
            <a:off x="6733562" y="520700"/>
            <a:ext cx="5753101" cy="3860801"/>
          </a:xfrm>
          <a:prstGeom prst="rect">
            <a:avLst/>
          </a:prstGeom>
        </p:spPr>
      </p:pic>
      <p:pic>
        <p:nvPicPr>
          <p:cNvPr id="209" name="IMG_5995 2.jpeg" descr="IMG_5995 2.jpe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14:doors dir="ver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38" name="IMG_9044.jpeg" descr="IMG_9044.jpeg"/>
          <p:cNvPicPr>
            <a:picLocks noChangeAspect="0"/>
          </p:cNvPicPr>
          <p:nvPr>
            <p:ph type="pic" idx="13"/>
          </p:nvPr>
        </p:nvPicPr>
        <p:blipFill>
          <a:blip r:embed="rId2">
            <a:extLst/>
          </a:blip>
          <a:stretch>
            <a:fillRect/>
          </a:stretch>
        </p:blipFill>
        <p:spPr>
          <a:xfrm>
            <a:off x="6847398" y="2508409"/>
            <a:ext cx="5533004" cy="6794183"/>
          </a:xfrm>
          <a:prstGeom prst="rect">
            <a:avLst/>
          </a:prstGeom>
        </p:spPr>
      </p:pic>
      <p:sp>
        <p:nvSpPr>
          <p:cNvPr id="139" name="Line- Geometric"/>
          <p:cNvSpPr txBox="1"/>
          <p:nvPr>
            <p:ph type="title"/>
          </p:nvPr>
        </p:nvSpPr>
        <p:spPr>
          <a:prstGeom prst="rect">
            <a:avLst/>
          </a:prstGeom>
        </p:spPr>
        <p:txBody>
          <a:bodyPr/>
          <a:lstStyle/>
          <a:p>
            <a:pPr/>
            <a:r>
              <a:t>Line- Geometric</a:t>
            </a:r>
          </a:p>
        </p:txBody>
      </p:sp>
      <p:sp>
        <p:nvSpPr>
          <p:cNvPr id="140" name="There are four types of lines: horizontal line, vertical line, perpendicular, and parallel lines.…"/>
          <p:cNvSpPr txBox="1"/>
          <p:nvPr>
            <p:ph type="body" sz="half" idx="1"/>
          </p:nvPr>
        </p:nvSpPr>
        <p:spPr>
          <a:xfrm>
            <a:off x="503086" y="2496174"/>
            <a:ext cx="5821514" cy="6451560"/>
          </a:xfrm>
          <a:prstGeom prst="rect">
            <a:avLst/>
          </a:prstGeom>
        </p:spPr>
        <p:txBody>
          <a:bodyPr/>
          <a:lstStyle/>
          <a:p>
            <a:pPr/>
            <a:r>
              <a:t>There are four types of lines: horizontal line, vertical line, perpendicular, and parallel lines.</a:t>
            </a:r>
          </a:p>
          <a:p>
            <a:pPr/>
            <a:r>
              <a:t>A line is defined  as a line of point that extends infinitely in two directions .</a:t>
            </a:r>
          </a:p>
          <a:p>
            <a:pPr/>
            <a:r>
              <a:t>Points that are on the same line are called collinear points.</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1" name="lightattheendofbridge35.jpg" descr="lightattheendofbridge35.jp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212" name="Space"/>
          <p:cNvSpPr txBox="1"/>
          <p:nvPr>
            <p:ph type="title"/>
          </p:nvPr>
        </p:nvSpPr>
        <p:spPr>
          <a:prstGeom prst="rect">
            <a:avLst/>
          </a:prstGeom>
        </p:spPr>
        <p:txBody>
          <a:bodyPr/>
          <a:lstStyle/>
          <a:p>
            <a:pPr/>
            <a:r>
              <a:t>Space</a:t>
            </a:r>
          </a:p>
        </p:txBody>
      </p:sp>
      <p:sp>
        <p:nvSpPr>
          <p:cNvPr id="213" name="Space, also known as outer space, is the near vacuum between  celestial  bodies. It is where everything all of the planets, stars, galaxies and other objects."/>
          <p:cNvSpPr txBox="1"/>
          <p:nvPr>
            <p:ph type="body" sz="half" idx="1"/>
          </p:nvPr>
        </p:nvSpPr>
        <p:spPr>
          <a:prstGeom prst="rect">
            <a:avLst/>
          </a:prstGeom>
        </p:spPr>
        <p:txBody>
          <a:bodyPr/>
          <a:lstStyle/>
          <a:p>
            <a:pPr/>
            <a:r>
              <a:t>Space, also known as outer space, is the near vacuum between  celestial  bodies. It is where everything all of the planets, stars, galaxies and other objects.</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5" name="Image" descr="Image"/>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216" name="Image" descr="Image"/>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217" name="4912519_medium.jpg" descr="4912519_medium.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9" name="kleincol.jpg" descr="kleincol.jp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220" name="From"/>
          <p:cNvSpPr txBox="1"/>
          <p:nvPr>
            <p:ph type="title"/>
          </p:nvPr>
        </p:nvSpPr>
        <p:spPr>
          <a:prstGeom prst="rect">
            <a:avLst/>
          </a:prstGeom>
        </p:spPr>
        <p:txBody>
          <a:bodyPr/>
          <a:lstStyle/>
          <a:p>
            <a:pPr/>
            <a:r>
              <a:t>From</a:t>
            </a:r>
          </a:p>
        </p:txBody>
      </p:sp>
      <p:sp>
        <p:nvSpPr>
          <p:cNvPr id="221" name="From a three dimensional object or in an artwork , the representation of a tree dimensional object, defined by counter, height, depth, and width."/>
          <p:cNvSpPr txBox="1"/>
          <p:nvPr>
            <p:ph type="body" sz="half" idx="1"/>
          </p:nvPr>
        </p:nvSpPr>
        <p:spPr>
          <a:prstGeom prst="rect">
            <a:avLst/>
          </a:prstGeom>
        </p:spPr>
        <p:txBody>
          <a:bodyPr/>
          <a:lstStyle/>
          <a:p>
            <a:pPr/>
            <a:r>
              <a:t>From a three dimensional object or in an artwork , the representation of a tree dimensional object, defined by counter, height, depth, and width.</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23" name="paste_image2.png" descr="paste_image2.pn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224" name="three-dimensional-art.jpg" descr="three-dimensional-art.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225" name="4JyKI.jpg" descr="4JyKI.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14:prism dir="r" isContent="1" isInverted="0"/>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27" name="3_376478c3612f16f8f65979d1cda84851.jpg" descr="3_376478c3612f16f8f65979d1cda84851.jpg"/>
          <p:cNvPicPr>
            <a:picLocks noChangeAspect="0"/>
          </p:cNvPicPr>
          <p:nvPr>
            <p:ph type="pic" idx="13"/>
          </p:nvPr>
        </p:nvPicPr>
        <p:blipFill>
          <a:blip r:embed="rId2">
            <a:extLst/>
          </a:blip>
          <a:stretch>
            <a:fillRect/>
          </a:stretch>
        </p:blipFill>
        <p:spPr>
          <a:xfrm>
            <a:off x="6692899" y="2565400"/>
            <a:ext cx="5842001" cy="6680201"/>
          </a:xfrm>
          <a:prstGeom prst="rect">
            <a:avLst/>
          </a:prstGeom>
        </p:spPr>
      </p:pic>
      <p:sp>
        <p:nvSpPr>
          <p:cNvPr id="228" name="Repetition"/>
          <p:cNvSpPr txBox="1"/>
          <p:nvPr>
            <p:ph type="title"/>
          </p:nvPr>
        </p:nvSpPr>
        <p:spPr>
          <a:prstGeom prst="rect">
            <a:avLst/>
          </a:prstGeom>
        </p:spPr>
        <p:txBody>
          <a:bodyPr/>
          <a:lstStyle/>
          <a:p>
            <a:pPr/>
            <a:r>
              <a:t>Repetition </a:t>
            </a:r>
          </a:p>
        </p:txBody>
      </p:sp>
      <p:sp>
        <p:nvSpPr>
          <p:cNvPr id="229" name="Repetition seen as one of the fundamentals of creativity, repetition, in a similar manner to the rhythm, helps to create a sense of movement within an artwork. In visual production, it is a recurrence of a particular line, pattern, shape, or other visual elements in a single or part of the series"/>
          <p:cNvSpPr txBox="1"/>
          <p:nvPr>
            <p:ph type="body" sz="half" idx="1"/>
          </p:nvPr>
        </p:nvSpPr>
        <p:spPr>
          <a:prstGeom prst="rect">
            <a:avLst/>
          </a:prstGeom>
        </p:spPr>
        <p:txBody>
          <a:bodyPr/>
          <a:lstStyle/>
          <a:p>
            <a:pPr/>
            <a:r>
              <a:t>Repetition seen as one of the fundamentals of creativity, repetition, in a similar manner to the rhythm, helps to create a sense of movement within an artwork. In visual production, it is a recurrence of a particular line, pattern, shape, or other visual elements in a single or part of the series</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31" name="stock-photo-5448500.jpg" descr="stock-photo-5448500.jp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232" name="11677.repetition.jpg" descr="11677.repetition.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233" name="3_d8e2a0f5e8b0d48067e1419f0f6b92ad.jpg" descr="3_d8e2a0f5e8b0d48067e1419f0f6b92ad.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14:warp/>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35" name="4919524eeca9651fdd66bd2f75eb36e7.png" descr="4919524eeca9651fdd66bd2f75eb36e7.pn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236" name="Balance"/>
          <p:cNvSpPr txBox="1"/>
          <p:nvPr>
            <p:ph type="title"/>
          </p:nvPr>
        </p:nvSpPr>
        <p:spPr>
          <a:prstGeom prst="rect">
            <a:avLst/>
          </a:prstGeom>
        </p:spPr>
        <p:txBody>
          <a:bodyPr/>
          <a:lstStyle/>
          <a:p>
            <a:pPr/>
            <a:r>
              <a:t>Balance</a:t>
            </a:r>
          </a:p>
        </p:txBody>
      </p:sp>
      <p:sp>
        <p:nvSpPr>
          <p:cNvPr id="237" name="Balance in art refers to the sense of distribution of perceived visual weights that offset one another. We feel more comfortable--and therefore find it more pleasing--when the parts of an artwork seem to balance each other."/>
          <p:cNvSpPr txBox="1"/>
          <p:nvPr>
            <p:ph type="body" sz="half" idx="1"/>
          </p:nvPr>
        </p:nvSpPr>
        <p:spPr>
          <a:prstGeom prst="rect">
            <a:avLst/>
          </a:prstGeom>
        </p:spPr>
        <p:txBody>
          <a:bodyPr/>
          <a:lstStyle/>
          <a:p>
            <a:pPr/>
            <a:r>
              <a:t>Balance in art refers to the sense of distribution of perceived visual weights that offset one another. We feel more comfortable--and therefore find it more pleasing--when the parts of an artwork seem to balance each other.</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39" name="9582125_orig.jpg" descr="9582125_orig.jp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240" name="stones-perfect-balance_1048-2404.jpg" descr="stones-perfect-balance_1048-2404.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241" name="bcb6795f8e736695231a31dafeed89ec--peacock-canvas-peacock-art.jpg" descr="bcb6795f8e736695231a31dafeed89ec--peacock-canvas-peacock-art.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14:warp dir="in"/>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3" name="transparent-globe-ocean.jpg" descr="transparent-globe-ocean.jpg"/>
          <p:cNvPicPr>
            <a:picLocks noChangeAspect="0"/>
          </p:cNvPicPr>
          <p:nvPr>
            <p:ph type="pic" idx="13"/>
          </p:nvPr>
        </p:nvPicPr>
        <p:blipFill>
          <a:blip r:embed="rId2">
            <a:extLst/>
          </a:blip>
          <a:stretch>
            <a:fillRect/>
          </a:stretch>
        </p:blipFill>
        <p:spPr>
          <a:xfrm>
            <a:off x="6692900" y="2565400"/>
            <a:ext cx="5842000" cy="6680201"/>
          </a:xfrm>
          <a:prstGeom prst="rect">
            <a:avLst/>
          </a:prstGeom>
        </p:spPr>
      </p:pic>
      <p:sp>
        <p:nvSpPr>
          <p:cNvPr id="244" name="Transparency"/>
          <p:cNvSpPr txBox="1"/>
          <p:nvPr>
            <p:ph type="title"/>
          </p:nvPr>
        </p:nvSpPr>
        <p:spPr>
          <a:prstGeom prst="rect">
            <a:avLst/>
          </a:prstGeom>
        </p:spPr>
        <p:txBody>
          <a:bodyPr/>
          <a:lstStyle/>
          <a:p>
            <a:pPr/>
            <a:r>
              <a:t>Transparency </a:t>
            </a:r>
          </a:p>
        </p:txBody>
      </p:sp>
      <p:sp>
        <p:nvSpPr>
          <p:cNvPr id="245" name="Transparency in 2D design is simply the quality of being able to see through  one or more layers in an artwork. Like texture, transparency can be real or it can be implied or suggested."/>
          <p:cNvSpPr txBox="1"/>
          <p:nvPr>
            <p:ph type="body" sz="half" idx="1"/>
          </p:nvPr>
        </p:nvSpPr>
        <p:spPr>
          <a:prstGeom prst="rect">
            <a:avLst/>
          </a:prstGeom>
        </p:spPr>
        <p:txBody>
          <a:bodyPr/>
          <a:lstStyle/>
          <a:p>
            <a:pPr/>
            <a:r>
              <a:t>Transparency in 2D design is simply the quality of being able to see through  one or more layers in an artwork. Like texture, transparency can be real or it can be implied or suggested.</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7" name="5ab21d062ef55117fffc5576-large.jpg" descr="5ab21d062ef55117fffc5576-large.jp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248" name="water-880462_1280[1].jpg" descr="water-880462_1280[1].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249" name="image001-1.jpg" descr="image001-1.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2" name="abstract-lines-geometric-pattern_1035-8331.jpg" descr="abstract-lines-geometric-pattern_1035-8331.jp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143" name="geometric-lines-white-background_1048-2979.jpg" descr="geometric-lines-white-background_1048-2979.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144" name="d467d06b100729e2642c49988cd1344b_resize.jpg" descr="d467d06b100729e2642c49988cd1344b_resize.jpg"/>
          <p:cNvPicPr>
            <a:picLocks noChangeAspect="0"/>
          </p:cNvPicPr>
          <p:nvPr>
            <p:ph type="pic" idx="15"/>
          </p:nvPr>
        </p:nvPicPr>
        <p:blipFill>
          <a:blip r:embed="rId4">
            <a:extLst/>
          </a:blip>
          <a:stretch>
            <a:fillRect/>
          </a:stretch>
        </p:blipFill>
        <p:spPr>
          <a:xfrm>
            <a:off x="582519" y="6603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1" name="call-to-action-color-versus-contrast.jpg" descr="call-to-action-color-versus-contrast.jpg"/>
          <p:cNvPicPr>
            <a:picLocks noChangeAspect="0"/>
          </p:cNvPicPr>
          <p:nvPr>
            <p:ph type="pic" idx="13"/>
          </p:nvPr>
        </p:nvPicPr>
        <p:blipFill>
          <a:blip r:embed="rId2">
            <a:extLst/>
          </a:blip>
          <a:stretch>
            <a:fillRect/>
          </a:stretch>
        </p:blipFill>
        <p:spPr>
          <a:xfrm>
            <a:off x="6692899" y="2565399"/>
            <a:ext cx="5842001" cy="6680201"/>
          </a:xfrm>
          <a:prstGeom prst="rect">
            <a:avLst/>
          </a:prstGeom>
        </p:spPr>
      </p:pic>
      <p:sp>
        <p:nvSpPr>
          <p:cNvPr id="252" name="Contrast"/>
          <p:cNvSpPr txBox="1"/>
          <p:nvPr>
            <p:ph type="title"/>
          </p:nvPr>
        </p:nvSpPr>
        <p:spPr>
          <a:prstGeom prst="rect">
            <a:avLst/>
          </a:prstGeom>
        </p:spPr>
        <p:txBody>
          <a:bodyPr/>
          <a:lstStyle/>
          <a:p>
            <a:pPr/>
            <a:r>
              <a:t>Contrast</a:t>
            </a:r>
          </a:p>
        </p:txBody>
      </p:sp>
      <p:sp>
        <p:nvSpPr>
          <p:cNvPr id="253" name="Contrast is the difference in luminance or colour that makes an object distinguishable.…"/>
          <p:cNvSpPr txBox="1"/>
          <p:nvPr>
            <p:ph type="body" sz="half" idx="1"/>
          </p:nvPr>
        </p:nvSpPr>
        <p:spPr>
          <a:prstGeom prst="rect">
            <a:avLst/>
          </a:prstGeom>
        </p:spPr>
        <p:txBody>
          <a:bodyPr/>
          <a:lstStyle/>
          <a:p>
            <a:pPr/>
            <a:r>
              <a:t>Contrast is the difference in luminance or colour that makes an object distinguishable.</a:t>
            </a:r>
          </a:p>
          <a:p>
            <a:pPr/>
            <a:r>
              <a:t>In visual perception of the real world, contrast is determined by the difference in the color and brightness of the object and other objects within the same field of view.</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5" name="6AB21E31-6B32-4999-A60D-DA8348AA5885-L0-001.jpeg" descr="6AB21E31-6B32-4999-A60D-DA8348AA5885-L0-001.jpe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256" name="red-rose-2567168_960_720.jpg" descr="red-rose-2567168_960_720.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257" name="High-Contrast-photography-ideas10.jpg" descr="High-Contrast-photography-ideas10.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push dir="r"/>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6" name="Image" descr="Image"/>
          <p:cNvPicPr>
            <a:picLocks noChangeAspect="0"/>
          </p:cNvPicPr>
          <p:nvPr>
            <p:ph type="pic" idx="13"/>
          </p:nvPr>
        </p:nvPicPr>
        <p:blipFill>
          <a:blip r:embed="rId2">
            <a:extLst/>
          </a:blip>
          <a:stretch>
            <a:fillRect/>
          </a:stretch>
        </p:blipFill>
        <p:spPr>
          <a:xfrm>
            <a:off x="6518032" y="2178050"/>
            <a:ext cx="6191736" cy="7077627"/>
          </a:xfrm>
          <a:prstGeom prst="rect">
            <a:avLst/>
          </a:prstGeom>
        </p:spPr>
      </p:pic>
      <p:sp>
        <p:nvSpPr>
          <p:cNvPr id="147" name="Organic-Line"/>
          <p:cNvSpPr txBox="1"/>
          <p:nvPr>
            <p:ph type="title"/>
          </p:nvPr>
        </p:nvSpPr>
        <p:spPr>
          <a:prstGeom prst="rect">
            <a:avLst/>
          </a:prstGeom>
        </p:spPr>
        <p:txBody>
          <a:bodyPr/>
          <a:lstStyle/>
          <a:p>
            <a:pPr/>
            <a:r>
              <a:t>Organic-Line</a:t>
            </a:r>
          </a:p>
        </p:txBody>
      </p:sp>
      <p:sp>
        <p:nvSpPr>
          <p:cNvPr id="148" name="Organic line imitate the flow of nature.…"/>
          <p:cNvSpPr txBox="1"/>
          <p:nvPr>
            <p:ph type="body" sz="half" idx="1"/>
          </p:nvPr>
        </p:nvSpPr>
        <p:spPr>
          <a:prstGeom prst="rect">
            <a:avLst/>
          </a:prstGeom>
        </p:spPr>
        <p:txBody>
          <a:bodyPr/>
          <a:lstStyle/>
          <a:p>
            <a:pPr/>
            <a:r>
              <a:t>Organic line imitate the flow of nature.</a:t>
            </a:r>
          </a:p>
          <a:p>
            <a:pPr/>
            <a:r>
              <a:t>Organic line a mark with length and direction that forms an irregular shape, or one that might be found in nature.</a:t>
            </a:r>
          </a:p>
        </p:txBody>
      </p:sp>
      <p:pic>
        <p:nvPicPr>
          <p:cNvPr id="149" name="1.jpg" descr="1.jpg"/>
          <p:cNvPicPr>
            <a:picLocks noChangeAspect="1"/>
          </p:cNvPicPr>
          <p:nvPr/>
        </p:nvPicPr>
        <p:blipFill>
          <a:blip r:embed="rId3">
            <a:extLst/>
          </a:blip>
          <a:srcRect l="22757" t="1817" r="24646" b="0"/>
          <a:stretch>
            <a:fillRect/>
          </a:stretch>
        </p:blipFill>
        <p:spPr>
          <a:xfrm>
            <a:off x="6649243" y="2248172"/>
            <a:ext cx="5929446" cy="668633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2000">
        <p:push dir="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1" name="images.jpeg" descr="images.jpe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152" name="image5.jpg" descr="image5.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153" name="d7bb88354bf9c59083cadf0d092c3d73.jpg" descr="d7bb88354bf9c59083cadf0d092c3d73.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5" name="8a2707fc563d82520a7cfa9e4d0aed97--notan-design-square-art.jpg" descr="8a2707fc563d82520a7cfa9e4d0aed97--notan-design-square-art.jp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156" name="Shape-negative and positive"/>
          <p:cNvSpPr txBox="1"/>
          <p:nvPr>
            <p:ph type="title"/>
          </p:nvPr>
        </p:nvSpPr>
        <p:spPr>
          <a:prstGeom prst="rect">
            <a:avLst/>
          </a:prstGeom>
        </p:spPr>
        <p:txBody>
          <a:bodyPr/>
          <a:lstStyle/>
          <a:p>
            <a:pPr/>
            <a:r>
              <a:t>Shape-negative and positive </a:t>
            </a:r>
          </a:p>
        </p:txBody>
      </p:sp>
      <p:sp>
        <p:nvSpPr>
          <p:cNvPr id="157" name="Positive shapes are the shape of the actual object .…"/>
          <p:cNvSpPr txBox="1"/>
          <p:nvPr>
            <p:ph type="body" sz="half" idx="1"/>
          </p:nvPr>
        </p:nvSpPr>
        <p:spPr>
          <a:prstGeom prst="rect">
            <a:avLst/>
          </a:prstGeom>
        </p:spPr>
        <p:txBody>
          <a:bodyPr/>
          <a:lstStyle/>
          <a:p>
            <a:pPr/>
            <a:r>
              <a:t>Positive shapes are the shape of the actual object .</a:t>
            </a:r>
          </a:p>
          <a:p>
            <a:pPr/>
            <a:r>
              <a:t>Negative shape are the spaces in between objects.</a:t>
            </a:r>
          </a:p>
        </p:txBody>
      </p:sp>
    </p:spTree>
  </p:cSld>
  <p:clrMapOvr>
    <a:masterClrMapping/>
  </p:clrMapOvr>
  <mc:AlternateContent xmlns:mc="http://schemas.openxmlformats.org/markup-compatibility/2006">
    <mc:Choice xmlns:p14="http://schemas.microsoft.com/office/powerpoint/2010/main" Requires="p14">
      <p:transition spd="slow" advClick="1" p14:dur="2000">
        <p14:rippl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9" name="negative-space-logo-design-trend-2017-5.jpg" descr="negative-space-logo-design-trend-2017-5.jp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160" name="b9d95b8cc17b97cb1e88d850de854788.jpg" descr="b9d95b8cc17b97cb1e88d850de854788.jpg"/>
          <p:cNvPicPr>
            <a:picLocks noChangeAspect="0"/>
          </p:cNvPicPr>
          <p:nvPr>
            <p:ph type="pic" idx="14"/>
          </p:nvPr>
        </p:nvPicPr>
        <p:blipFill>
          <a:blip r:embed="rId3">
            <a:extLst/>
          </a:blip>
          <a:stretch>
            <a:fillRect/>
          </a:stretch>
        </p:blipFill>
        <p:spPr>
          <a:xfrm>
            <a:off x="6598096" y="520700"/>
            <a:ext cx="5753101" cy="3860800"/>
          </a:xfrm>
          <a:prstGeom prst="rect">
            <a:avLst/>
          </a:prstGeom>
        </p:spPr>
      </p:pic>
      <p:pic>
        <p:nvPicPr>
          <p:cNvPr id="161" name="shigeo-fukada.jpg" descr="shigeo-fukada.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push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3" name="IMG_6689.JPG" descr="IMG_6689.JPG"/>
          <p:cNvPicPr>
            <a:picLocks noChangeAspect="0"/>
          </p:cNvPicPr>
          <p:nvPr>
            <p:ph type="pic" idx="13"/>
          </p:nvPr>
        </p:nvPicPr>
        <p:blipFill>
          <a:blip r:embed="rId2">
            <a:extLst/>
          </a:blip>
          <a:stretch>
            <a:fillRect/>
          </a:stretch>
        </p:blipFill>
        <p:spPr>
          <a:xfrm>
            <a:off x="6692900" y="2565400"/>
            <a:ext cx="5842000" cy="6680200"/>
          </a:xfrm>
          <a:prstGeom prst="rect">
            <a:avLst/>
          </a:prstGeom>
        </p:spPr>
      </p:pic>
      <p:sp>
        <p:nvSpPr>
          <p:cNvPr id="164" name="Geometric  shape"/>
          <p:cNvSpPr txBox="1"/>
          <p:nvPr>
            <p:ph type="title"/>
          </p:nvPr>
        </p:nvSpPr>
        <p:spPr>
          <a:xfrm>
            <a:off x="389466" y="793750"/>
            <a:ext cx="11988801" cy="1219200"/>
          </a:xfrm>
          <a:prstGeom prst="rect">
            <a:avLst/>
          </a:prstGeom>
        </p:spPr>
        <p:txBody>
          <a:bodyPr/>
          <a:lstStyle/>
          <a:p>
            <a:pPr/>
            <a:r>
              <a:t>Geometric  shape</a:t>
            </a:r>
          </a:p>
        </p:txBody>
      </p:sp>
      <p:sp>
        <p:nvSpPr>
          <p:cNvPr id="165" name="Geometric shape can be defined as figure or area closed by a boundary which is created by combining the specific  amount of curves , points, and lines."/>
          <p:cNvSpPr txBox="1"/>
          <p:nvPr>
            <p:ph type="body" sz="half" idx="1"/>
          </p:nvPr>
        </p:nvSpPr>
        <p:spPr>
          <a:prstGeom prst="rect">
            <a:avLst/>
          </a:prstGeom>
        </p:spPr>
        <p:txBody>
          <a:bodyPr/>
          <a:lstStyle/>
          <a:p>
            <a:pPr/>
            <a:r>
              <a:t>Geometric shape can be defined as figure or area closed by a boundary which is created by combining the specific  amount of curves , points, and lines.</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7" name="susie-monte-yumi-abstract-painting-by-susie-monte-bluethumb-6028.jpg" descr="susie-monte-yumi-abstract-painting-by-susie-monte-bluethumb-6028.jpg"/>
          <p:cNvPicPr>
            <a:picLocks noChangeAspect="0"/>
          </p:cNvPicPr>
          <p:nvPr>
            <p:ph type="pic" idx="13"/>
          </p:nvPr>
        </p:nvPicPr>
        <p:blipFill>
          <a:blip r:embed="rId2">
            <a:extLst/>
          </a:blip>
          <a:stretch>
            <a:fillRect/>
          </a:stretch>
        </p:blipFill>
        <p:spPr>
          <a:xfrm>
            <a:off x="6729319" y="4683899"/>
            <a:ext cx="5753101" cy="4559301"/>
          </a:xfrm>
          <a:prstGeom prst="rect">
            <a:avLst/>
          </a:prstGeom>
        </p:spPr>
      </p:pic>
      <p:pic>
        <p:nvPicPr>
          <p:cNvPr id="168" name="thumb-colorful-triangles-geometric-shapes-abstract-art-material-design-lollipop.jpg" descr="thumb-colorful-triangles-geometric-shapes-abstract-art-material-design-lollipop.jpg"/>
          <p:cNvPicPr>
            <a:picLocks noChangeAspect="0"/>
          </p:cNvPicPr>
          <p:nvPr>
            <p:ph type="pic" idx="14"/>
          </p:nvPr>
        </p:nvPicPr>
        <p:blipFill>
          <a:blip r:embed="rId3">
            <a:extLst/>
          </a:blip>
          <a:stretch>
            <a:fillRect/>
          </a:stretch>
        </p:blipFill>
        <p:spPr>
          <a:xfrm>
            <a:off x="6733562" y="520700"/>
            <a:ext cx="5753101" cy="3860800"/>
          </a:xfrm>
          <a:prstGeom prst="rect">
            <a:avLst/>
          </a:prstGeom>
        </p:spPr>
      </p:pic>
      <p:pic>
        <p:nvPicPr>
          <p:cNvPr id="169" name="abstract-colorful-geometric-shapes-irend.jpg" descr="abstract-colorful-geometric-shapes-irend.jpg"/>
          <p:cNvPicPr>
            <a:picLocks noChangeAspect="0"/>
          </p:cNvPicPr>
          <p:nvPr>
            <p:ph type="pic" idx="15"/>
          </p:nvPr>
        </p:nvPicPr>
        <p:blipFill>
          <a:blip r:embed="rId4">
            <a:extLst/>
          </a:blip>
          <a:stretch>
            <a:fillRect/>
          </a:stretch>
        </p:blipFill>
        <p:spPr>
          <a:xfrm>
            <a:off x="430119" y="520699"/>
            <a:ext cx="5842001" cy="87249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2000">
        <p:fade thruBlk="1"/>
      </p:transition>
    </mc:Choice>
    <mc:Fallback>
      <p:transition spd="slow">
        <p:fade/>
      </p:transition>
    </mc:Fallback>
  </mc:AlternateContent>
</p:sld>
</file>

<file path=ppt/theme/_rels/theme1.xml.rels><?xml version="1.0" encoding="UTF-8"?>
<Relationships xmlns="http://schemas.openxmlformats.org/package/2006/relationships"><Relationship Id="rId1" Type="http://schemas.openxmlformats.org/officeDocument/2006/relationships/image" Target="../media/image1.png"/></Relationships>

</file>

<file path=ppt/theme/_rels/theme2.xml.rels><?xml version="1.0" encoding="UTF-8"?>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xmlns:r="http://schemas.openxmlformats.org/officeDocument/2006/relationships" name="New_Template4">
  <a:themeElements>
    <a:clrScheme name="New_Template4">
      <a:dk1>
        <a:srgbClr val="414141"/>
      </a:dk1>
      <a:lt1>
        <a:srgbClr val="004141"/>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outerShdw sx="100000" sy="100000" kx="0" ky="0" algn="b" rotWithShape="0" blurRad="25400" dist="33948" dir="270000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outerShdw sx="100000" sy="100000" kx="0" ky="0" algn="b" rotWithShape="0" blurRad="25400" dist="33948" dir="270000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