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8288000" cy="27432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293065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586130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879196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172261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1465326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1758391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2051456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2344522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6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25BD"/>
    <a:srgbClr val="3B3D82"/>
    <a:srgbClr val="3B3D95"/>
    <a:srgbClr val="B67500"/>
    <a:srgbClr val="B42B10"/>
    <a:srgbClr val="CC3300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74" autoAdjust="0"/>
    <p:restoredTop sz="94660"/>
  </p:normalViewPr>
  <p:slideViewPr>
    <p:cSldViewPr>
      <p:cViewPr>
        <p:scale>
          <a:sx n="50" d="100"/>
          <a:sy n="50" d="100"/>
        </p:scale>
        <p:origin x="-1524" y="-102"/>
      </p:cViewPr>
      <p:guideLst>
        <p:guide orient="horz" pos="8640"/>
        <p:guide pos="57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67392-6E1C-4078-806E-F2F2972BA18D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75B45-7EE5-4150-80DC-A4C63E0C1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123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298" y="8521803"/>
            <a:ext cx="15545405" cy="587938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352" y="15544186"/>
            <a:ext cx="12801298" cy="7011629"/>
          </a:xfrm>
        </p:spPr>
        <p:txBody>
          <a:bodyPr/>
          <a:lstStyle>
            <a:lvl1pPr marL="0" indent="0" algn="ctr">
              <a:buNone/>
              <a:defRPr/>
            </a:lvl1pPr>
            <a:lvl2pPr marL="293065" indent="0" algn="ctr">
              <a:buNone/>
              <a:defRPr/>
            </a:lvl2pPr>
            <a:lvl3pPr marL="586130" indent="0" algn="ctr">
              <a:buNone/>
              <a:defRPr/>
            </a:lvl3pPr>
            <a:lvl4pPr marL="879196" indent="0" algn="ctr">
              <a:buNone/>
              <a:defRPr/>
            </a:lvl4pPr>
            <a:lvl5pPr marL="1172261" indent="0" algn="ctr">
              <a:buNone/>
              <a:defRPr/>
            </a:lvl5pPr>
            <a:lvl6pPr marL="1465326" indent="0" algn="ctr">
              <a:buNone/>
              <a:defRPr/>
            </a:lvl6pPr>
            <a:lvl7pPr marL="1758391" indent="0" algn="ctr">
              <a:buNone/>
              <a:defRPr/>
            </a:lvl7pPr>
            <a:lvl8pPr marL="2051456" indent="0" algn="ctr">
              <a:buNone/>
              <a:defRPr/>
            </a:lvl8pPr>
            <a:lvl9pPr marL="234452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D47CEC-A31A-44FE-98EB-77DB8027DB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D712A-B63B-49BA-9062-36F8ADCDE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30352" y="2438094"/>
            <a:ext cx="3886351" cy="219459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298" y="2438094"/>
            <a:ext cx="11586482" cy="219459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ECEA4-19EE-44A7-A9FE-39824E381D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1EB48-236C-477F-8F2C-39ACC086AB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17627396"/>
            <a:ext cx="15544648" cy="5449222"/>
          </a:xfrm>
        </p:spPr>
        <p:txBody>
          <a:bodyPr anchor="t"/>
          <a:lstStyle>
            <a:lvl1pPr algn="l">
              <a:defRPr sz="2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11626646"/>
            <a:ext cx="15544648" cy="6000750"/>
          </a:xfrm>
        </p:spPr>
        <p:txBody>
          <a:bodyPr anchor="b"/>
          <a:lstStyle>
            <a:lvl1pPr marL="0" indent="0">
              <a:buNone/>
              <a:defRPr sz="1300"/>
            </a:lvl1pPr>
            <a:lvl2pPr marL="293065" indent="0">
              <a:buNone/>
              <a:defRPr sz="1200"/>
            </a:lvl2pPr>
            <a:lvl3pPr marL="586130" indent="0">
              <a:buNone/>
              <a:defRPr sz="1000"/>
            </a:lvl3pPr>
            <a:lvl4pPr marL="879196" indent="0">
              <a:buNone/>
              <a:defRPr sz="900"/>
            </a:lvl4pPr>
            <a:lvl5pPr marL="1172261" indent="0">
              <a:buNone/>
              <a:defRPr sz="900"/>
            </a:lvl5pPr>
            <a:lvl6pPr marL="1465326" indent="0">
              <a:buNone/>
              <a:defRPr sz="900"/>
            </a:lvl6pPr>
            <a:lvl7pPr marL="1758391" indent="0">
              <a:buNone/>
              <a:defRPr sz="900"/>
            </a:lvl7pPr>
            <a:lvl8pPr marL="2051456" indent="0">
              <a:buNone/>
              <a:defRPr sz="900"/>
            </a:lvl8pPr>
            <a:lvl9pPr marL="234452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74F51-D0D3-4B48-B2A1-02CFAEE0AE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298" y="7924187"/>
            <a:ext cx="7736417" cy="1645981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80286" y="7924187"/>
            <a:ext cx="7736417" cy="1645981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303C4-A72A-4085-8D61-57395161C2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703" y="1098448"/>
            <a:ext cx="16458595" cy="457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703" y="6140554"/>
            <a:ext cx="8080375" cy="2559460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3065" indent="0">
              <a:buNone/>
              <a:defRPr sz="1300" b="1"/>
            </a:lvl2pPr>
            <a:lvl3pPr marL="586130" indent="0">
              <a:buNone/>
              <a:defRPr sz="1200" b="1"/>
            </a:lvl3pPr>
            <a:lvl4pPr marL="879196" indent="0">
              <a:buNone/>
              <a:defRPr sz="1000" b="1"/>
            </a:lvl4pPr>
            <a:lvl5pPr marL="1172261" indent="0">
              <a:buNone/>
              <a:defRPr sz="1000" b="1"/>
            </a:lvl5pPr>
            <a:lvl6pPr marL="1465326" indent="0">
              <a:buNone/>
              <a:defRPr sz="1000" b="1"/>
            </a:lvl6pPr>
            <a:lvl7pPr marL="1758391" indent="0">
              <a:buNone/>
              <a:defRPr sz="1000" b="1"/>
            </a:lvl7pPr>
            <a:lvl8pPr marL="2051456" indent="0">
              <a:buNone/>
              <a:defRPr sz="1000" b="1"/>
            </a:lvl8pPr>
            <a:lvl9pPr marL="2344522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703" y="8700013"/>
            <a:ext cx="8080375" cy="15805355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89900" y="6140554"/>
            <a:ext cx="8083398" cy="2559460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3065" indent="0">
              <a:buNone/>
              <a:defRPr sz="1300" b="1"/>
            </a:lvl2pPr>
            <a:lvl3pPr marL="586130" indent="0">
              <a:buNone/>
              <a:defRPr sz="1200" b="1"/>
            </a:lvl3pPr>
            <a:lvl4pPr marL="879196" indent="0">
              <a:buNone/>
              <a:defRPr sz="1000" b="1"/>
            </a:lvl4pPr>
            <a:lvl5pPr marL="1172261" indent="0">
              <a:buNone/>
              <a:defRPr sz="1000" b="1"/>
            </a:lvl5pPr>
            <a:lvl6pPr marL="1465326" indent="0">
              <a:buNone/>
              <a:defRPr sz="1000" b="1"/>
            </a:lvl6pPr>
            <a:lvl7pPr marL="1758391" indent="0">
              <a:buNone/>
              <a:defRPr sz="1000" b="1"/>
            </a:lvl7pPr>
            <a:lvl8pPr marL="2051456" indent="0">
              <a:buNone/>
              <a:defRPr sz="1000" b="1"/>
            </a:lvl8pPr>
            <a:lvl9pPr marL="2344522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89900" y="8700013"/>
            <a:ext cx="8083398" cy="15805355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DEC22-6EBF-4EF4-A306-151FC30A9F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ED1F8-B7B2-4CDC-AD12-DD354C1DC8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9A52E-FA6F-4BD1-937A-B4B17B477E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703" y="1092304"/>
            <a:ext cx="6016625" cy="4648814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9798" y="1092303"/>
            <a:ext cx="10223500" cy="2341306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703" y="5741118"/>
            <a:ext cx="6016625" cy="18764250"/>
          </a:xfrm>
        </p:spPr>
        <p:txBody>
          <a:bodyPr/>
          <a:lstStyle>
            <a:lvl1pPr marL="0" indent="0">
              <a:buNone/>
              <a:defRPr sz="900"/>
            </a:lvl1pPr>
            <a:lvl2pPr marL="293065" indent="0">
              <a:buNone/>
              <a:defRPr sz="800"/>
            </a:lvl2pPr>
            <a:lvl3pPr marL="586130" indent="0">
              <a:buNone/>
              <a:defRPr sz="600"/>
            </a:lvl3pPr>
            <a:lvl4pPr marL="879196" indent="0">
              <a:buNone/>
              <a:defRPr sz="600"/>
            </a:lvl4pPr>
            <a:lvl5pPr marL="1172261" indent="0">
              <a:buNone/>
              <a:defRPr sz="600"/>
            </a:lvl5pPr>
            <a:lvl6pPr marL="1465326" indent="0">
              <a:buNone/>
              <a:defRPr sz="600"/>
            </a:lvl6pPr>
            <a:lvl7pPr marL="1758391" indent="0">
              <a:buNone/>
              <a:defRPr sz="600"/>
            </a:lvl7pPr>
            <a:lvl8pPr marL="2051456" indent="0">
              <a:buNone/>
              <a:defRPr sz="600"/>
            </a:lvl8pPr>
            <a:lvl9pPr marL="234452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9C86B-56E3-4E71-B2F1-9FAC9CF6FC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727" y="19202094"/>
            <a:ext cx="10972649" cy="2267564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727" y="2450384"/>
            <a:ext cx="10972649" cy="16459814"/>
          </a:xfrm>
        </p:spPr>
        <p:txBody>
          <a:bodyPr/>
          <a:lstStyle>
            <a:lvl1pPr marL="0" indent="0">
              <a:buNone/>
              <a:defRPr sz="2100"/>
            </a:lvl1pPr>
            <a:lvl2pPr marL="293065" indent="0">
              <a:buNone/>
              <a:defRPr sz="1800"/>
            </a:lvl2pPr>
            <a:lvl3pPr marL="586130" indent="0">
              <a:buNone/>
              <a:defRPr sz="1500"/>
            </a:lvl3pPr>
            <a:lvl4pPr marL="879196" indent="0">
              <a:buNone/>
              <a:defRPr sz="1300"/>
            </a:lvl4pPr>
            <a:lvl5pPr marL="1172261" indent="0">
              <a:buNone/>
              <a:defRPr sz="1300"/>
            </a:lvl5pPr>
            <a:lvl6pPr marL="1465326" indent="0">
              <a:buNone/>
              <a:defRPr sz="1300"/>
            </a:lvl6pPr>
            <a:lvl7pPr marL="1758391" indent="0">
              <a:buNone/>
              <a:defRPr sz="1300"/>
            </a:lvl7pPr>
            <a:lvl8pPr marL="2051456" indent="0">
              <a:buNone/>
              <a:defRPr sz="1300"/>
            </a:lvl8pPr>
            <a:lvl9pPr marL="2344522" indent="0">
              <a:buNone/>
              <a:defRPr sz="1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727" y="21469658"/>
            <a:ext cx="10972649" cy="3218528"/>
          </a:xfrm>
        </p:spPr>
        <p:txBody>
          <a:bodyPr/>
          <a:lstStyle>
            <a:lvl1pPr marL="0" indent="0">
              <a:buNone/>
              <a:defRPr sz="900"/>
            </a:lvl1pPr>
            <a:lvl2pPr marL="293065" indent="0">
              <a:buNone/>
              <a:defRPr sz="800"/>
            </a:lvl2pPr>
            <a:lvl3pPr marL="586130" indent="0">
              <a:buNone/>
              <a:defRPr sz="600"/>
            </a:lvl3pPr>
            <a:lvl4pPr marL="879196" indent="0">
              <a:buNone/>
              <a:defRPr sz="600"/>
            </a:lvl4pPr>
            <a:lvl5pPr marL="1172261" indent="0">
              <a:buNone/>
              <a:defRPr sz="600"/>
            </a:lvl5pPr>
            <a:lvl6pPr marL="1465326" indent="0">
              <a:buNone/>
              <a:defRPr sz="600"/>
            </a:lvl6pPr>
            <a:lvl7pPr marL="1758391" indent="0">
              <a:buNone/>
              <a:defRPr sz="600"/>
            </a:lvl7pPr>
            <a:lvl8pPr marL="2051456" indent="0">
              <a:buNone/>
              <a:defRPr sz="600"/>
            </a:lvl8pPr>
            <a:lvl9pPr marL="234452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AF820C-B8A4-4675-859F-037A85DEFE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298" y="2438094"/>
            <a:ext cx="1554540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298" y="7924187"/>
            <a:ext cx="15545405" cy="1645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298" y="24993908"/>
            <a:ext cx="3810000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defTabSz="2445263">
              <a:defRPr sz="37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703" y="24993908"/>
            <a:ext cx="5790595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algn="ctr" defTabSz="2445263">
              <a:defRPr sz="37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106702" y="24993908"/>
            <a:ext cx="3810000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algn="r" defTabSz="2445263">
              <a:defRPr sz="3700"/>
            </a:lvl1pPr>
          </a:lstStyle>
          <a:p>
            <a:fld id="{A26B2162-77ED-49DB-83E4-15F39E9932C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2pPr>
      <a:lvl3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3pPr>
      <a:lvl4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4pPr>
      <a:lvl5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5pPr>
      <a:lvl6pPr marL="293065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6pPr>
      <a:lvl7pPr marL="586130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7pPr>
      <a:lvl8pPr marL="879196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8pPr>
      <a:lvl9pPr marL="1172261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9pPr>
    </p:titleStyle>
    <p:bodyStyle>
      <a:lvl1pPr marL="916847" indent="-916847" algn="l" defTabSz="2445263" rtl="0" fontAlgn="base">
        <a:spcBef>
          <a:spcPct val="20000"/>
        </a:spcBef>
        <a:spcAft>
          <a:spcPct val="0"/>
        </a:spcAft>
        <a:buChar char="•"/>
        <a:defRPr sz="8500">
          <a:solidFill>
            <a:schemeClr val="tx1"/>
          </a:solidFill>
          <a:latin typeface="+mn-lt"/>
          <a:ea typeface="+mn-ea"/>
          <a:cs typeface="+mn-cs"/>
        </a:defRPr>
      </a:lvl1pPr>
      <a:lvl2pPr marL="1986331" indent="-764209" algn="l" defTabSz="2445263" rtl="0" fontAlgn="base">
        <a:spcBef>
          <a:spcPct val="20000"/>
        </a:spcBef>
        <a:spcAft>
          <a:spcPct val="0"/>
        </a:spcAft>
        <a:buChar char="–"/>
        <a:defRPr sz="7500">
          <a:solidFill>
            <a:schemeClr val="tx1"/>
          </a:solidFill>
          <a:latin typeface="+mn-lt"/>
        </a:defRPr>
      </a:lvl2pPr>
      <a:lvl3pPr marL="3055816" indent="-610553" algn="l" defTabSz="2445263" rtl="0" fontAlgn="base">
        <a:spcBef>
          <a:spcPct val="20000"/>
        </a:spcBef>
        <a:spcAft>
          <a:spcPct val="0"/>
        </a:spcAft>
        <a:buChar char="•"/>
        <a:defRPr sz="6400">
          <a:solidFill>
            <a:schemeClr val="tx1"/>
          </a:solidFill>
          <a:latin typeface="+mn-lt"/>
        </a:defRPr>
      </a:lvl3pPr>
      <a:lvl4pPr marL="4278956" indent="-611570" algn="l" defTabSz="2445263" rtl="0" fontAlgn="base">
        <a:spcBef>
          <a:spcPct val="20000"/>
        </a:spcBef>
        <a:spcAft>
          <a:spcPct val="0"/>
        </a:spcAft>
        <a:buChar char="–"/>
        <a:defRPr sz="5300">
          <a:solidFill>
            <a:schemeClr val="tx1"/>
          </a:solidFill>
          <a:latin typeface="+mn-lt"/>
        </a:defRPr>
      </a:lvl4pPr>
      <a:lvl5pPr marL="5501078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5pPr>
      <a:lvl6pPr marL="5794143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6pPr>
      <a:lvl7pPr marL="6087208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7pPr>
      <a:lvl8pPr marL="6380274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8pPr>
      <a:lvl9pPr marL="6673339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3065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86130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7919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72261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6532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58391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5145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344522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578962" y="3505200"/>
            <a:ext cx="17373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lIns="58613" tIns="29307" rIns="58613" bIns="29307"/>
          <a:lstStyle/>
          <a:p>
            <a:endParaRPr lang="en-US"/>
          </a:p>
        </p:txBody>
      </p:sp>
      <p:pic>
        <p:nvPicPr>
          <p:cNvPr id="13" name="Picture 5" descr="C:\Users\Masa\Desktop\citytechlogo_blu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35" y="103421"/>
            <a:ext cx="1981200" cy="2512311"/>
          </a:xfrm>
          <a:prstGeom prst="rect">
            <a:avLst/>
          </a:prstGeom>
          <a:noFill/>
        </p:spPr>
      </p:pic>
      <p:grpSp>
        <p:nvGrpSpPr>
          <p:cNvPr id="52" name="Group 51"/>
          <p:cNvGrpSpPr/>
          <p:nvPr/>
        </p:nvGrpSpPr>
        <p:grpSpPr>
          <a:xfrm>
            <a:off x="16282771" y="337574"/>
            <a:ext cx="1752600" cy="1751497"/>
            <a:chOff x="16341581" y="381000"/>
            <a:chExt cx="1752600" cy="1751497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3"/>
            <a:srcRect l="56064" t="-6626" r="3065" b="4367"/>
            <a:stretch/>
          </p:blipFill>
          <p:spPr>
            <a:xfrm>
              <a:off x="16459200" y="381000"/>
              <a:ext cx="1431400" cy="990600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 rotWithShape="1">
            <a:blip r:embed="rId3"/>
            <a:srcRect t="1" r="42645" b="1815"/>
            <a:stretch/>
          </p:blipFill>
          <p:spPr>
            <a:xfrm>
              <a:off x="16341581" y="1333530"/>
              <a:ext cx="1752600" cy="798967"/>
            </a:xfrm>
            <a:prstGeom prst="rect">
              <a:avLst/>
            </a:prstGeom>
          </p:spPr>
        </p:pic>
      </p:grpSp>
      <p:sp>
        <p:nvSpPr>
          <p:cNvPr id="22" name="TextBox 21"/>
          <p:cNvSpPr txBox="1"/>
          <p:nvPr/>
        </p:nvSpPr>
        <p:spPr>
          <a:xfrm>
            <a:off x="2069707" y="38180"/>
            <a:ext cx="14156827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MECH2410 Machine Design</a:t>
            </a:r>
          </a:p>
          <a:p>
            <a:pPr algn="ctr"/>
            <a:r>
              <a:rPr lang="en-US" sz="4800" dirty="0" smtClean="0"/>
              <a:t>Final Project 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Instructor: Prof. Masato R. Nakamura</a:t>
            </a:r>
            <a:endParaRPr lang="en-US" sz="3200" dirty="0"/>
          </a:p>
          <a:p>
            <a:pPr algn="ctr"/>
            <a:r>
              <a:rPr lang="en-US" sz="3200" dirty="0" smtClean="0"/>
              <a:t>Course Coordinator: Prof. Andy Zhang</a:t>
            </a:r>
            <a:br>
              <a:rPr lang="en-US" sz="3200" dirty="0" smtClean="0"/>
            </a:br>
            <a:r>
              <a:rPr lang="en-US" sz="2400" dirty="0" smtClean="0"/>
              <a:t>Departments of Mechanical Engineering Technology</a:t>
            </a:r>
            <a:br>
              <a:rPr lang="en-US" sz="2400" dirty="0" smtClean="0"/>
            </a:br>
            <a:r>
              <a:rPr lang="en-US" sz="2400" dirty="0" smtClean="0"/>
              <a:t>New York City College of Technology (City Tech), City University of New York (CUNY), Brooklyn, NY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78962" y="3728591"/>
            <a:ext cx="170232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Group </a:t>
            </a:r>
            <a:r>
              <a:rPr lang="en-US" sz="3200" dirty="0" err="1" smtClean="0"/>
              <a:t>Name:B</a:t>
            </a:r>
            <a:endParaRPr lang="en-US" sz="3200" dirty="0" smtClean="0"/>
          </a:p>
          <a:p>
            <a:r>
              <a:rPr lang="en-US" sz="3200" dirty="0" smtClean="0"/>
              <a:t>Group Member Names: </a:t>
            </a:r>
            <a:r>
              <a:rPr lang="en-US" sz="3200" smtClean="0"/>
              <a:t>Muhammad Adnan</a:t>
            </a:r>
            <a:r>
              <a:rPr lang="en-US" sz="3200" dirty="0" smtClean="0"/>
              <a:t>, Erick Vasquez, </a:t>
            </a:r>
            <a:r>
              <a:rPr lang="en-US" sz="3200" dirty="0" err="1" smtClean="0"/>
              <a:t>Pasram</a:t>
            </a:r>
            <a:r>
              <a:rPr lang="en-US" sz="3200" dirty="0" smtClean="0"/>
              <a:t> </a:t>
            </a:r>
            <a:r>
              <a:rPr lang="en-US" sz="3200" dirty="0" err="1" smtClean="0"/>
              <a:t>Dipchand</a:t>
            </a:r>
            <a:r>
              <a:rPr lang="en-US" sz="3200" dirty="0" smtClean="0"/>
              <a:t>, Kevon Charles. </a:t>
            </a:r>
            <a:endParaRPr lang="en-US" sz="3200" dirty="0" smtClean="0"/>
          </a:p>
          <a:p>
            <a:r>
              <a:rPr lang="en-US" sz="3200" dirty="0" smtClean="0"/>
              <a:t>Final Project Title:   Differential Gear</a:t>
            </a:r>
            <a:endParaRPr lang="en-US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597063" y="5912137"/>
            <a:ext cx="2945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I. Introduction: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097318" y="5930023"/>
            <a:ext cx="2945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II. Background: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3712515" y="5930023"/>
            <a:ext cx="2945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III. Objectives: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569286" y="10903530"/>
            <a:ext cx="4336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IV. Part Drawings: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098806" y="10903529"/>
            <a:ext cx="4336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V. Assembly Drawings: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674063" y="17201578"/>
            <a:ext cx="4336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VI. 3D Modeling: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476550" y="17201577"/>
            <a:ext cx="4336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VII. Stress analysis: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877598" y="23917267"/>
            <a:ext cx="4336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VIII. Summary: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28" y="6552898"/>
            <a:ext cx="5266639" cy="39376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67" y="6552898"/>
            <a:ext cx="5374348" cy="40213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4993" y="6514798"/>
            <a:ext cx="5262992" cy="40016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12" y="18060038"/>
            <a:ext cx="5862768" cy="31601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891" y="18206733"/>
            <a:ext cx="3235742" cy="18570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7508" y="23109058"/>
            <a:ext cx="7154282" cy="40943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5329" y="11753609"/>
            <a:ext cx="7528617" cy="49004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220" y="11980000"/>
            <a:ext cx="2729294" cy="209579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878" y="14455924"/>
            <a:ext cx="2772163" cy="209103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997" y="14420083"/>
            <a:ext cx="2757598" cy="212687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46" y="14401799"/>
            <a:ext cx="2779289" cy="214515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21" y="11977696"/>
            <a:ext cx="2704428" cy="2098097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062" y="21257825"/>
            <a:ext cx="5917178" cy="297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5435" y="20299064"/>
            <a:ext cx="3198708" cy="183684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9746" y="20198699"/>
            <a:ext cx="3124200" cy="184823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6713" y="18214154"/>
            <a:ext cx="3127936" cy="1842194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5396" y="18146379"/>
            <a:ext cx="3307166" cy="1857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28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14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14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1963</TotalTime>
  <Words>65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Labs</cp:lastModifiedBy>
  <cp:revision>179</cp:revision>
  <dcterms:created xsi:type="dcterms:W3CDTF">2013-04-29T09:16:52Z</dcterms:created>
  <dcterms:modified xsi:type="dcterms:W3CDTF">2016-08-11T20:24:44Z</dcterms:modified>
</cp:coreProperties>
</file>