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58" r:id="rId5"/>
    <p:sldId id="260" r:id="rId6"/>
    <p:sldId id="261" r:id="rId7"/>
    <p:sldId id="262" r:id="rId8"/>
    <p:sldId id="264" r:id="rId9"/>
    <p:sldId id="265" r:id="rId10"/>
    <p:sldId id="268" r:id="rId11"/>
    <p:sldId id="267" r:id="rId12"/>
    <p:sldId id="308" r:id="rId13"/>
    <p:sldId id="271" r:id="rId14"/>
    <p:sldId id="269" r:id="rId15"/>
    <p:sldId id="270" r:id="rId16"/>
    <p:sldId id="272" r:id="rId17"/>
    <p:sldId id="273" r:id="rId18"/>
    <p:sldId id="274" r:id="rId19"/>
    <p:sldId id="275" r:id="rId20"/>
    <p:sldId id="305" r:id="rId21"/>
    <p:sldId id="277" r:id="rId22"/>
    <p:sldId id="306" r:id="rId23"/>
    <p:sldId id="276" r:id="rId24"/>
    <p:sldId id="294" r:id="rId25"/>
    <p:sldId id="280" r:id="rId26"/>
    <p:sldId id="302" r:id="rId27"/>
    <p:sldId id="295" r:id="rId28"/>
    <p:sldId id="281" r:id="rId29"/>
    <p:sldId id="282" r:id="rId30"/>
    <p:sldId id="283" r:id="rId31"/>
    <p:sldId id="284" r:id="rId32"/>
    <p:sldId id="285" r:id="rId33"/>
    <p:sldId id="286" r:id="rId34"/>
    <p:sldId id="287" r:id="rId35"/>
    <p:sldId id="288" r:id="rId36"/>
    <p:sldId id="289" r:id="rId37"/>
    <p:sldId id="291" r:id="rId38"/>
    <p:sldId id="292" r:id="rId39"/>
    <p:sldId id="293" r:id="rId40"/>
    <p:sldId id="296" r:id="rId41"/>
    <p:sldId id="297" r:id="rId42"/>
    <p:sldId id="298" r:id="rId43"/>
    <p:sldId id="299"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C720CE-6CCD-4DDB-91E0-7B42C3A1328D}" v="59" dt="2024-04-14T21:03:09.6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4" d="100"/>
          <a:sy n="104" d="100"/>
        </p:scale>
        <p:origin x="144" y="1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97C720CE-6CCD-4DDB-91E0-7B42C3A1328D}"/>
    <pc:docChg chg="undo redo custSel addSld delSld modSld sldOrd">
      <pc:chgData name="Maria Pagano" userId="60497cb8cb4b67d3" providerId="LiveId" clId="{97C720CE-6CCD-4DDB-91E0-7B42C3A1328D}" dt="2024-07-04T19:47:16.817" v="10222" actId="1076"/>
      <pc:docMkLst>
        <pc:docMk/>
      </pc:docMkLst>
      <pc:sldChg chg="addSp delSp modSp mod">
        <pc:chgData name="Maria Pagano" userId="60497cb8cb4b67d3" providerId="LiveId" clId="{97C720CE-6CCD-4DDB-91E0-7B42C3A1328D}" dt="2024-07-04T18:30:41.508" v="9254" actId="1076"/>
        <pc:sldMkLst>
          <pc:docMk/>
          <pc:sldMk cId="2913837218" sldId="257"/>
        </pc:sldMkLst>
        <pc:spChg chg="mod">
          <ac:chgData name="Maria Pagano" userId="60497cb8cb4b67d3" providerId="LiveId" clId="{97C720CE-6CCD-4DDB-91E0-7B42C3A1328D}" dt="2024-07-04T18:28:53.073" v="9228" actId="1076"/>
          <ac:spMkLst>
            <pc:docMk/>
            <pc:sldMk cId="2913837218" sldId="257"/>
            <ac:spMk id="4" creationId="{CDBEFAE6-6B64-A83A-0798-31C8E56E1368}"/>
          </ac:spMkLst>
        </pc:spChg>
        <pc:spChg chg="del">
          <ac:chgData name="Maria Pagano" userId="60497cb8cb4b67d3" providerId="LiveId" clId="{97C720CE-6CCD-4DDB-91E0-7B42C3A1328D}" dt="2024-07-04T18:29:24.880" v="9243" actId="21"/>
          <ac:spMkLst>
            <pc:docMk/>
            <pc:sldMk cId="2913837218" sldId="257"/>
            <ac:spMk id="5" creationId="{DED6D1EB-182B-9C69-24F2-D2A2CB543B3C}"/>
          </ac:spMkLst>
        </pc:spChg>
        <pc:spChg chg="del">
          <ac:chgData name="Maria Pagano" userId="60497cb8cb4b67d3" providerId="LiveId" clId="{97C720CE-6CCD-4DDB-91E0-7B42C3A1328D}" dt="2024-07-04T18:30:36.642" v="9252" actId="478"/>
          <ac:spMkLst>
            <pc:docMk/>
            <pc:sldMk cId="2913837218" sldId="257"/>
            <ac:spMk id="6" creationId="{829C53A0-D2C0-E587-9BBB-32AD7F2F1731}"/>
          </ac:spMkLst>
        </pc:spChg>
        <pc:spChg chg="mod">
          <ac:chgData name="Maria Pagano" userId="60497cb8cb4b67d3" providerId="LiveId" clId="{97C720CE-6CCD-4DDB-91E0-7B42C3A1328D}" dt="2024-07-04T18:29:50.931" v="9251" actId="1076"/>
          <ac:spMkLst>
            <pc:docMk/>
            <pc:sldMk cId="2913837218" sldId="257"/>
            <ac:spMk id="7" creationId="{0EB10F37-7DF2-437A-4490-A5C498B57EDA}"/>
          </ac:spMkLst>
        </pc:spChg>
        <pc:spChg chg="add mod">
          <ac:chgData name="Maria Pagano" userId="60497cb8cb4b67d3" providerId="LiveId" clId="{97C720CE-6CCD-4DDB-91E0-7B42C3A1328D}" dt="2024-07-04T18:30:41.508" v="9254" actId="1076"/>
          <ac:spMkLst>
            <pc:docMk/>
            <pc:sldMk cId="2913837218" sldId="257"/>
            <ac:spMk id="8" creationId="{16594385-0B3F-6224-03D7-05A0BBE564B4}"/>
          </ac:spMkLst>
        </pc:spChg>
        <pc:picChg chg="mod">
          <ac:chgData name="Maria Pagano" userId="60497cb8cb4b67d3" providerId="LiveId" clId="{97C720CE-6CCD-4DDB-91E0-7B42C3A1328D}" dt="2024-07-04T18:29:42.418" v="9249" actId="1076"/>
          <ac:picMkLst>
            <pc:docMk/>
            <pc:sldMk cId="2913837218" sldId="257"/>
            <ac:picMk id="3" creationId="{2DB7F03A-5508-1CEC-D2D0-A684DBE62F73}"/>
          </ac:picMkLst>
        </pc:picChg>
      </pc:sldChg>
      <pc:sldChg chg="addSp delSp modSp mod">
        <pc:chgData name="Maria Pagano" userId="60497cb8cb4b67d3" providerId="LiveId" clId="{97C720CE-6CCD-4DDB-91E0-7B42C3A1328D}" dt="2024-07-04T18:34:36.162" v="9284" actId="1076"/>
        <pc:sldMkLst>
          <pc:docMk/>
          <pc:sldMk cId="2539510226" sldId="258"/>
        </pc:sldMkLst>
        <pc:spChg chg="add mod">
          <ac:chgData name="Maria Pagano" userId="60497cb8cb4b67d3" providerId="LiveId" clId="{97C720CE-6CCD-4DDB-91E0-7B42C3A1328D}" dt="2024-07-04T18:34:33.206" v="9283" actId="1076"/>
          <ac:spMkLst>
            <pc:docMk/>
            <pc:sldMk cId="2539510226" sldId="258"/>
            <ac:spMk id="2" creationId="{990B463D-FFD6-55F4-5B2B-CD5ABB522F65}"/>
          </ac:spMkLst>
        </pc:spChg>
        <pc:spChg chg="add mod">
          <ac:chgData name="Maria Pagano" userId="60497cb8cb4b67d3" providerId="LiveId" clId="{97C720CE-6CCD-4DDB-91E0-7B42C3A1328D}" dt="2024-07-04T18:31:08.383" v="9259"/>
          <ac:spMkLst>
            <pc:docMk/>
            <pc:sldMk cId="2539510226" sldId="258"/>
            <ac:spMk id="3" creationId="{FDE0F8BE-2384-F815-5EA2-C3F540CB50A2}"/>
          </ac:spMkLst>
        </pc:spChg>
        <pc:spChg chg="del mod">
          <ac:chgData name="Maria Pagano" userId="60497cb8cb4b67d3" providerId="LiveId" clId="{97C720CE-6CCD-4DDB-91E0-7B42C3A1328D}" dt="2024-07-04T18:31:06.329" v="9258" actId="478"/>
          <ac:spMkLst>
            <pc:docMk/>
            <pc:sldMk cId="2539510226" sldId="258"/>
            <ac:spMk id="6" creationId="{8DB4BC13-1106-9B91-45E6-26777D531F83}"/>
          </ac:spMkLst>
        </pc:spChg>
        <pc:spChg chg="mod">
          <ac:chgData name="Maria Pagano" userId="60497cb8cb4b67d3" providerId="LiveId" clId="{97C720CE-6CCD-4DDB-91E0-7B42C3A1328D}" dt="2024-07-04T18:34:36.162" v="9284" actId="1076"/>
          <ac:spMkLst>
            <pc:docMk/>
            <pc:sldMk cId="2539510226" sldId="258"/>
            <ac:spMk id="10" creationId="{2AD4F6CE-28E1-30F9-C650-E417B09524F4}"/>
          </ac:spMkLst>
        </pc:spChg>
      </pc:sldChg>
      <pc:sldChg chg="addSp delSp modSp mod">
        <pc:chgData name="Maria Pagano" userId="60497cb8cb4b67d3" providerId="LiveId" clId="{97C720CE-6CCD-4DDB-91E0-7B42C3A1328D}" dt="2024-07-04T18:39:34.808" v="9333" actId="1076"/>
        <pc:sldMkLst>
          <pc:docMk/>
          <pc:sldMk cId="814761729" sldId="260"/>
        </pc:sldMkLst>
        <pc:spChg chg="mod">
          <ac:chgData name="Maria Pagano" userId="60497cb8cb4b67d3" providerId="LiveId" clId="{97C720CE-6CCD-4DDB-91E0-7B42C3A1328D}" dt="2024-04-22T17:58:37.134" v="5043" actId="1076"/>
          <ac:spMkLst>
            <pc:docMk/>
            <pc:sldMk cId="814761729" sldId="260"/>
            <ac:spMk id="2" creationId="{40033220-A514-40B4-21D6-40AC3085D9DA}"/>
          </ac:spMkLst>
        </pc:spChg>
        <pc:spChg chg="add mod">
          <ac:chgData name="Maria Pagano" userId="60497cb8cb4b67d3" providerId="LiveId" clId="{97C720CE-6CCD-4DDB-91E0-7B42C3A1328D}" dt="2024-07-04T18:31:16.639" v="9261"/>
          <ac:spMkLst>
            <pc:docMk/>
            <pc:sldMk cId="814761729" sldId="260"/>
            <ac:spMk id="3" creationId="{5F5B777C-4946-7039-0E13-F66ED3BA3C98}"/>
          </ac:spMkLst>
        </pc:spChg>
        <pc:spChg chg="add mod">
          <ac:chgData name="Maria Pagano" userId="60497cb8cb4b67d3" providerId="LiveId" clId="{97C720CE-6CCD-4DDB-91E0-7B42C3A1328D}" dt="2024-07-04T18:38:27.262" v="9311" actId="1076"/>
          <ac:spMkLst>
            <pc:docMk/>
            <pc:sldMk cId="814761729" sldId="260"/>
            <ac:spMk id="4" creationId="{03AE7CF1-8F2D-B332-1302-96927C0EDA56}"/>
          </ac:spMkLst>
        </pc:spChg>
        <pc:spChg chg="del">
          <ac:chgData name="Maria Pagano" userId="60497cb8cb4b67d3" providerId="LiveId" clId="{97C720CE-6CCD-4DDB-91E0-7B42C3A1328D}" dt="2024-04-22T17:53:51.771" v="4985" actId="21"/>
          <ac:spMkLst>
            <pc:docMk/>
            <pc:sldMk cId="814761729" sldId="260"/>
            <ac:spMk id="4" creationId="{24A90520-BFFA-CC5C-B11E-14DE050D8C50}"/>
          </ac:spMkLst>
        </pc:spChg>
        <pc:spChg chg="add mod">
          <ac:chgData name="Maria Pagano" userId="60497cb8cb4b67d3" providerId="LiveId" clId="{97C720CE-6CCD-4DDB-91E0-7B42C3A1328D}" dt="2024-07-04T18:38:25.246" v="9310" actId="1076"/>
          <ac:spMkLst>
            <pc:docMk/>
            <pc:sldMk cId="814761729" sldId="260"/>
            <ac:spMk id="6" creationId="{01C3C99A-8827-B7B3-AE74-E0041BEDB2C8}"/>
          </ac:spMkLst>
        </pc:spChg>
        <pc:spChg chg="mod">
          <ac:chgData name="Maria Pagano" userId="60497cb8cb4b67d3" providerId="LiveId" clId="{97C720CE-6CCD-4DDB-91E0-7B42C3A1328D}" dt="2024-07-04T18:39:24.820" v="9330" actId="1076"/>
          <ac:spMkLst>
            <pc:docMk/>
            <pc:sldMk cId="814761729" sldId="260"/>
            <ac:spMk id="7" creationId="{541FABCD-1E58-86D3-4871-7C9A7CB9A888}"/>
          </ac:spMkLst>
        </pc:spChg>
        <pc:spChg chg="add mod">
          <ac:chgData name="Maria Pagano" userId="60497cb8cb4b67d3" providerId="LiveId" clId="{97C720CE-6CCD-4DDB-91E0-7B42C3A1328D}" dt="2024-07-04T18:39:34.808" v="9333" actId="1076"/>
          <ac:spMkLst>
            <pc:docMk/>
            <pc:sldMk cId="814761729" sldId="260"/>
            <ac:spMk id="8" creationId="{10C74EF8-4A94-7556-D600-726F7CEB6F64}"/>
          </ac:spMkLst>
        </pc:spChg>
        <pc:spChg chg="del">
          <ac:chgData name="Maria Pagano" userId="60497cb8cb4b67d3" providerId="LiveId" clId="{97C720CE-6CCD-4DDB-91E0-7B42C3A1328D}" dt="2024-07-04T18:31:14.881" v="9260" actId="478"/>
          <ac:spMkLst>
            <pc:docMk/>
            <pc:sldMk cId="814761729" sldId="260"/>
            <ac:spMk id="16" creationId="{D796C1D0-A907-16C4-B3E2-2E5A1D3B8A6F}"/>
          </ac:spMkLst>
        </pc:spChg>
        <pc:picChg chg="del mod modCrop">
          <ac:chgData name="Maria Pagano" userId="60497cb8cb4b67d3" providerId="LiveId" clId="{97C720CE-6CCD-4DDB-91E0-7B42C3A1328D}" dt="2024-04-22T17:54:37.158" v="4991" actId="21"/>
          <ac:picMkLst>
            <pc:docMk/>
            <pc:sldMk cId="814761729" sldId="260"/>
            <ac:picMk id="3" creationId="{9099FE65-4DBE-CC2C-139D-58A2E6E948DA}"/>
          </ac:picMkLst>
        </pc:picChg>
        <pc:picChg chg="add mod modCrop">
          <ac:chgData name="Maria Pagano" userId="60497cb8cb4b67d3" providerId="LiveId" clId="{97C720CE-6CCD-4DDB-91E0-7B42C3A1328D}" dt="2024-07-04T18:39:28.559" v="9331" actId="1076"/>
          <ac:picMkLst>
            <pc:docMk/>
            <pc:sldMk cId="814761729" sldId="260"/>
            <ac:picMk id="5" creationId="{581C26C9-4CE1-DA52-B9BC-81BF8C8D3BB3}"/>
          </ac:picMkLst>
        </pc:picChg>
        <pc:picChg chg="add del mod">
          <ac:chgData name="Maria Pagano" userId="60497cb8cb4b67d3" providerId="LiveId" clId="{97C720CE-6CCD-4DDB-91E0-7B42C3A1328D}" dt="2024-04-22T17:54:51.791" v="4994" actId="21"/>
          <ac:picMkLst>
            <pc:docMk/>
            <pc:sldMk cId="814761729" sldId="260"/>
            <ac:picMk id="1026" creationId="{3EA31D62-D653-6530-A5CC-731C74384F90}"/>
          </ac:picMkLst>
        </pc:picChg>
      </pc:sldChg>
      <pc:sldChg chg="addSp delSp modSp mod">
        <pc:chgData name="Maria Pagano" userId="60497cb8cb4b67d3" providerId="LiveId" clId="{97C720CE-6CCD-4DDB-91E0-7B42C3A1328D}" dt="2024-07-04T18:40:03.329" v="9335" actId="1076"/>
        <pc:sldMkLst>
          <pc:docMk/>
          <pc:sldMk cId="3363877209" sldId="261"/>
        </pc:sldMkLst>
        <pc:spChg chg="del">
          <ac:chgData name="Maria Pagano" userId="60497cb8cb4b67d3" providerId="LiveId" clId="{97C720CE-6CCD-4DDB-91E0-7B42C3A1328D}" dt="2024-04-22T18:23:09.070" v="5127" actId="21"/>
          <ac:spMkLst>
            <pc:docMk/>
            <pc:sldMk cId="3363877209" sldId="261"/>
            <ac:spMk id="4" creationId="{1D37AE05-EDED-22FC-3B61-5771C21D069E}"/>
          </ac:spMkLst>
        </pc:spChg>
        <pc:spChg chg="mod">
          <ac:chgData name="Maria Pagano" userId="60497cb8cb4b67d3" providerId="LiveId" clId="{97C720CE-6CCD-4DDB-91E0-7B42C3A1328D}" dt="2024-07-04T18:37:49.899" v="9304" actId="1076"/>
          <ac:spMkLst>
            <pc:docMk/>
            <pc:sldMk cId="3363877209" sldId="261"/>
            <ac:spMk id="5" creationId="{BB85F863-D456-E7DD-8A6D-01C666FC31C5}"/>
          </ac:spMkLst>
        </pc:spChg>
        <pc:spChg chg="add mod">
          <ac:chgData name="Maria Pagano" userId="60497cb8cb4b67d3" providerId="LiveId" clId="{97C720CE-6CCD-4DDB-91E0-7B42C3A1328D}" dt="2024-07-04T18:40:03.329" v="9335" actId="1076"/>
          <ac:spMkLst>
            <pc:docMk/>
            <pc:sldMk cId="3363877209" sldId="261"/>
            <ac:spMk id="7" creationId="{AD787F8E-B21D-AC09-FB17-01F742AF349F}"/>
          </ac:spMkLst>
        </pc:spChg>
        <pc:spChg chg="add del mod">
          <ac:chgData name="Maria Pagano" userId="60497cb8cb4b67d3" providerId="LiveId" clId="{97C720CE-6CCD-4DDB-91E0-7B42C3A1328D}" dt="2024-07-04T18:37:27.661" v="9299" actId="21"/>
          <ac:spMkLst>
            <pc:docMk/>
            <pc:sldMk cId="3363877209" sldId="261"/>
            <ac:spMk id="8" creationId="{3DEE36F2-A507-3B13-A5C0-A2008025A851}"/>
          </ac:spMkLst>
        </pc:spChg>
        <pc:picChg chg="mod">
          <ac:chgData name="Maria Pagano" userId="60497cb8cb4b67d3" providerId="LiveId" clId="{97C720CE-6CCD-4DDB-91E0-7B42C3A1328D}" dt="2024-07-04T18:38:00.614" v="9308" actId="1076"/>
          <ac:picMkLst>
            <pc:docMk/>
            <pc:sldMk cId="3363877209" sldId="261"/>
            <ac:picMk id="3" creationId="{4709371A-6E5F-D4AA-B149-2F144DB7A655}"/>
          </ac:picMkLst>
        </pc:picChg>
      </pc:sldChg>
      <pc:sldChg chg="modSp mod">
        <pc:chgData name="Maria Pagano" userId="60497cb8cb4b67d3" providerId="LiveId" clId="{97C720CE-6CCD-4DDB-91E0-7B42C3A1328D}" dt="2024-07-04T18:40:44.413" v="9343" actId="1076"/>
        <pc:sldMkLst>
          <pc:docMk/>
          <pc:sldMk cId="4108769442" sldId="262"/>
        </pc:sldMkLst>
        <pc:spChg chg="mod">
          <ac:chgData name="Maria Pagano" userId="60497cb8cb4b67d3" providerId="LiveId" clId="{97C720CE-6CCD-4DDB-91E0-7B42C3A1328D}" dt="2024-07-04T18:40:44.413" v="9343" actId="1076"/>
          <ac:spMkLst>
            <pc:docMk/>
            <pc:sldMk cId="4108769442" sldId="262"/>
            <ac:spMk id="2" creationId="{52F98066-24D7-B43F-5487-EB6C42309D12}"/>
          </ac:spMkLst>
        </pc:spChg>
        <pc:spChg chg="mod">
          <ac:chgData name="Maria Pagano" userId="60497cb8cb4b67d3" providerId="LiveId" clId="{97C720CE-6CCD-4DDB-91E0-7B42C3A1328D}" dt="2024-07-04T18:40:38.940" v="9341" actId="1076"/>
          <ac:spMkLst>
            <pc:docMk/>
            <pc:sldMk cId="4108769442" sldId="262"/>
            <ac:spMk id="4" creationId="{BC804A90-13C7-6F0A-127D-33EC7A35EE62}"/>
          </ac:spMkLst>
        </pc:spChg>
        <pc:spChg chg="mod">
          <ac:chgData name="Maria Pagano" userId="60497cb8cb4b67d3" providerId="LiveId" clId="{97C720CE-6CCD-4DDB-91E0-7B42C3A1328D}" dt="2024-07-04T18:40:41.126" v="9342" actId="1076"/>
          <ac:spMkLst>
            <pc:docMk/>
            <pc:sldMk cId="4108769442" sldId="262"/>
            <ac:spMk id="7" creationId="{984685AD-10EE-3CD9-D354-6776CAEB26DB}"/>
          </ac:spMkLst>
        </pc:spChg>
      </pc:sldChg>
      <pc:sldChg chg="addSp delSp modSp mod">
        <pc:chgData name="Maria Pagano" userId="60497cb8cb4b67d3" providerId="LiveId" clId="{97C720CE-6CCD-4DDB-91E0-7B42C3A1328D}" dt="2024-07-04T18:34:06.172" v="9278" actId="1076"/>
        <pc:sldMkLst>
          <pc:docMk/>
          <pc:sldMk cId="3836804122" sldId="263"/>
        </pc:sldMkLst>
        <pc:spChg chg="mod">
          <ac:chgData name="Maria Pagano" userId="60497cb8cb4b67d3" providerId="LiveId" clId="{97C720CE-6CCD-4DDB-91E0-7B42C3A1328D}" dt="2024-04-22T16:01:47.973" v="4608" actId="1076"/>
          <ac:spMkLst>
            <pc:docMk/>
            <pc:sldMk cId="3836804122" sldId="263"/>
            <ac:spMk id="2" creationId="{7E57C2E5-4F71-C73B-5E54-D955B85340DE}"/>
          </ac:spMkLst>
        </pc:spChg>
        <pc:spChg chg="add mod">
          <ac:chgData name="Maria Pagano" userId="60497cb8cb4b67d3" providerId="LiveId" clId="{97C720CE-6CCD-4DDB-91E0-7B42C3A1328D}" dt="2024-07-04T18:34:06.172" v="9278" actId="1076"/>
          <ac:spMkLst>
            <pc:docMk/>
            <pc:sldMk cId="3836804122" sldId="263"/>
            <ac:spMk id="3" creationId="{EE300D32-9CCF-1D7B-F8A2-F471F98CAB5B}"/>
          </ac:spMkLst>
        </pc:spChg>
        <pc:spChg chg="add mod">
          <ac:chgData name="Maria Pagano" userId="60497cb8cb4b67d3" providerId="LiveId" clId="{97C720CE-6CCD-4DDB-91E0-7B42C3A1328D}" dt="2024-07-04T18:30:57.664" v="9256"/>
          <ac:spMkLst>
            <pc:docMk/>
            <pc:sldMk cId="3836804122" sldId="263"/>
            <ac:spMk id="4" creationId="{4AE06BCB-772B-F87C-F99A-53FFBDDE007D}"/>
          </ac:spMkLst>
        </pc:spChg>
        <pc:spChg chg="del mod">
          <ac:chgData name="Maria Pagano" userId="60497cb8cb4b67d3" providerId="LiveId" clId="{97C720CE-6CCD-4DDB-91E0-7B42C3A1328D}" dt="2024-04-22T16:00:50.088" v="4601" actId="21"/>
          <ac:spMkLst>
            <pc:docMk/>
            <pc:sldMk cId="3836804122" sldId="263"/>
            <ac:spMk id="4" creationId="{D7AAE49E-16D2-994B-2AF8-4C7126671407}"/>
          </ac:spMkLst>
        </pc:spChg>
        <pc:spChg chg="del">
          <ac:chgData name="Maria Pagano" userId="60497cb8cb4b67d3" providerId="LiveId" clId="{97C720CE-6CCD-4DDB-91E0-7B42C3A1328D}" dt="2024-07-04T18:30:53.874" v="9255" actId="478"/>
          <ac:spMkLst>
            <pc:docMk/>
            <pc:sldMk cId="3836804122" sldId="263"/>
            <ac:spMk id="8" creationId="{58E4FC01-6158-09C8-7A05-B26D42EFD82D}"/>
          </ac:spMkLst>
        </pc:spChg>
        <pc:spChg chg="mod">
          <ac:chgData name="Maria Pagano" userId="60497cb8cb4b67d3" providerId="LiveId" clId="{97C720CE-6CCD-4DDB-91E0-7B42C3A1328D}" dt="2024-07-04T18:33:53.897" v="9276" actId="255"/>
          <ac:spMkLst>
            <pc:docMk/>
            <pc:sldMk cId="3836804122" sldId="263"/>
            <ac:spMk id="9" creationId="{3D4A7A3C-1E6B-87B8-7533-5549707CD69E}"/>
          </ac:spMkLst>
        </pc:spChg>
      </pc:sldChg>
      <pc:sldChg chg="addSp delSp modSp mod">
        <pc:chgData name="Maria Pagano" userId="60497cb8cb4b67d3" providerId="LiveId" clId="{97C720CE-6CCD-4DDB-91E0-7B42C3A1328D}" dt="2024-07-04T18:42:09.769" v="9361" actId="1076"/>
        <pc:sldMkLst>
          <pc:docMk/>
          <pc:sldMk cId="1525359974" sldId="264"/>
        </pc:sldMkLst>
        <pc:spChg chg="del mod">
          <ac:chgData name="Maria Pagano" userId="60497cb8cb4b67d3" providerId="LiveId" clId="{97C720CE-6CCD-4DDB-91E0-7B42C3A1328D}" dt="2024-07-04T18:41:00.355" v="9344" actId="21"/>
          <ac:spMkLst>
            <pc:docMk/>
            <pc:sldMk cId="1525359974" sldId="264"/>
            <ac:spMk id="2" creationId="{83343EC0-222B-4B24-5B1C-E640927DEACF}"/>
          </ac:spMkLst>
        </pc:spChg>
        <pc:spChg chg="add mod">
          <ac:chgData name="Maria Pagano" userId="60497cb8cb4b67d3" providerId="LiveId" clId="{97C720CE-6CCD-4DDB-91E0-7B42C3A1328D}" dt="2024-07-04T18:42:07.390" v="9360" actId="1076"/>
          <ac:spMkLst>
            <pc:docMk/>
            <pc:sldMk cId="1525359974" sldId="264"/>
            <ac:spMk id="6" creationId="{2CCC09C5-342F-BB36-0A39-EFF09A4654BF}"/>
          </ac:spMkLst>
        </pc:spChg>
        <pc:spChg chg="add del mod">
          <ac:chgData name="Maria Pagano" userId="60497cb8cb4b67d3" providerId="LiveId" clId="{97C720CE-6CCD-4DDB-91E0-7B42C3A1328D}" dt="2024-07-04T18:41:28.282" v="9349"/>
          <ac:spMkLst>
            <pc:docMk/>
            <pc:sldMk cId="1525359974" sldId="264"/>
            <ac:spMk id="8" creationId="{62FD7881-3B8E-2354-6A76-5E0E23771BE4}"/>
          </ac:spMkLst>
        </pc:spChg>
        <pc:picChg chg="mod">
          <ac:chgData name="Maria Pagano" userId="60497cb8cb4b67d3" providerId="LiveId" clId="{97C720CE-6CCD-4DDB-91E0-7B42C3A1328D}" dt="2024-07-04T18:42:09.769" v="9361" actId="1076"/>
          <ac:picMkLst>
            <pc:docMk/>
            <pc:sldMk cId="1525359974" sldId="264"/>
            <ac:picMk id="3" creationId="{DAB2F471-C1D8-630B-263D-C5F6A6CBEF8C}"/>
          </ac:picMkLst>
        </pc:picChg>
      </pc:sldChg>
      <pc:sldChg chg="addSp modSp mod">
        <pc:chgData name="Maria Pagano" userId="60497cb8cb4b67d3" providerId="LiveId" clId="{97C720CE-6CCD-4DDB-91E0-7B42C3A1328D}" dt="2024-07-04T18:43:25.972" v="9378" actId="1076"/>
        <pc:sldMkLst>
          <pc:docMk/>
          <pc:sldMk cId="3106655373" sldId="265"/>
        </pc:sldMkLst>
        <pc:spChg chg="add mod">
          <ac:chgData name="Maria Pagano" userId="60497cb8cb4b67d3" providerId="LiveId" clId="{97C720CE-6CCD-4DDB-91E0-7B42C3A1328D}" dt="2024-07-04T18:42:22.958" v="9362" actId="1076"/>
          <ac:spMkLst>
            <pc:docMk/>
            <pc:sldMk cId="3106655373" sldId="265"/>
            <ac:spMk id="2" creationId="{76C55B36-BF5D-8B7F-3036-DEE804FF8062}"/>
          </ac:spMkLst>
        </pc:spChg>
        <pc:spChg chg="add mod">
          <ac:chgData name="Maria Pagano" userId="60497cb8cb4b67d3" providerId="LiveId" clId="{97C720CE-6CCD-4DDB-91E0-7B42C3A1328D}" dt="2024-07-04T18:43:22.529" v="9377" actId="1076"/>
          <ac:spMkLst>
            <pc:docMk/>
            <pc:sldMk cId="3106655373" sldId="265"/>
            <ac:spMk id="4" creationId="{C59D6A00-0288-A4DE-996D-39701F542391}"/>
          </ac:spMkLst>
        </pc:spChg>
        <pc:spChg chg="mod">
          <ac:chgData name="Maria Pagano" userId="60497cb8cb4b67d3" providerId="LiveId" clId="{97C720CE-6CCD-4DDB-91E0-7B42C3A1328D}" dt="2024-07-04T18:42:35.301" v="9366" actId="255"/>
          <ac:spMkLst>
            <pc:docMk/>
            <pc:sldMk cId="3106655373" sldId="265"/>
            <ac:spMk id="10" creationId="{1A55B7EE-AF46-612E-ACE5-F4CFDFECDA69}"/>
          </ac:spMkLst>
        </pc:spChg>
        <pc:picChg chg="mod">
          <ac:chgData name="Maria Pagano" userId="60497cb8cb4b67d3" providerId="LiveId" clId="{97C720CE-6CCD-4DDB-91E0-7B42C3A1328D}" dt="2024-07-04T18:43:25.972" v="9378" actId="1076"/>
          <ac:picMkLst>
            <pc:docMk/>
            <pc:sldMk cId="3106655373" sldId="265"/>
            <ac:picMk id="11" creationId="{357EAB8E-7AB0-230A-2FB9-85E9B9121E6F}"/>
          </ac:picMkLst>
        </pc:picChg>
      </pc:sldChg>
      <pc:sldChg chg="del">
        <pc:chgData name="Maria Pagano" userId="60497cb8cb4b67d3" providerId="LiveId" clId="{97C720CE-6CCD-4DDB-91E0-7B42C3A1328D}" dt="2024-04-23T00:22:26.748" v="6145" actId="2696"/>
        <pc:sldMkLst>
          <pc:docMk/>
          <pc:sldMk cId="836248315" sldId="266"/>
        </pc:sldMkLst>
      </pc:sldChg>
      <pc:sldChg chg="modSp mod">
        <pc:chgData name="Maria Pagano" userId="60497cb8cb4b67d3" providerId="LiveId" clId="{97C720CE-6CCD-4DDB-91E0-7B42C3A1328D}" dt="2024-07-04T18:47:13.125" v="9399" actId="1076"/>
        <pc:sldMkLst>
          <pc:docMk/>
          <pc:sldMk cId="3812873973" sldId="267"/>
        </pc:sldMkLst>
        <pc:spChg chg="mod">
          <ac:chgData name="Maria Pagano" userId="60497cb8cb4b67d3" providerId="LiveId" clId="{97C720CE-6CCD-4DDB-91E0-7B42C3A1328D}" dt="2024-04-23T00:20:27.430" v="6096" actId="20577"/>
          <ac:spMkLst>
            <pc:docMk/>
            <pc:sldMk cId="3812873973" sldId="267"/>
            <ac:spMk id="5" creationId="{65D7BA05-4A2D-E0A8-F744-41C3C9F28685}"/>
          </ac:spMkLst>
        </pc:spChg>
        <pc:spChg chg="mod">
          <ac:chgData name="Maria Pagano" userId="60497cb8cb4b67d3" providerId="LiveId" clId="{97C720CE-6CCD-4DDB-91E0-7B42C3A1328D}" dt="2024-07-04T18:47:07.736" v="9397" actId="14100"/>
          <ac:spMkLst>
            <pc:docMk/>
            <pc:sldMk cId="3812873973" sldId="267"/>
            <ac:spMk id="7" creationId="{F280EAF3-C7A3-DE89-0087-6D2271DBE90F}"/>
          </ac:spMkLst>
        </pc:spChg>
        <pc:spChg chg="mod">
          <ac:chgData name="Maria Pagano" userId="60497cb8cb4b67d3" providerId="LiveId" clId="{97C720CE-6CCD-4DDB-91E0-7B42C3A1328D}" dt="2024-07-04T18:47:13.125" v="9399" actId="1076"/>
          <ac:spMkLst>
            <pc:docMk/>
            <pc:sldMk cId="3812873973" sldId="267"/>
            <ac:spMk id="8" creationId="{2FCFDFA5-6B17-AB83-AE04-6C0F3410E460}"/>
          </ac:spMkLst>
        </pc:spChg>
        <pc:picChg chg="mod">
          <ac:chgData name="Maria Pagano" userId="60497cb8cb4b67d3" providerId="LiveId" clId="{97C720CE-6CCD-4DDB-91E0-7B42C3A1328D}" dt="2024-07-04T18:47:09.885" v="9398" actId="1076"/>
          <ac:picMkLst>
            <pc:docMk/>
            <pc:sldMk cId="3812873973" sldId="267"/>
            <ac:picMk id="3" creationId="{1B7F0738-120F-0703-CD67-001659642697}"/>
          </ac:picMkLst>
        </pc:picChg>
      </pc:sldChg>
      <pc:sldChg chg="modSp mod">
        <pc:chgData name="Maria Pagano" userId="60497cb8cb4b67d3" providerId="LiveId" clId="{97C720CE-6CCD-4DDB-91E0-7B42C3A1328D}" dt="2024-07-04T18:46:08.709" v="9389" actId="1076"/>
        <pc:sldMkLst>
          <pc:docMk/>
          <pc:sldMk cId="884369315" sldId="268"/>
        </pc:sldMkLst>
        <pc:spChg chg="mod">
          <ac:chgData name="Maria Pagano" userId="60497cb8cb4b67d3" providerId="LiveId" clId="{97C720CE-6CCD-4DDB-91E0-7B42C3A1328D}" dt="2024-07-04T18:44:20.248" v="9388" actId="255"/>
          <ac:spMkLst>
            <pc:docMk/>
            <pc:sldMk cId="884369315" sldId="268"/>
            <ac:spMk id="2" creationId="{B0ED176F-4CE0-FEF0-5738-9139708C2233}"/>
          </ac:spMkLst>
        </pc:spChg>
        <pc:spChg chg="mod">
          <ac:chgData name="Maria Pagano" userId="60497cb8cb4b67d3" providerId="LiveId" clId="{97C720CE-6CCD-4DDB-91E0-7B42C3A1328D}" dt="2024-07-04T18:44:00.716" v="9383" actId="1076"/>
          <ac:spMkLst>
            <pc:docMk/>
            <pc:sldMk cId="884369315" sldId="268"/>
            <ac:spMk id="3" creationId="{B6099187-03D4-50D6-06C7-6BADA8E89B9A}"/>
          </ac:spMkLst>
        </pc:spChg>
        <pc:spChg chg="mod">
          <ac:chgData name="Maria Pagano" userId="60497cb8cb4b67d3" providerId="LiveId" clId="{97C720CE-6CCD-4DDB-91E0-7B42C3A1328D}" dt="2024-04-22T23:51:51.881" v="5774" actId="20577"/>
          <ac:spMkLst>
            <pc:docMk/>
            <pc:sldMk cId="884369315" sldId="268"/>
            <ac:spMk id="6" creationId="{38105D39-50FF-CB27-B7D5-8C6CB2392EAB}"/>
          </ac:spMkLst>
        </pc:spChg>
        <pc:spChg chg="mod">
          <ac:chgData name="Maria Pagano" userId="60497cb8cb4b67d3" providerId="LiveId" clId="{97C720CE-6CCD-4DDB-91E0-7B42C3A1328D}" dt="2024-07-04T18:44:03.042" v="9384" actId="1076"/>
          <ac:spMkLst>
            <pc:docMk/>
            <pc:sldMk cId="884369315" sldId="268"/>
            <ac:spMk id="8" creationId="{42D92FE6-139E-C952-DFAD-CDCEBD42B174}"/>
          </ac:spMkLst>
        </pc:spChg>
        <pc:picChg chg="mod">
          <ac:chgData name="Maria Pagano" userId="60497cb8cb4b67d3" providerId="LiveId" clId="{97C720CE-6CCD-4DDB-91E0-7B42C3A1328D}" dt="2024-07-04T18:46:08.709" v="9389" actId="1076"/>
          <ac:picMkLst>
            <pc:docMk/>
            <pc:sldMk cId="884369315" sldId="268"/>
            <ac:picMk id="4" creationId="{E1F85976-7F7A-81E0-EE32-B00B966AF120}"/>
          </ac:picMkLst>
        </pc:picChg>
      </pc:sldChg>
      <pc:sldChg chg="addSp delSp modSp mod">
        <pc:chgData name="Maria Pagano" userId="60497cb8cb4b67d3" providerId="LiveId" clId="{97C720CE-6CCD-4DDB-91E0-7B42C3A1328D}" dt="2024-07-04T18:51:47.912" v="9459" actId="1076"/>
        <pc:sldMkLst>
          <pc:docMk/>
          <pc:sldMk cId="439961931" sldId="269"/>
        </pc:sldMkLst>
        <pc:spChg chg="mod">
          <ac:chgData name="Maria Pagano" userId="60497cb8cb4b67d3" providerId="LiveId" clId="{97C720CE-6CCD-4DDB-91E0-7B42C3A1328D}" dt="2024-04-23T00:26:09.940" v="6246" actId="20577"/>
          <ac:spMkLst>
            <pc:docMk/>
            <pc:sldMk cId="439961931" sldId="269"/>
            <ac:spMk id="2" creationId="{3AAA8F80-5EEB-3A0B-FAA5-71F1F45D4F09}"/>
          </ac:spMkLst>
        </pc:spChg>
        <pc:spChg chg="mod">
          <ac:chgData name="Maria Pagano" userId="60497cb8cb4b67d3" providerId="LiveId" clId="{97C720CE-6CCD-4DDB-91E0-7B42C3A1328D}" dt="2024-07-04T18:51:47.912" v="9459" actId="1076"/>
          <ac:spMkLst>
            <pc:docMk/>
            <pc:sldMk cId="439961931" sldId="269"/>
            <ac:spMk id="4" creationId="{041443F9-5746-43A7-335E-B98DAC7DF75F}"/>
          </ac:spMkLst>
        </pc:spChg>
        <pc:spChg chg="mod">
          <ac:chgData name="Maria Pagano" userId="60497cb8cb4b67d3" providerId="LiveId" clId="{97C720CE-6CCD-4DDB-91E0-7B42C3A1328D}" dt="2024-07-04T18:50:55.900" v="9452" actId="1076"/>
          <ac:spMkLst>
            <pc:docMk/>
            <pc:sldMk cId="439961931" sldId="269"/>
            <ac:spMk id="9" creationId="{AB7828C9-4D28-C9D9-83A5-2CE62519E3E6}"/>
          </ac:spMkLst>
        </pc:spChg>
        <pc:picChg chg="add mod">
          <ac:chgData name="Maria Pagano" userId="60497cb8cb4b67d3" providerId="LiveId" clId="{97C720CE-6CCD-4DDB-91E0-7B42C3A1328D}" dt="2024-07-04T18:50:51.156" v="9451" actId="1076"/>
          <ac:picMkLst>
            <pc:docMk/>
            <pc:sldMk cId="439961931" sldId="269"/>
            <ac:picMk id="3" creationId="{CDA946BB-B285-953D-D757-097DDEAE5A29}"/>
          </ac:picMkLst>
        </pc:picChg>
        <pc:picChg chg="add del">
          <ac:chgData name="Maria Pagano" userId="60497cb8cb4b67d3" providerId="LiveId" clId="{97C720CE-6CCD-4DDB-91E0-7B42C3A1328D}" dt="2024-04-23T00:23:20.709" v="6168" actId="478"/>
          <ac:picMkLst>
            <pc:docMk/>
            <pc:sldMk cId="439961931" sldId="269"/>
            <ac:picMk id="11" creationId="{4AAF602E-8E78-3DA8-24DE-E4F8901E5609}"/>
          </ac:picMkLst>
        </pc:picChg>
      </pc:sldChg>
      <pc:sldChg chg="addSp delSp modSp mod">
        <pc:chgData name="Maria Pagano" userId="60497cb8cb4b67d3" providerId="LiveId" clId="{97C720CE-6CCD-4DDB-91E0-7B42C3A1328D}" dt="2024-07-04T19:00:48.750" v="9526" actId="1076"/>
        <pc:sldMkLst>
          <pc:docMk/>
          <pc:sldMk cId="2748221448" sldId="270"/>
        </pc:sldMkLst>
        <pc:spChg chg="add mod">
          <ac:chgData name="Maria Pagano" userId="60497cb8cb4b67d3" providerId="LiveId" clId="{97C720CE-6CCD-4DDB-91E0-7B42C3A1328D}" dt="2024-07-04T18:53:32.809" v="9476" actId="1076"/>
          <ac:spMkLst>
            <pc:docMk/>
            <pc:sldMk cId="2748221448" sldId="270"/>
            <ac:spMk id="3" creationId="{7CF32F5E-A71B-206F-F49B-8C3C65C221BC}"/>
          </ac:spMkLst>
        </pc:spChg>
        <pc:spChg chg="mod">
          <ac:chgData name="Maria Pagano" userId="60497cb8cb4b67d3" providerId="LiveId" clId="{97C720CE-6CCD-4DDB-91E0-7B42C3A1328D}" dt="2024-07-04T18:31:45.328" v="9262" actId="21"/>
          <ac:spMkLst>
            <pc:docMk/>
            <pc:sldMk cId="2748221448" sldId="270"/>
            <ac:spMk id="4" creationId="{53EB4159-9C1F-5429-1662-9F9F1007138B}"/>
          </ac:spMkLst>
        </pc:spChg>
        <pc:spChg chg="add del mod">
          <ac:chgData name="Maria Pagano" userId="60497cb8cb4b67d3" providerId="LiveId" clId="{97C720CE-6CCD-4DDB-91E0-7B42C3A1328D}" dt="2024-07-04T18:52:09.550" v="9460" actId="21"/>
          <ac:spMkLst>
            <pc:docMk/>
            <pc:sldMk cId="2748221448" sldId="270"/>
            <ac:spMk id="6" creationId="{E1BD75C9-224F-067E-6856-C531F9CA4BA6}"/>
          </ac:spMkLst>
        </pc:spChg>
        <pc:spChg chg="add mod">
          <ac:chgData name="Maria Pagano" userId="60497cb8cb4b67d3" providerId="LiveId" clId="{97C720CE-6CCD-4DDB-91E0-7B42C3A1328D}" dt="2024-07-04T19:00:48.750" v="9526" actId="1076"/>
          <ac:spMkLst>
            <pc:docMk/>
            <pc:sldMk cId="2748221448" sldId="270"/>
            <ac:spMk id="8" creationId="{0D578ED9-29C3-D33F-D268-A4D45579F94F}"/>
          </ac:spMkLst>
        </pc:spChg>
        <pc:spChg chg="mod">
          <ac:chgData name="Maria Pagano" userId="60497cb8cb4b67d3" providerId="LiveId" clId="{97C720CE-6CCD-4DDB-91E0-7B42C3A1328D}" dt="2024-07-04T18:52:39.705" v="9465" actId="1076"/>
          <ac:spMkLst>
            <pc:docMk/>
            <pc:sldMk cId="2748221448" sldId="270"/>
            <ac:spMk id="10" creationId="{19172ECA-31E6-D3A5-2065-F4DB833E01ED}"/>
          </ac:spMkLst>
        </pc:spChg>
        <pc:picChg chg="mod">
          <ac:chgData name="Maria Pagano" userId="60497cb8cb4b67d3" providerId="LiveId" clId="{97C720CE-6CCD-4DDB-91E0-7B42C3A1328D}" dt="2024-07-04T18:52:45.123" v="9467" actId="1076"/>
          <ac:picMkLst>
            <pc:docMk/>
            <pc:sldMk cId="2748221448" sldId="270"/>
            <ac:picMk id="21" creationId="{5508FC09-12A1-23BB-4066-9D5CDEECE901}"/>
          </ac:picMkLst>
        </pc:picChg>
      </pc:sldChg>
      <pc:sldChg chg="addSp delSp modSp mod">
        <pc:chgData name="Maria Pagano" userId="60497cb8cb4b67d3" providerId="LiveId" clId="{97C720CE-6CCD-4DDB-91E0-7B42C3A1328D}" dt="2024-07-04T18:49:19.956" v="9425" actId="1076"/>
        <pc:sldMkLst>
          <pc:docMk/>
          <pc:sldMk cId="3380813303" sldId="271"/>
        </pc:sldMkLst>
        <pc:spChg chg="add del mod">
          <ac:chgData name="Maria Pagano" userId="60497cb8cb4b67d3" providerId="LiveId" clId="{97C720CE-6CCD-4DDB-91E0-7B42C3A1328D}" dt="2024-07-04T18:48:41.399" v="9413" actId="21"/>
          <ac:spMkLst>
            <pc:docMk/>
            <pc:sldMk cId="3380813303" sldId="271"/>
            <ac:spMk id="3" creationId="{DBCCF806-03BB-9169-E5D8-4078D6068009}"/>
          </ac:spMkLst>
        </pc:spChg>
        <pc:spChg chg="add mod">
          <ac:chgData name="Maria Pagano" userId="60497cb8cb4b67d3" providerId="LiveId" clId="{97C720CE-6CCD-4DDB-91E0-7B42C3A1328D}" dt="2024-07-04T18:49:19.956" v="9425" actId="1076"/>
          <ac:spMkLst>
            <pc:docMk/>
            <pc:sldMk cId="3380813303" sldId="271"/>
            <ac:spMk id="4" creationId="{26CB4837-60C9-6079-0204-896145479786}"/>
          </ac:spMkLst>
        </pc:spChg>
        <pc:spChg chg="mod">
          <ac:chgData name="Maria Pagano" userId="60497cb8cb4b67d3" providerId="LiveId" clId="{97C720CE-6CCD-4DDB-91E0-7B42C3A1328D}" dt="2024-07-04T18:48:50.492" v="9415" actId="1076"/>
          <ac:spMkLst>
            <pc:docMk/>
            <pc:sldMk cId="3380813303" sldId="271"/>
            <ac:spMk id="8" creationId="{58794CFC-BCA8-DC0B-C6A2-2EDD02816398}"/>
          </ac:spMkLst>
        </pc:spChg>
      </pc:sldChg>
      <pc:sldChg chg="addSp modSp mod">
        <pc:chgData name="Maria Pagano" userId="60497cb8cb4b67d3" providerId="LiveId" clId="{97C720CE-6CCD-4DDB-91E0-7B42C3A1328D}" dt="2024-07-04T19:00:12.437" v="9520" actId="1076"/>
        <pc:sldMkLst>
          <pc:docMk/>
          <pc:sldMk cId="2767994652" sldId="272"/>
        </pc:sldMkLst>
        <pc:spChg chg="add mod">
          <ac:chgData name="Maria Pagano" userId="60497cb8cb4b67d3" providerId="LiveId" clId="{97C720CE-6CCD-4DDB-91E0-7B42C3A1328D}" dt="2024-07-04T18:54:44.229" v="9498" actId="1076"/>
          <ac:spMkLst>
            <pc:docMk/>
            <pc:sldMk cId="2767994652" sldId="272"/>
            <ac:spMk id="2" creationId="{156FFA0E-2339-EF77-6F8A-C7CF72952477}"/>
          </ac:spMkLst>
        </pc:spChg>
        <pc:spChg chg="mod">
          <ac:chgData name="Maria Pagano" userId="60497cb8cb4b67d3" providerId="LiveId" clId="{97C720CE-6CCD-4DDB-91E0-7B42C3A1328D}" dt="2024-07-04T18:54:10.582" v="9490" actId="1076"/>
          <ac:spMkLst>
            <pc:docMk/>
            <pc:sldMk cId="2767994652" sldId="272"/>
            <ac:spMk id="7" creationId="{2FE30B36-29CE-3186-B6AC-71738C05ACC5}"/>
          </ac:spMkLst>
        </pc:spChg>
        <pc:spChg chg="mod">
          <ac:chgData name="Maria Pagano" userId="60497cb8cb4b67d3" providerId="LiveId" clId="{97C720CE-6CCD-4DDB-91E0-7B42C3A1328D}" dt="2024-04-23T23:34:00.145" v="6997" actId="1076"/>
          <ac:spMkLst>
            <pc:docMk/>
            <pc:sldMk cId="2767994652" sldId="272"/>
            <ac:spMk id="10" creationId="{223FB94D-60D5-94EA-85B3-8D1B475CCA23}"/>
          </ac:spMkLst>
        </pc:spChg>
        <pc:spChg chg="mod">
          <ac:chgData name="Maria Pagano" userId="60497cb8cb4b67d3" providerId="LiveId" clId="{97C720CE-6CCD-4DDB-91E0-7B42C3A1328D}" dt="2024-07-04T19:00:12.437" v="9520" actId="1076"/>
          <ac:spMkLst>
            <pc:docMk/>
            <pc:sldMk cId="2767994652" sldId="272"/>
            <ac:spMk id="11" creationId="{B1AC8852-D7FB-BFDC-30D0-16DEDD260A50}"/>
          </ac:spMkLst>
        </pc:spChg>
        <pc:picChg chg="mod">
          <ac:chgData name="Maria Pagano" userId="60497cb8cb4b67d3" providerId="LiveId" clId="{97C720CE-6CCD-4DDB-91E0-7B42C3A1328D}" dt="2024-07-04T18:54:14.724" v="9491" actId="1076"/>
          <ac:picMkLst>
            <pc:docMk/>
            <pc:sldMk cId="2767994652" sldId="272"/>
            <ac:picMk id="8" creationId="{9AE2BD17-EFC6-98DB-9C25-C98F8D2B7BFE}"/>
          </ac:picMkLst>
        </pc:picChg>
      </pc:sldChg>
      <pc:sldChg chg="addSp modSp mod">
        <pc:chgData name="Maria Pagano" userId="60497cb8cb4b67d3" providerId="LiveId" clId="{97C720CE-6CCD-4DDB-91E0-7B42C3A1328D}" dt="2024-07-04T18:59:55.634" v="9516" actId="1076"/>
        <pc:sldMkLst>
          <pc:docMk/>
          <pc:sldMk cId="4257426408" sldId="273"/>
        </pc:sldMkLst>
        <pc:spChg chg="mod">
          <ac:chgData name="Maria Pagano" userId="60497cb8cb4b67d3" providerId="LiveId" clId="{97C720CE-6CCD-4DDB-91E0-7B42C3A1328D}" dt="2024-07-04T18:59:31.764" v="9513" actId="1076"/>
          <ac:spMkLst>
            <pc:docMk/>
            <pc:sldMk cId="4257426408" sldId="273"/>
            <ac:spMk id="2" creationId="{5A5A0088-ED7E-0E8E-5827-C2A14A75F422}"/>
          </ac:spMkLst>
        </pc:spChg>
        <pc:spChg chg="add mod">
          <ac:chgData name="Maria Pagano" userId="60497cb8cb4b67d3" providerId="LiveId" clId="{97C720CE-6CCD-4DDB-91E0-7B42C3A1328D}" dt="2024-07-04T18:59:36.990" v="9514" actId="1076"/>
          <ac:spMkLst>
            <pc:docMk/>
            <pc:sldMk cId="4257426408" sldId="273"/>
            <ac:spMk id="4" creationId="{40BAE1C0-1CA1-1AB2-D48C-1BE85DE23E5F}"/>
          </ac:spMkLst>
        </pc:spChg>
        <pc:spChg chg="mod">
          <ac:chgData name="Maria Pagano" userId="60497cb8cb4b67d3" providerId="LiveId" clId="{97C720CE-6CCD-4DDB-91E0-7B42C3A1328D}" dt="2024-07-04T18:59:18.078" v="9510" actId="1076"/>
          <ac:spMkLst>
            <pc:docMk/>
            <pc:sldMk cId="4257426408" sldId="273"/>
            <ac:spMk id="9" creationId="{7F1F1A7F-DE19-20FF-0FA1-56C6C1690BF3}"/>
          </ac:spMkLst>
        </pc:spChg>
        <pc:spChg chg="mod">
          <ac:chgData name="Maria Pagano" userId="60497cb8cb4b67d3" providerId="LiveId" clId="{97C720CE-6CCD-4DDB-91E0-7B42C3A1328D}" dt="2024-07-04T18:59:55.634" v="9516" actId="1076"/>
          <ac:spMkLst>
            <pc:docMk/>
            <pc:sldMk cId="4257426408" sldId="273"/>
            <ac:spMk id="10" creationId="{A1F32D87-0B75-9A03-F7D8-F7BC6CDD7DCF}"/>
          </ac:spMkLst>
        </pc:spChg>
        <pc:picChg chg="mod">
          <ac:chgData name="Maria Pagano" userId="60497cb8cb4b67d3" providerId="LiveId" clId="{97C720CE-6CCD-4DDB-91E0-7B42C3A1328D}" dt="2024-07-04T18:58:55.439" v="9504" actId="1076"/>
          <ac:picMkLst>
            <pc:docMk/>
            <pc:sldMk cId="4257426408" sldId="273"/>
            <ac:picMk id="3" creationId="{B2FFA2F0-AC6A-89DC-A594-983115D3A61A}"/>
          </ac:picMkLst>
        </pc:picChg>
      </pc:sldChg>
      <pc:sldChg chg="addSp delSp modSp mod">
        <pc:chgData name="Maria Pagano" userId="60497cb8cb4b67d3" providerId="LiveId" clId="{97C720CE-6CCD-4DDB-91E0-7B42C3A1328D}" dt="2024-07-04T19:02:31.097" v="9555" actId="1076"/>
        <pc:sldMkLst>
          <pc:docMk/>
          <pc:sldMk cId="3423787628" sldId="274"/>
        </pc:sldMkLst>
        <pc:spChg chg="mod">
          <ac:chgData name="Maria Pagano" userId="60497cb8cb4b67d3" providerId="LiveId" clId="{97C720CE-6CCD-4DDB-91E0-7B42C3A1328D}" dt="2024-07-04T19:01:26.008" v="9530" actId="1076"/>
          <ac:spMkLst>
            <pc:docMk/>
            <pc:sldMk cId="3423787628" sldId="274"/>
            <ac:spMk id="10" creationId="{6BC3A1B1-FA0F-285A-01D1-0FCFB9602373}"/>
          </ac:spMkLst>
        </pc:spChg>
        <pc:spChg chg="mod">
          <ac:chgData name="Maria Pagano" userId="60497cb8cb4b67d3" providerId="LiveId" clId="{97C720CE-6CCD-4DDB-91E0-7B42C3A1328D}" dt="2024-07-04T19:02:16.488" v="9550" actId="1076"/>
          <ac:spMkLst>
            <pc:docMk/>
            <pc:sldMk cId="3423787628" sldId="274"/>
            <ac:spMk id="12" creationId="{13202372-1166-BFF9-A0B7-2EE1D88B5ECF}"/>
          </ac:spMkLst>
        </pc:spChg>
        <pc:picChg chg="add mod">
          <ac:chgData name="Maria Pagano" userId="60497cb8cb4b67d3" providerId="LiveId" clId="{97C720CE-6CCD-4DDB-91E0-7B42C3A1328D}" dt="2024-07-04T19:02:31.097" v="9555" actId="1076"/>
          <ac:picMkLst>
            <pc:docMk/>
            <pc:sldMk cId="3423787628" sldId="274"/>
            <ac:picMk id="2" creationId="{5CE2EFEA-74F6-7974-99E8-CDBFCC0AC972}"/>
          </ac:picMkLst>
        </pc:picChg>
        <pc:picChg chg="del">
          <ac:chgData name="Maria Pagano" userId="60497cb8cb4b67d3" providerId="LiveId" clId="{97C720CE-6CCD-4DDB-91E0-7B42C3A1328D}" dt="2024-04-24T00:11:06.351" v="7664" actId="21"/>
          <ac:picMkLst>
            <pc:docMk/>
            <pc:sldMk cId="3423787628" sldId="274"/>
            <ac:picMk id="11" creationId="{93C462A6-9273-DEFB-18C7-701ACD8A00C6}"/>
          </ac:picMkLst>
        </pc:picChg>
      </pc:sldChg>
      <pc:sldChg chg="modSp mod ord">
        <pc:chgData name="Maria Pagano" userId="60497cb8cb4b67d3" providerId="LiveId" clId="{97C720CE-6CCD-4DDB-91E0-7B42C3A1328D}" dt="2024-07-04T19:04:51.306" v="9605" actId="313"/>
        <pc:sldMkLst>
          <pc:docMk/>
          <pc:sldMk cId="2894280901" sldId="275"/>
        </pc:sldMkLst>
        <pc:spChg chg="mod">
          <ac:chgData name="Maria Pagano" userId="60497cb8cb4b67d3" providerId="LiveId" clId="{97C720CE-6CCD-4DDB-91E0-7B42C3A1328D}" dt="2024-07-04T19:03:06.306" v="9559" actId="1076"/>
          <ac:spMkLst>
            <pc:docMk/>
            <pc:sldMk cId="2894280901" sldId="275"/>
            <ac:spMk id="3" creationId="{C02266B9-10B0-345D-9D58-D7499F2DF781}"/>
          </ac:spMkLst>
        </pc:spChg>
        <pc:spChg chg="mod">
          <ac:chgData name="Maria Pagano" userId="60497cb8cb4b67d3" providerId="LiveId" clId="{97C720CE-6CCD-4DDB-91E0-7B42C3A1328D}" dt="2024-07-04T19:04:51.306" v="9605" actId="313"/>
          <ac:spMkLst>
            <pc:docMk/>
            <pc:sldMk cId="2894280901" sldId="275"/>
            <ac:spMk id="11" creationId="{939A340B-FFD7-F170-749D-FC4A4E472DDF}"/>
          </ac:spMkLst>
        </pc:spChg>
        <pc:spChg chg="mod">
          <ac:chgData name="Maria Pagano" userId="60497cb8cb4b67d3" providerId="LiveId" clId="{97C720CE-6CCD-4DDB-91E0-7B42C3A1328D}" dt="2024-07-04T19:04:28.529" v="9603" actId="1076"/>
          <ac:spMkLst>
            <pc:docMk/>
            <pc:sldMk cId="2894280901" sldId="275"/>
            <ac:spMk id="15" creationId="{63138DBA-0E8A-D339-EE7D-A4075F0DE102}"/>
          </ac:spMkLst>
        </pc:spChg>
        <pc:picChg chg="mod">
          <ac:chgData name="Maria Pagano" userId="60497cb8cb4b67d3" providerId="LiveId" clId="{97C720CE-6CCD-4DDB-91E0-7B42C3A1328D}" dt="2024-07-04T19:03:51.859" v="9590" actId="1076"/>
          <ac:picMkLst>
            <pc:docMk/>
            <pc:sldMk cId="2894280901" sldId="275"/>
            <ac:picMk id="14" creationId="{DCED67D7-E97B-E21C-03B2-3A390FF09D9C}"/>
          </ac:picMkLst>
        </pc:picChg>
      </pc:sldChg>
      <pc:sldChg chg="addSp modSp mod">
        <pc:chgData name="Maria Pagano" userId="60497cb8cb4b67d3" providerId="LiveId" clId="{97C720CE-6CCD-4DDB-91E0-7B42C3A1328D}" dt="2024-07-04T19:16:55.768" v="9813" actId="1076"/>
        <pc:sldMkLst>
          <pc:docMk/>
          <pc:sldMk cId="3851085897" sldId="276"/>
        </pc:sldMkLst>
        <pc:spChg chg="mod">
          <ac:chgData name="Maria Pagano" userId="60497cb8cb4b67d3" providerId="LiveId" clId="{97C720CE-6CCD-4DDB-91E0-7B42C3A1328D}" dt="2024-07-04T19:14:42.717" v="9696" actId="1076"/>
          <ac:spMkLst>
            <pc:docMk/>
            <pc:sldMk cId="3851085897" sldId="276"/>
            <ac:spMk id="3" creationId="{C0D580F3-0AD9-6229-73C9-AED203390C12}"/>
          </ac:spMkLst>
        </pc:spChg>
        <pc:spChg chg="add mod">
          <ac:chgData name="Maria Pagano" userId="60497cb8cb4b67d3" providerId="LiveId" clId="{97C720CE-6CCD-4DDB-91E0-7B42C3A1328D}" dt="2024-04-24T01:34:12.425" v="9223" actId="1076"/>
          <ac:spMkLst>
            <pc:docMk/>
            <pc:sldMk cId="3851085897" sldId="276"/>
            <ac:spMk id="4" creationId="{35098839-7E74-2F17-33DE-8CF168A6EEB1}"/>
          </ac:spMkLst>
        </pc:spChg>
        <pc:spChg chg="mod">
          <ac:chgData name="Maria Pagano" userId="60497cb8cb4b67d3" providerId="LiveId" clId="{97C720CE-6CCD-4DDB-91E0-7B42C3A1328D}" dt="2024-07-04T19:14:34.264" v="9693" actId="14100"/>
          <ac:spMkLst>
            <pc:docMk/>
            <pc:sldMk cId="3851085897" sldId="276"/>
            <ac:spMk id="5" creationId="{CEB21009-1D62-42EB-DA94-A58960A227B8}"/>
          </ac:spMkLst>
        </pc:spChg>
        <pc:spChg chg="mod">
          <ac:chgData name="Maria Pagano" userId="60497cb8cb4b67d3" providerId="LiveId" clId="{97C720CE-6CCD-4DDB-91E0-7B42C3A1328D}" dt="2024-07-04T19:14:39.383" v="9695" actId="1076"/>
          <ac:spMkLst>
            <pc:docMk/>
            <pc:sldMk cId="3851085897" sldId="276"/>
            <ac:spMk id="6" creationId="{156A513B-1590-A73B-37D1-9B2F5AE0C849}"/>
          </ac:spMkLst>
        </pc:spChg>
        <pc:spChg chg="mod">
          <ac:chgData name="Maria Pagano" userId="60497cb8cb4b67d3" providerId="LiveId" clId="{97C720CE-6CCD-4DDB-91E0-7B42C3A1328D}" dt="2024-07-04T19:16:52.316" v="9812" actId="1076"/>
          <ac:spMkLst>
            <pc:docMk/>
            <pc:sldMk cId="3851085897" sldId="276"/>
            <ac:spMk id="9" creationId="{9F8A24EB-D831-8496-B750-96B49B3B498B}"/>
          </ac:spMkLst>
        </pc:spChg>
        <pc:picChg chg="mod">
          <ac:chgData name="Maria Pagano" userId="60497cb8cb4b67d3" providerId="LiveId" clId="{97C720CE-6CCD-4DDB-91E0-7B42C3A1328D}" dt="2024-07-04T19:16:55.768" v="9813" actId="1076"/>
          <ac:picMkLst>
            <pc:docMk/>
            <pc:sldMk cId="3851085897" sldId="276"/>
            <ac:picMk id="8" creationId="{087446A4-C109-D69C-AF9C-3B5B646C8941}"/>
          </ac:picMkLst>
        </pc:picChg>
      </pc:sldChg>
      <pc:sldChg chg="addSp delSp modSp mod ord">
        <pc:chgData name="Maria Pagano" userId="60497cb8cb4b67d3" providerId="LiveId" clId="{97C720CE-6CCD-4DDB-91E0-7B42C3A1328D}" dt="2024-07-04T19:09:04.007" v="9642" actId="1076"/>
        <pc:sldMkLst>
          <pc:docMk/>
          <pc:sldMk cId="1396582856" sldId="277"/>
        </pc:sldMkLst>
        <pc:spChg chg="mod">
          <ac:chgData name="Maria Pagano" userId="60497cb8cb4b67d3" providerId="LiveId" clId="{97C720CE-6CCD-4DDB-91E0-7B42C3A1328D}" dt="2024-04-24T01:20:29.361" v="9092" actId="20577"/>
          <ac:spMkLst>
            <pc:docMk/>
            <pc:sldMk cId="1396582856" sldId="277"/>
            <ac:spMk id="2" creationId="{117CA631-9696-8734-8159-54464B77DFD3}"/>
          </ac:spMkLst>
        </pc:spChg>
        <pc:spChg chg="add mod">
          <ac:chgData name="Maria Pagano" userId="60497cb8cb4b67d3" providerId="LiveId" clId="{97C720CE-6CCD-4DDB-91E0-7B42C3A1328D}" dt="2024-07-04T19:08:15.367" v="9633" actId="1076"/>
          <ac:spMkLst>
            <pc:docMk/>
            <pc:sldMk cId="1396582856" sldId="277"/>
            <ac:spMk id="3" creationId="{B5689095-E505-F245-BDF0-02F578E2A787}"/>
          </ac:spMkLst>
        </pc:spChg>
        <pc:spChg chg="add del mod">
          <ac:chgData name="Maria Pagano" userId="60497cb8cb4b67d3" providerId="LiveId" clId="{97C720CE-6CCD-4DDB-91E0-7B42C3A1328D}" dt="2024-04-24T01:19:16.759" v="9065" actId="21"/>
          <ac:spMkLst>
            <pc:docMk/>
            <pc:sldMk cId="1396582856" sldId="277"/>
            <ac:spMk id="4" creationId="{CF4E2102-0C9F-9A1B-96CB-3F4BCA9594D1}"/>
          </ac:spMkLst>
        </pc:spChg>
        <pc:spChg chg="mod">
          <ac:chgData name="Maria Pagano" userId="60497cb8cb4b67d3" providerId="LiveId" clId="{97C720CE-6CCD-4DDB-91E0-7B42C3A1328D}" dt="2024-07-04T19:09:04.007" v="9642" actId="1076"/>
          <ac:spMkLst>
            <pc:docMk/>
            <pc:sldMk cId="1396582856" sldId="277"/>
            <ac:spMk id="10" creationId="{7D704203-16A3-4789-C26A-9A8B1D84E5FD}"/>
          </ac:spMkLst>
        </pc:spChg>
        <pc:spChg chg="mod">
          <ac:chgData name="Maria Pagano" userId="60497cb8cb4b67d3" providerId="LiveId" clId="{97C720CE-6CCD-4DDB-91E0-7B42C3A1328D}" dt="2024-04-24T00:54:13.087" v="8871" actId="1076"/>
          <ac:spMkLst>
            <pc:docMk/>
            <pc:sldMk cId="1396582856" sldId="277"/>
            <ac:spMk id="11" creationId="{86F46E86-1EC3-5A69-8B85-4EBD83C26B42}"/>
          </ac:spMkLst>
        </pc:spChg>
        <pc:spChg chg="del">
          <ac:chgData name="Maria Pagano" userId="60497cb8cb4b67d3" providerId="LiveId" clId="{97C720CE-6CCD-4DDB-91E0-7B42C3A1328D}" dt="2024-04-24T01:19:00.975" v="9062" actId="21"/>
          <ac:spMkLst>
            <pc:docMk/>
            <pc:sldMk cId="1396582856" sldId="277"/>
            <ac:spMk id="23" creationId="{7A1263CD-6BE6-887D-47B0-1CAF64BF5CA2}"/>
          </ac:spMkLst>
        </pc:spChg>
        <pc:spChg chg="del">
          <ac:chgData name="Maria Pagano" userId="60497cb8cb4b67d3" providerId="LiveId" clId="{97C720CE-6CCD-4DDB-91E0-7B42C3A1328D}" dt="2024-04-24T00:54:25.564" v="8872" actId="21"/>
          <ac:spMkLst>
            <pc:docMk/>
            <pc:sldMk cId="1396582856" sldId="277"/>
            <ac:spMk id="26" creationId="{84EB7E8F-202D-A4AA-A0F9-B005A83CB177}"/>
          </ac:spMkLst>
        </pc:spChg>
        <pc:picChg chg="mod modCrop">
          <ac:chgData name="Maria Pagano" userId="60497cb8cb4b67d3" providerId="LiveId" clId="{97C720CE-6CCD-4DDB-91E0-7B42C3A1328D}" dt="2024-07-04T19:08:28.283" v="9636" actId="1076"/>
          <ac:picMkLst>
            <pc:docMk/>
            <pc:sldMk cId="1396582856" sldId="277"/>
            <ac:picMk id="21" creationId="{0BC033D0-665C-988D-6A7C-CCB27415444F}"/>
          </ac:picMkLst>
        </pc:picChg>
      </pc:sldChg>
      <pc:sldChg chg="addSp delSp modSp mod">
        <pc:chgData name="Maria Pagano" userId="60497cb8cb4b67d3" providerId="LiveId" clId="{97C720CE-6CCD-4DDB-91E0-7B42C3A1328D}" dt="2024-07-04T19:21:11.030" v="9860" actId="1076"/>
        <pc:sldMkLst>
          <pc:docMk/>
          <pc:sldMk cId="2694808646" sldId="280"/>
        </pc:sldMkLst>
        <pc:spChg chg="del">
          <ac:chgData name="Maria Pagano" userId="60497cb8cb4b67d3" providerId="LiveId" clId="{97C720CE-6CCD-4DDB-91E0-7B42C3A1328D}" dt="2024-04-11T19:59:31.872" v="344" actId="21"/>
          <ac:spMkLst>
            <pc:docMk/>
            <pc:sldMk cId="2694808646" sldId="280"/>
            <ac:spMk id="2" creationId="{38ACFEDC-6DED-1A9C-D41C-0A9D79097DD8}"/>
          </ac:spMkLst>
        </pc:spChg>
        <pc:spChg chg="del">
          <ac:chgData name="Maria Pagano" userId="60497cb8cb4b67d3" providerId="LiveId" clId="{97C720CE-6CCD-4DDB-91E0-7B42C3A1328D}" dt="2024-04-11T19:59:19.118" v="339" actId="478"/>
          <ac:spMkLst>
            <pc:docMk/>
            <pc:sldMk cId="2694808646" sldId="280"/>
            <ac:spMk id="4" creationId="{43032084-9779-10E5-656E-11CB3B2223EB}"/>
          </ac:spMkLst>
        </pc:spChg>
        <pc:spChg chg="del mod">
          <ac:chgData name="Maria Pagano" userId="60497cb8cb4b67d3" providerId="LiveId" clId="{97C720CE-6CCD-4DDB-91E0-7B42C3A1328D}" dt="2024-04-11T19:59:23.565" v="343" actId="478"/>
          <ac:spMkLst>
            <pc:docMk/>
            <pc:sldMk cId="2694808646" sldId="280"/>
            <ac:spMk id="5" creationId="{4C1B6794-FB6C-777C-D964-9C99B70E1BD5}"/>
          </ac:spMkLst>
        </pc:spChg>
        <pc:spChg chg="add mod">
          <ac:chgData name="Maria Pagano" userId="60497cb8cb4b67d3" providerId="LiveId" clId="{97C720CE-6CCD-4DDB-91E0-7B42C3A1328D}" dt="2024-07-04T19:20:49.085" v="9855" actId="1076"/>
          <ac:spMkLst>
            <pc:docMk/>
            <pc:sldMk cId="2694808646" sldId="280"/>
            <ac:spMk id="6" creationId="{759C6291-12B5-6660-06BB-BA7E0C8CEEA2}"/>
          </ac:spMkLst>
        </pc:spChg>
        <pc:spChg chg="add del mod">
          <ac:chgData name="Maria Pagano" userId="60497cb8cb4b67d3" providerId="LiveId" clId="{97C720CE-6CCD-4DDB-91E0-7B42C3A1328D}" dt="2024-04-11T20:06:20.665" v="370" actId="21"/>
          <ac:spMkLst>
            <pc:docMk/>
            <pc:sldMk cId="2694808646" sldId="280"/>
            <ac:spMk id="9" creationId="{2E98C7F7-4A1C-1F21-3A58-C4BDBBC7D5F1}"/>
          </ac:spMkLst>
        </pc:spChg>
        <pc:spChg chg="add mod">
          <ac:chgData name="Maria Pagano" userId="60497cb8cb4b67d3" providerId="LiveId" clId="{97C720CE-6CCD-4DDB-91E0-7B42C3A1328D}" dt="2024-07-04T19:21:07.982" v="9859" actId="1076"/>
          <ac:spMkLst>
            <pc:docMk/>
            <pc:sldMk cId="2694808646" sldId="280"/>
            <ac:spMk id="11" creationId="{96517B32-C538-B10B-9FF0-4D8A4447B4C2}"/>
          </ac:spMkLst>
        </pc:spChg>
        <pc:spChg chg="add del mod">
          <ac:chgData name="Maria Pagano" userId="60497cb8cb4b67d3" providerId="LiveId" clId="{97C720CE-6CCD-4DDB-91E0-7B42C3A1328D}" dt="2024-04-11T20:19:21.107" v="548" actId="478"/>
          <ac:spMkLst>
            <pc:docMk/>
            <pc:sldMk cId="2694808646" sldId="280"/>
            <ac:spMk id="13" creationId="{4027541C-D759-A00B-1C82-0ECBF145B122}"/>
          </ac:spMkLst>
        </pc:spChg>
        <pc:spChg chg="add del mod">
          <ac:chgData name="Maria Pagano" userId="60497cb8cb4b67d3" providerId="LiveId" clId="{97C720CE-6CCD-4DDB-91E0-7B42C3A1328D}" dt="2024-04-11T20:19:23.155" v="549" actId="478"/>
          <ac:spMkLst>
            <pc:docMk/>
            <pc:sldMk cId="2694808646" sldId="280"/>
            <ac:spMk id="14" creationId="{7BE11362-AFF0-8C20-4676-EBBB75DD6FF9}"/>
          </ac:spMkLst>
        </pc:spChg>
        <pc:spChg chg="add del mod">
          <ac:chgData name="Maria Pagano" userId="60497cb8cb4b67d3" providerId="LiveId" clId="{97C720CE-6CCD-4DDB-91E0-7B42C3A1328D}" dt="2024-04-11T20:19:18.715" v="547" actId="478"/>
          <ac:spMkLst>
            <pc:docMk/>
            <pc:sldMk cId="2694808646" sldId="280"/>
            <ac:spMk id="15" creationId="{80789D1A-9279-B4B2-A9C9-17E423F5D12D}"/>
          </ac:spMkLst>
        </pc:spChg>
        <pc:picChg chg="del">
          <ac:chgData name="Maria Pagano" userId="60497cb8cb4b67d3" providerId="LiveId" clId="{97C720CE-6CCD-4DDB-91E0-7B42C3A1328D}" dt="2024-04-11T19:59:20.502" v="340" actId="478"/>
          <ac:picMkLst>
            <pc:docMk/>
            <pc:sldMk cId="2694808646" sldId="280"/>
            <ac:picMk id="3" creationId="{47652B55-0D66-ED41-9007-15E3E975C4C5}"/>
          </ac:picMkLst>
        </pc:picChg>
        <pc:picChg chg="add del">
          <ac:chgData name="Maria Pagano" userId="60497cb8cb4b67d3" providerId="LiveId" clId="{97C720CE-6CCD-4DDB-91E0-7B42C3A1328D}" dt="2024-04-11T20:06:16.577" v="369" actId="21"/>
          <ac:picMkLst>
            <pc:docMk/>
            <pc:sldMk cId="2694808646" sldId="280"/>
            <ac:picMk id="8" creationId="{AC6DAB96-A3A3-3990-35D0-BF3A6F948601}"/>
          </ac:picMkLst>
        </pc:picChg>
        <pc:picChg chg="add del mod">
          <ac:chgData name="Maria Pagano" userId="60497cb8cb4b67d3" providerId="LiveId" clId="{97C720CE-6CCD-4DDB-91E0-7B42C3A1328D}" dt="2024-04-11T20:19:14.284" v="545" actId="478"/>
          <ac:picMkLst>
            <pc:docMk/>
            <pc:sldMk cId="2694808646" sldId="280"/>
            <ac:picMk id="12" creationId="{335D63A5-BA2D-F951-746B-AE78FFB48F81}"/>
          </ac:picMkLst>
        </pc:picChg>
        <pc:picChg chg="add mod">
          <ac:chgData name="Maria Pagano" userId="60497cb8cb4b67d3" providerId="LiveId" clId="{97C720CE-6CCD-4DDB-91E0-7B42C3A1328D}" dt="2024-07-04T19:21:11.030" v="9860" actId="1076"/>
          <ac:picMkLst>
            <pc:docMk/>
            <pc:sldMk cId="2694808646" sldId="280"/>
            <ac:picMk id="16" creationId="{29FF4CC8-CC2E-52F2-3301-C4D893210162}"/>
          </ac:picMkLst>
        </pc:picChg>
      </pc:sldChg>
      <pc:sldChg chg="addSp delSp modSp mod">
        <pc:chgData name="Maria Pagano" userId="60497cb8cb4b67d3" providerId="LiveId" clId="{97C720CE-6CCD-4DDB-91E0-7B42C3A1328D}" dt="2024-07-04T19:24:27.351" v="9884" actId="1076"/>
        <pc:sldMkLst>
          <pc:docMk/>
          <pc:sldMk cId="4188627449" sldId="281"/>
        </pc:sldMkLst>
        <pc:spChg chg="mod">
          <ac:chgData name="Maria Pagano" userId="60497cb8cb4b67d3" providerId="LiveId" clId="{97C720CE-6CCD-4DDB-91E0-7B42C3A1328D}" dt="2024-04-11T20:40:29.836" v="892" actId="1076"/>
          <ac:spMkLst>
            <pc:docMk/>
            <pc:sldMk cId="4188627449" sldId="281"/>
            <ac:spMk id="2" creationId="{A161435A-9250-A10C-6755-35F3BE7A5032}"/>
          </ac:spMkLst>
        </pc:spChg>
        <pc:spChg chg="add mod">
          <ac:chgData name="Maria Pagano" userId="60497cb8cb4b67d3" providerId="LiveId" clId="{97C720CE-6CCD-4DDB-91E0-7B42C3A1328D}" dt="2024-07-04T19:24:27.351" v="9884" actId="1076"/>
          <ac:spMkLst>
            <pc:docMk/>
            <pc:sldMk cId="4188627449" sldId="281"/>
            <ac:spMk id="5" creationId="{7B066594-BA8F-2E35-C97A-F23A31605B99}"/>
          </ac:spMkLst>
        </pc:spChg>
        <pc:spChg chg="del">
          <ac:chgData name="Maria Pagano" userId="60497cb8cb4b67d3" providerId="LiveId" clId="{97C720CE-6CCD-4DDB-91E0-7B42C3A1328D}" dt="2024-04-11T20:34:52.635" v="735" actId="478"/>
          <ac:spMkLst>
            <pc:docMk/>
            <pc:sldMk cId="4188627449" sldId="281"/>
            <ac:spMk id="6" creationId="{8250EE3B-3C6E-3EE2-89A1-B0561C547E7B}"/>
          </ac:spMkLst>
        </pc:spChg>
        <pc:spChg chg="del">
          <ac:chgData name="Maria Pagano" userId="60497cb8cb4b67d3" providerId="LiveId" clId="{97C720CE-6CCD-4DDB-91E0-7B42C3A1328D}" dt="2024-04-11T20:34:50.419" v="734" actId="478"/>
          <ac:spMkLst>
            <pc:docMk/>
            <pc:sldMk cId="4188627449" sldId="281"/>
            <ac:spMk id="8" creationId="{49D8B837-D59B-612B-8E2E-42AD8011F9AA}"/>
          </ac:spMkLst>
        </pc:spChg>
        <pc:picChg chg="del">
          <ac:chgData name="Maria Pagano" userId="60497cb8cb4b67d3" providerId="LiveId" clId="{97C720CE-6CCD-4DDB-91E0-7B42C3A1328D}" dt="2024-04-11T20:34:48.411" v="733" actId="478"/>
          <ac:picMkLst>
            <pc:docMk/>
            <pc:sldMk cId="4188627449" sldId="281"/>
            <ac:picMk id="3" creationId="{2AFEBC97-55C0-601D-2F9B-266A5AC219D3}"/>
          </ac:picMkLst>
        </pc:picChg>
      </pc:sldChg>
      <pc:sldChg chg="addSp delSp modSp mod">
        <pc:chgData name="Maria Pagano" userId="60497cb8cb4b67d3" providerId="LiveId" clId="{97C720CE-6CCD-4DDB-91E0-7B42C3A1328D}" dt="2024-07-04T19:26:05.748" v="9907" actId="1076"/>
        <pc:sldMkLst>
          <pc:docMk/>
          <pc:sldMk cId="171999787" sldId="282"/>
        </pc:sldMkLst>
        <pc:spChg chg="mod">
          <ac:chgData name="Maria Pagano" userId="60497cb8cb4b67d3" providerId="LiveId" clId="{97C720CE-6CCD-4DDB-91E0-7B42C3A1328D}" dt="2024-07-04T19:24:58.320" v="9890" actId="1076"/>
          <ac:spMkLst>
            <pc:docMk/>
            <pc:sldMk cId="171999787" sldId="282"/>
            <ac:spMk id="2" creationId="{97208CAB-8261-94BD-7F02-5BF7189F03A5}"/>
          </ac:spMkLst>
        </pc:spChg>
        <pc:spChg chg="mod">
          <ac:chgData name="Maria Pagano" userId="60497cb8cb4b67d3" providerId="LiveId" clId="{97C720CE-6CCD-4DDB-91E0-7B42C3A1328D}" dt="2024-07-04T19:26:05.748" v="9907" actId="1076"/>
          <ac:spMkLst>
            <pc:docMk/>
            <pc:sldMk cId="171999787" sldId="282"/>
            <ac:spMk id="4" creationId="{38CCD91C-A8C3-669B-86B5-40F576BDF5DF}"/>
          </ac:spMkLst>
        </pc:spChg>
        <pc:spChg chg="add mod">
          <ac:chgData name="Maria Pagano" userId="60497cb8cb4b67d3" providerId="LiveId" clId="{97C720CE-6CCD-4DDB-91E0-7B42C3A1328D}" dt="2024-07-04T19:26:02.912" v="9906" actId="14100"/>
          <ac:spMkLst>
            <pc:docMk/>
            <pc:sldMk cId="171999787" sldId="282"/>
            <ac:spMk id="5" creationId="{185A157A-84B8-877C-1683-06FF147A19ED}"/>
          </ac:spMkLst>
        </pc:spChg>
        <pc:spChg chg="mod">
          <ac:chgData name="Maria Pagano" userId="60497cb8cb4b67d3" providerId="LiveId" clId="{97C720CE-6CCD-4DDB-91E0-7B42C3A1328D}" dt="2024-04-11T20:41:14.357" v="902" actId="1076"/>
          <ac:spMkLst>
            <pc:docMk/>
            <pc:sldMk cId="171999787" sldId="282"/>
            <ac:spMk id="6" creationId="{282D657C-0AA2-2C56-51AE-4C78B76AE7F7}"/>
          </ac:spMkLst>
        </pc:spChg>
        <pc:spChg chg="del">
          <ac:chgData name="Maria Pagano" userId="60497cb8cb4b67d3" providerId="LiveId" clId="{97C720CE-6CCD-4DDB-91E0-7B42C3A1328D}" dt="2024-04-11T20:37:17.266" v="769" actId="478"/>
          <ac:spMkLst>
            <pc:docMk/>
            <pc:sldMk cId="171999787" sldId="282"/>
            <ac:spMk id="8" creationId="{B3353BAE-1388-C123-3199-1B580D6081BF}"/>
          </ac:spMkLst>
        </pc:spChg>
        <pc:picChg chg="add mod modCrop">
          <ac:chgData name="Maria Pagano" userId="60497cb8cb4b67d3" providerId="LiveId" clId="{97C720CE-6CCD-4DDB-91E0-7B42C3A1328D}" dt="2024-07-04T19:25:54.109" v="9903" actId="1076"/>
          <ac:picMkLst>
            <pc:docMk/>
            <pc:sldMk cId="171999787" sldId="282"/>
            <ac:picMk id="3" creationId="{87F5BE1F-65BA-F67B-52BB-F14CC26CE917}"/>
          </ac:picMkLst>
        </pc:picChg>
        <pc:picChg chg="del">
          <ac:chgData name="Maria Pagano" userId="60497cb8cb4b67d3" providerId="LiveId" clId="{97C720CE-6CCD-4DDB-91E0-7B42C3A1328D}" dt="2024-04-11T20:37:14.586" v="768" actId="478"/>
          <ac:picMkLst>
            <pc:docMk/>
            <pc:sldMk cId="171999787" sldId="282"/>
            <ac:picMk id="7" creationId="{C9401930-EBAE-9DEB-67A6-CF937F030327}"/>
          </ac:picMkLst>
        </pc:picChg>
      </pc:sldChg>
      <pc:sldChg chg="addSp delSp modSp mod">
        <pc:chgData name="Maria Pagano" userId="60497cb8cb4b67d3" providerId="LiveId" clId="{97C720CE-6CCD-4DDB-91E0-7B42C3A1328D}" dt="2024-04-13T00:29:07.941" v="1488" actId="1076"/>
        <pc:sldMkLst>
          <pc:docMk/>
          <pc:sldMk cId="962158815" sldId="283"/>
        </pc:sldMkLst>
        <pc:spChg chg="mod">
          <ac:chgData name="Maria Pagano" userId="60497cb8cb4b67d3" providerId="LiveId" clId="{97C720CE-6CCD-4DDB-91E0-7B42C3A1328D}" dt="2024-04-11T20:42:40.286" v="936" actId="20577"/>
          <ac:spMkLst>
            <pc:docMk/>
            <pc:sldMk cId="962158815" sldId="283"/>
            <ac:spMk id="2" creationId="{5689198B-87E7-F786-B8E5-C13A4F4C2486}"/>
          </ac:spMkLst>
        </pc:spChg>
        <pc:spChg chg="add del mod">
          <ac:chgData name="Maria Pagano" userId="60497cb8cb4b67d3" providerId="LiveId" clId="{97C720CE-6CCD-4DDB-91E0-7B42C3A1328D}" dt="2024-04-13T00:28:46.003" v="1485" actId="478"/>
          <ac:spMkLst>
            <pc:docMk/>
            <pc:sldMk cId="962158815" sldId="283"/>
            <ac:spMk id="4" creationId="{04302B31-8E9E-946F-857B-27654DDA470C}"/>
          </ac:spMkLst>
        </pc:spChg>
        <pc:spChg chg="del">
          <ac:chgData name="Maria Pagano" userId="60497cb8cb4b67d3" providerId="LiveId" clId="{97C720CE-6CCD-4DDB-91E0-7B42C3A1328D}" dt="2024-04-11T20:42:21.911" v="915" actId="21"/>
          <ac:spMkLst>
            <pc:docMk/>
            <pc:sldMk cId="962158815" sldId="283"/>
            <ac:spMk id="4" creationId="{A1035FEC-9D25-13DF-B8BB-382EDE4DD6B1}"/>
          </ac:spMkLst>
        </pc:spChg>
        <pc:spChg chg="add mod">
          <ac:chgData name="Maria Pagano" userId="60497cb8cb4b67d3" providerId="LiveId" clId="{97C720CE-6CCD-4DDB-91E0-7B42C3A1328D}" dt="2024-04-13T00:20:47.713" v="1303" actId="15"/>
          <ac:spMkLst>
            <pc:docMk/>
            <pc:sldMk cId="962158815" sldId="283"/>
            <ac:spMk id="5" creationId="{4307F5FA-164A-9DC9-4207-ECAA59AA066F}"/>
          </ac:spMkLst>
        </pc:spChg>
        <pc:spChg chg="add del mod">
          <ac:chgData name="Maria Pagano" userId="60497cb8cb4b67d3" providerId="LiveId" clId="{97C720CE-6CCD-4DDB-91E0-7B42C3A1328D}" dt="2024-04-13T00:28:46.003" v="1485" actId="478"/>
          <ac:spMkLst>
            <pc:docMk/>
            <pc:sldMk cId="962158815" sldId="283"/>
            <ac:spMk id="6" creationId="{D5ED4D16-850B-1E27-C6A9-99029224CE27}"/>
          </ac:spMkLst>
        </pc:spChg>
        <pc:spChg chg="add del mod">
          <ac:chgData name="Maria Pagano" userId="60497cb8cb4b67d3" providerId="LiveId" clId="{97C720CE-6CCD-4DDB-91E0-7B42C3A1328D}" dt="2024-04-13T00:28:46.003" v="1485" actId="478"/>
          <ac:spMkLst>
            <pc:docMk/>
            <pc:sldMk cId="962158815" sldId="283"/>
            <ac:spMk id="7" creationId="{3300B1DF-42A2-6605-FFD3-8F673CB42689}"/>
          </ac:spMkLst>
        </pc:spChg>
        <pc:spChg chg="add del mod">
          <ac:chgData name="Maria Pagano" userId="60497cb8cb4b67d3" providerId="LiveId" clId="{97C720CE-6CCD-4DDB-91E0-7B42C3A1328D}" dt="2024-04-13T00:28:46.003" v="1485" actId="478"/>
          <ac:spMkLst>
            <pc:docMk/>
            <pc:sldMk cId="962158815" sldId="283"/>
            <ac:spMk id="8" creationId="{FF2EABDA-95C1-6CDD-4BF5-6C4BE61285B0}"/>
          </ac:spMkLst>
        </pc:spChg>
        <pc:spChg chg="mod">
          <ac:chgData name="Maria Pagano" userId="60497cb8cb4b67d3" providerId="LiveId" clId="{97C720CE-6CCD-4DDB-91E0-7B42C3A1328D}" dt="2024-04-13T00:27:48.401" v="1481" actId="1076"/>
          <ac:spMkLst>
            <pc:docMk/>
            <pc:sldMk cId="962158815" sldId="283"/>
            <ac:spMk id="10" creationId="{84351524-C499-F3DC-CB68-B8804DAF0661}"/>
          </ac:spMkLst>
        </pc:spChg>
        <pc:spChg chg="add mod">
          <ac:chgData name="Maria Pagano" userId="60497cb8cb4b67d3" providerId="LiveId" clId="{97C720CE-6CCD-4DDB-91E0-7B42C3A1328D}" dt="2024-04-13T00:23:17.916" v="1342"/>
          <ac:spMkLst>
            <pc:docMk/>
            <pc:sldMk cId="962158815" sldId="283"/>
            <ac:spMk id="11" creationId="{44FC94AA-F9F4-F1A5-E7B3-7852F0F6C1D2}"/>
          </ac:spMkLst>
        </pc:spChg>
        <pc:spChg chg="add del mod">
          <ac:chgData name="Maria Pagano" userId="60497cb8cb4b67d3" providerId="LiveId" clId="{97C720CE-6CCD-4DDB-91E0-7B42C3A1328D}" dt="2024-04-13T00:28:46.003" v="1485" actId="478"/>
          <ac:spMkLst>
            <pc:docMk/>
            <pc:sldMk cId="962158815" sldId="283"/>
            <ac:spMk id="12" creationId="{11623E2D-1E3C-6B4A-E625-6C851E8E3E19}"/>
          </ac:spMkLst>
        </pc:spChg>
        <pc:spChg chg="add del mod">
          <ac:chgData name="Maria Pagano" userId="60497cb8cb4b67d3" providerId="LiveId" clId="{97C720CE-6CCD-4DDB-91E0-7B42C3A1328D}" dt="2024-04-13T00:28:46.003" v="1485" actId="478"/>
          <ac:spMkLst>
            <pc:docMk/>
            <pc:sldMk cId="962158815" sldId="283"/>
            <ac:spMk id="13" creationId="{D527F184-E7DA-3958-5BF1-EB1A8EA149C5}"/>
          </ac:spMkLst>
        </pc:spChg>
        <pc:spChg chg="del">
          <ac:chgData name="Maria Pagano" userId="60497cb8cb4b67d3" providerId="LiveId" clId="{97C720CE-6CCD-4DDB-91E0-7B42C3A1328D}" dt="2024-04-11T20:42:24.607" v="916" actId="478"/>
          <ac:spMkLst>
            <pc:docMk/>
            <pc:sldMk cId="962158815" sldId="283"/>
            <ac:spMk id="14" creationId="{0577513F-8C30-5001-498F-772ED1C058C6}"/>
          </ac:spMkLst>
        </pc:spChg>
        <pc:spChg chg="del">
          <ac:chgData name="Maria Pagano" userId="60497cb8cb4b67d3" providerId="LiveId" clId="{97C720CE-6CCD-4DDB-91E0-7B42C3A1328D}" dt="2024-04-11T20:42:27.047" v="918" actId="478"/>
          <ac:spMkLst>
            <pc:docMk/>
            <pc:sldMk cId="962158815" sldId="283"/>
            <ac:spMk id="15" creationId="{404F356C-56FA-4E55-96A6-2D7FB2B51D56}"/>
          </ac:spMkLst>
        </pc:spChg>
        <pc:spChg chg="del">
          <ac:chgData name="Maria Pagano" userId="60497cb8cb4b67d3" providerId="LiveId" clId="{97C720CE-6CCD-4DDB-91E0-7B42C3A1328D}" dt="2024-04-11T20:42:28.479" v="919" actId="478"/>
          <ac:spMkLst>
            <pc:docMk/>
            <pc:sldMk cId="962158815" sldId="283"/>
            <ac:spMk id="16" creationId="{51CEF425-1661-674C-7BD2-B5023E2C32B6}"/>
          </ac:spMkLst>
        </pc:spChg>
        <pc:spChg chg="del">
          <ac:chgData name="Maria Pagano" userId="60497cb8cb4b67d3" providerId="LiveId" clId="{97C720CE-6CCD-4DDB-91E0-7B42C3A1328D}" dt="2024-04-11T20:42:25.759" v="917" actId="478"/>
          <ac:spMkLst>
            <pc:docMk/>
            <pc:sldMk cId="962158815" sldId="283"/>
            <ac:spMk id="17" creationId="{26344B23-B006-7CCC-AFB2-05197D8C0C95}"/>
          </ac:spMkLst>
        </pc:spChg>
        <pc:picChg chg="add del mod modCrop">
          <ac:chgData name="Maria Pagano" userId="60497cb8cb4b67d3" providerId="LiveId" clId="{97C720CE-6CCD-4DDB-91E0-7B42C3A1328D}" dt="2024-04-13T00:28:38.527" v="1484" actId="21"/>
          <ac:picMkLst>
            <pc:docMk/>
            <pc:sldMk cId="962158815" sldId="283"/>
            <ac:picMk id="3" creationId="{1113ECFF-0FA4-F684-31CC-FAE98306DE84}"/>
          </ac:picMkLst>
        </pc:picChg>
        <pc:picChg chg="add mod">
          <ac:chgData name="Maria Pagano" userId="60497cb8cb4b67d3" providerId="LiveId" clId="{97C720CE-6CCD-4DDB-91E0-7B42C3A1328D}" dt="2024-04-13T00:23:06.530" v="1341"/>
          <ac:picMkLst>
            <pc:docMk/>
            <pc:sldMk cId="962158815" sldId="283"/>
            <ac:picMk id="9" creationId="{6FE59258-D1B1-47A3-E5DE-4DF58527AAB5}"/>
          </ac:picMkLst>
        </pc:picChg>
        <pc:picChg chg="add mod">
          <ac:chgData name="Maria Pagano" userId="60497cb8cb4b67d3" providerId="LiveId" clId="{97C720CE-6CCD-4DDB-91E0-7B42C3A1328D}" dt="2024-04-13T00:29:07.941" v="1488" actId="1076"/>
          <ac:picMkLst>
            <pc:docMk/>
            <pc:sldMk cId="962158815" sldId="283"/>
            <ac:picMk id="14" creationId="{B8AE51AD-A8F1-7ABE-8B3C-CCB92372DF18}"/>
          </ac:picMkLst>
        </pc:picChg>
      </pc:sldChg>
      <pc:sldChg chg="addSp delSp modSp mod">
        <pc:chgData name="Maria Pagano" userId="60497cb8cb4b67d3" providerId="LiveId" clId="{97C720CE-6CCD-4DDB-91E0-7B42C3A1328D}" dt="2024-07-04T19:27:46.171" v="9919" actId="1076"/>
        <pc:sldMkLst>
          <pc:docMk/>
          <pc:sldMk cId="1922041196" sldId="284"/>
        </pc:sldMkLst>
        <pc:spChg chg="del">
          <ac:chgData name="Maria Pagano" userId="60497cb8cb4b67d3" providerId="LiveId" clId="{97C720CE-6CCD-4DDB-91E0-7B42C3A1328D}" dt="2024-04-13T00:30:10.482" v="1490" actId="478"/>
          <ac:spMkLst>
            <pc:docMk/>
            <pc:sldMk cId="1922041196" sldId="284"/>
            <ac:spMk id="2" creationId="{D57B01B8-3E42-8298-BAC2-8D504503D0F1}"/>
          </ac:spMkLst>
        </pc:spChg>
        <pc:spChg chg="del">
          <ac:chgData name="Maria Pagano" userId="60497cb8cb4b67d3" providerId="LiveId" clId="{97C720CE-6CCD-4DDB-91E0-7B42C3A1328D}" dt="2024-04-13T00:30:50.959" v="1509" actId="21"/>
          <ac:spMkLst>
            <pc:docMk/>
            <pc:sldMk cId="1922041196" sldId="284"/>
            <ac:spMk id="3" creationId="{556B91AE-E4AF-18A6-AC85-084B78A84030}"/>
          </ac:spMkLst>
        </pc:spChg>
        <pc:spChg chg="mod">
          <ac:chgData name="Maria Pagano" userId="60497cb8cb4b67d3" providerId="LiveId" clId="{97C720CE-6CCD-4DDB-91E0-7B42C3A1328D}" dt="2024-07-04T19:27:37.719" v="9917" actId="1076"/>
          <ac:spMkLst>
            <pc:docMk/>
            <pc:sldMk cId="1922041196" sldId="284"/>
            <ac:spMk id="3" creationId="{869029E4-4C37-CF68-3319-B59043F02488}"/>
          </ac:spMkLst>
        </pc:spChg>
        <pc:spChg chg="add del mod">
          <ac:chgData name="Maria Pagano" userId="60497cb8cb4b67d3" providerId="LiveId" clId="{97C720CE-6CCD-4DDB-91E0-7B42C3A1328D}" dt="2024-04-13T00:30:39.455" v="1506" actId="1076"/>
          <ac:spMkLst>
            <pc:docMk/>
            <pc:sldMk cId="1922041196" sldId="284"/>
            <ac:spMk id="4" creationId="{844B1D17-0CAA-91C1-6317-76D6A77AB0A6}"/>
          </ac:spMkLst>
        </pc:spChg>
        <pc:spChg chg="mod">
          <ac:chgData name="Maria Pagano" userId="60497cb8cb4b67d3" providerId="LiveId" clId="{97C720CE-6CCD-4DDB-91E0-7B42C3A1328D}" dt="2024-07-04T19:27:41.122" v="9918" actId="1076"/>
          <ac:spMkLst>
            <pc:docMk/>
            <pc:sldMk cId="1922041196" sldId="284"/>
            <ac:spMk id="5" creationId="{182AA51F-A21C-5E8B-8F5E-9FA536CF0E92}"/>
          </ac:spMkLst>
        </pc:spChg>
        <pc:spChg chg="del">
          <ac:chgData name="Maria Pagano" userId="60497cb8cb4b67d3" providerId="LiveId" clId="{97C720CE-6CCD-4DDB-91E0-7B42C3A1328D}" dt="2024-04-13T00:30:44.181" v="1507" actId="21"/>
          <ac:spMkLst>
            <pc:docMk/>
            <pc:sldMk cId="1922041196" sldId="284"/>
            <ac:spMk id="6" creationId="{1C177614-BD4E-2233-44DD-012573D93C6D}"/>
          </ac:spMkLst>
        </pc:spChg>
        <pc:spChg chg="add mod">
          <ac:chgData name="Maria Pagano" userId="60497cb8cb4b67d3" providerId="LiveId" clId="{97C720CE-6CCD-4DDB-91E0-7B42C3A1328D}" dt="2024-07-04T19:27:34.654" v="9916" actId="1076"/>
          <ac:spMkLst>
            <pc:docMk/>
            <pc:sldMk cId="1922041196" sldId="284"/>
            <ac:spMk id="10" creationId="{E710007E-4B08-E796-71CD-D816CFEAC058}"/>
          </ac:spMkLst>
        </pc:spChg>
        <pc:spChg chg="add mod">
          <ac:chgData name="Maria Pagano" userId="60497cb8cb4b67d3" providerId="LiveId" clId="{97C720CE-6CCD-4DDB-91E0-7B42C3A1328D}" dt="2024-04-13T00:56:30.095" v="1990" actId="1076"/>
          <ac:spMkLst>
            <pc:docMk/>
            <pc:sldMk cId="1922041196" sldId="284"/>
            <ac:spMk id="12" creationId="{F5D329CD-9948-CB4A-9CE7-77DD0D09BDC7}"/>
          </ac:spMkLst>
        </pc:spChg>
        <pc:picChg chg="del">
          <ac:chgData name="Maria Pagano" userId="60497cb8cb4b67d3" providerId="LiveId" clId="{97C720CE-6CCD-4DDB-91E0-7B42C3A1328D}" dt="2024-04-13T00:30:46.772" v="1508" actId="21"/>
          <ac:picMkLst>
            <pc:docMk/>
            <pc:sldMk cId="1922041196" sldId="284"/>
            <ac:picMk id="7" creationId="{47E016CE-C051-C302-0D9D-A2419E483198}"/>
          </ac:picMkLst>
        </pc:picChg>
        <pc:picChg chg="add mod modCrop">
          <ac:chgData name="Maria Pagano" userId="60497cb8cb4b67d3" providerId="LiveId" clId="{97C720CE-6CCD-4DDB-91E0-7B42C3A1328D}" dt="2024-07-04T19:27:46.171" v="9919" actId="1076"/>
          <ac:picMkLst>
            <pc:docMk/>
            <pc:sldMk cId="1922041196" sldId="284"/>
            <ac:picMk id="8" creationId="{2EB75FFA-1B8B-3AA3-24C4-2C6389670748}"/>
          </ac:picMkLst>
        </pc:picChg>
      </pc:sldChg>
      <pc:sldChg chg="addSp delSp modSp mod">
        <pc:chgData name="Maria Pagano" userId="60497cb8cb4b67d3" providerId="LiveId" clId="{97C720CE-6CCD-4DDB-91E0-7B42C3A1328D}" dt="2024-07-04T19:30:26.257" v="9945" actId="1076"/>
        <pc:sldMkLst>
          <pc:docMk/>
          <pc:sldMk cId="1871332026" sldId="285"/>
        </pc:sldMkLst>
        <pc:spChg chg="mod">
          <ac:chgData name="Maria Pagano" userId="60497cb8cb4b67d3" providerId="LiveId" clId="{97C720CE-6CCD-4DDB-91E0-7B42C3A1328D}" dt="2024-07-04T19:30:26.257" v="9945" actId="1076"/>
          <ac:spMkLst>
            <pc:docMk/>
            <pc:sldMk cId="1871332026" sldId="285"/>
            <ac:spMk id="2" creationId="{F8F0477F-E920-610C-4EE5-1C0581953379}"/>
          </ac:spMkLst>
        </pc:spChg>
        <pc:spChg chg="del">
          <ac:chgData name="Maria Pagano" userId="60497cb8cb4b67d3" providerId="LiveId" clId="{97C720CE-6CCD-4DDB-91E0-7B42C3A1328D}" dt="2024-04-13T00:33:44.680" v="1573" actId="478"/>
          <ac:spMkLst>
            <pc:docMk/>
            <pc:sldMk cId="1871332026" sldId="285"/>
            <ac:spMk id="3" creationId="{A7423BF1-6BC7-926B-F8FD-238B26A34F75}"/>
          </ac:spMkLst>
        </pc:spChg>
        <pc:spChg chg="del">
          <ac:chgData name="Maria Pagano" userId="60497cb8cb4b67d3" providerId="LiveId" clId="{97C720CE-6CCD-4DDB-91E0-7B42C3A1328D}" dt="2024-04-13T00:33:39.569" v="1570" actId="478"/>
          <ac:spMkLst>
            <pc:docMk/>
            <pc:sldMk cId="1871332026" sldId="285"/>
            <ac:spMk id="4" creationId="{5EDAEB66-A25F-237F-6CE4-A9945664465E}"/>
          </ac:spMkLst>
        </pc:spChg>
        <pc:spChg chg="mod">
          <ac:chgData name="Maria Pagano" userId="60497cb8cb4b67d3" providerId="LiveId" clId="{97C720CE-6CCD-4DDB-91E0-7B42C3A1328D}" dt="2024-07-04T19:30:05.097" v="9943" actId="1076"/>
          <ac:spMkLst>
            <pc:docMk/>
            <pc:sldMk cId="1871332026" sldId="285"/>
            <ac:spMk id="4" creationId="{D3F01A4D-D6EF-4E48-EEF1-3F0621A5D580}"/>
          </ac:spMkLst>
        </pc:spChg>
        <pc:spChg chg="del mod">
          <ac:chgData name="Maria Pagano" userId="60497cb8cb4b67d3" providerId="LiveId" clId="{97C720CE-6CCD-4DDB-91E0-7B42C3A1328D}" dt="2024-04-13T00:33:43.024" v="1572" actId="478"/>
          <ac:spMkLst>
            <pc:docMk/>
            <pc:sldMk cId="1871332026" sldId="285"/>
            <ac:spMk id="5" creationId="{D996C0A6-7F5A-12F2-CCE8-2E4A506ABB3A}"/>
          </ac:spMkLst>
        </pc:spChg>
        <pc:spChg chg="add mod">
          <ac:chgData name="Maria Pagano" userId="60497cb8cb4b67d3" providerId="LiveId" clId="{97C720CE-6CCD-4DDB-91E0-7B42C3A1328D}" dt="2024-07-04T19:29:41.754" v="9938" actId="208"/>
          <ac:spMkLst>
            <pc:docMk/>
            <pc:sldMk cId="1871332026" sldId="285"/>
            <ac:spMk id="5" creationId="{E9835DF3-189D-A91D-DD6E-B36BCDB22BEE}"/>
          </ac:spMkLst>
        </pc:spChg>
        <pc:spChg chg="mod">
          <ac:chgData name="Maria Pagano" userId="60497cb8cb4b67d3" providerId="LiveId" clId="{97C720CE-6CCD-4DDB-91E0-7B42C3A1328D}" dt="2024-04-13T00:48:22.837" v="1840" actId="1076"/>
          <ac:spMkLst>
            <pc:docMk/>
            <pc:sldMk cId="1871332026" sldId="285"/>
            <ac:spMk id="6" creationId="{2EF67AB4-D9FF-168F-F7EE-77D0B2DCC8B8}"/>
          </ac:spMkLst>
        </pc:spChg>
        <pc:spChg chg="add mod">
          <ac:chgData name="Maria Pagano" userId="60497cb8cb4b67d3" providerId="LiveId" clId="{97C720CE-6CCD-4DDB-91E0-7B42C3A1328D}" dt="2024-07-04T19:28:20.655" v="9923" actId="255"/>
          <ac:spMkLst>
            <pc:docMk/>
            <pc:sldMk cId="1871332026" sldId="285"/>
            <ac:spMk id="7" creationId="{E1E69681-E4F3-AC89-7F70-C5606EF46EC0}"/>
          </ac:spMkLst>
        </pc:spChg>
        <pc:spChg chg="del">
          <ac:chgData name="Maria Pagano" userId="60497cb8cb4b67d3" providerId="LiveId" clId="{97C720CE-6CCD-4DDB-91E0-7B42C3A1328D}" dt="2024-04-13T00:33:46.416" v="1574" actId="478"/>
          <ac:spMkLst>
            <pc:docMk/>
            <pc:sldMk cId="1871332026" sldId="285"/>
            <ac:spMk id="8" creationId="{76816CBC-566F-7131-4DF6-28D888918666}"/>
          </ac:spMkLst>
        </pc:spChg>
        <pc:spChg chg="add mod">
          <ac:chgData name="Maria Pagano" userId="60497cb8cb4b67d3" providerId="LiveId" clId="{97C720CE-6CCD-4DDB-91E0-7B42C3A1328D}" dt="2024-07-04T19:29:56.260" v="9940" actId="1076"/>
          <ac:spMkLst>
            <pc:docMk/>
            <pc:sldMk cId="1871332026" sldId="285"/>
            <ac:spMk id="10" creationId="{0D5A3900-7C91-CAC5-7B08-7F45973CC4CF}"/>
          </ac:spMkLst>
        </pc:spChg>
        <pc:spChg chg="add mod">
          <ac:chgData name="Maria Pagano" userId="60497cb8cb4b67d3" providerId="LiveId" clId="{97C720CE-6CCD-4DDB-91E0-7B42C3A1328D}" dt="2024-07-04T19:28:58.672" v="9929" actId="1076"/>
          <ac:spMkLst>
            <pc:docMk/>
            <pc:sldMk cId="1871332026" sldId="285"/>
            <ac:spMk id="13" creationId="{151242D9-2E61-59A5-B808-79AB1C8FF8D4}"/>
          </ac:spMkLst>
        </pc:spChg>
        <pc:picChg chg="add mod modCrop">
          <ac:chgData name="Maria Pagano" userId="60497cb8cb4b67d3" providerId="LiveId" clId="{97C720CE-6CCD-4DDB-91E0-7B42C3A1328D}" dt="2024-07-04T19:28:50.017" v="9927" actId="1076"/>
          <ac:picMkLst>
            <pc:docMk/>
            <pc:sldMk cId="1871332026" sldId="285"/>
            <ac:picMk id="11" creationId="{0452A866-0E18-1327-B401-B9518BF5D738}"/>
          </ac:picMkLst>
        </pc:picChg>
        <pc:picChg chg="add mod">
          <ac:chgData name="Maria Pagano" userId="60497cb8cb4b67d3" providerId="LiveId" clId="{97C720CE-6CCD-4DDB-91E0-7B42C3A1328D}" dt="2024-07-04T19:28:54.500" v="9928" actId="1076"/>
          <ac:picMkLst>
            <pc:docMk/>
            <pc:sldMk cId="1871332026" sldId="285"/>
            <ac:picMk id="12" creationId="{CF2037CD-91E9-1F14-8EA1-F905F6A44870}"/>
          </ac:picMkLst>
        </pc:picChg>
      </pc:sldChg>
      <pc:sldChg chg="addSp delSp modSp mod">
        <pc:chgData name="Maria Pagano" userId="60497cb8cb4b67d3" providerId="LiveId" clId="{97C720CE-6CCD-4DDB-91E0-7B42C3A1328D}" dt="2024-07-04T19:39:26.739" v="10023" actId="1076"/>
        <pc:sldMkLst>
          <pc:docMk/>
          <pc:sldMk cId="2636013245" sldId="286"/>
        </pc:sldMkLst>
        <pc:spChg chg="add del mod">
          <ac:chgData name="Maria Pagano" userId="60497cb8cb4b67d3" providerId="LiveId" clId="{97C720CE-6CCD-4DDB-91E0-7B42C3A1328D}" dt="2024-04-14T16:31:03.515" v="2000" actId="478"/>
          <ac:spMkLst>
            <pc:docMk/>
            <pc:sldMk cId="2636013245" sldId="286"/>
            <ac:spMk id="2" creationId="{C520D7B1-FA8D-A6D2-338C-AC08922772FD}"/>
          </ac:spMkLst>
        </pc:spChg>
        <pc:spChg chg="add del">
          <ac:chgData name="Maria Pagano" userId="60497cb8cb4b67d3" providerId="LiveId" clId="{97C720CE-6CCD-4DDB-91E0-7B42C3A1328D}" dt="2024-04-14T16:31:06.024" v="2001" actId="478"/>
          <ac:spMkLst>
            <pc:docMk/>
            <pc:sldMk cId="2636013245" sldId="286"/>
            <ac:spMk id="3" creationId="{C0FFA610-7147-A710-4B46-9AD423103CBB}"/>
          </ac:spMkLst>
        </pc:spChg>
        <pc:spChg chg="mod">
          <ac:chgData name="Maria Pagano" userId="60497cb8cb4b67d3" providerId="LiveId" clId="{97C720CE-6CCD-4DDB-91E0-7B42C3A1328D}" dt="2024-07-04T19:39:26.739" v="10023" actId="1076"/>
          <ac:spMkLst>
            <pc:docMk/>
            <pc:sldMk cId="2636013245" sldId="286"/>
            <ac:spMk id="3" creationId="{EB26528A-80A3-2F31-F294-B730ADF506A8}"/>
          </ac:spMkLst>
        </pc:spChg>
        <pc:spChg chg="add mod">
          <ac:chgData name="Maria Pagano" userId="60497cb8cb4b67d3" providerId="LiveId" clId="{97C720CE-6CCD-4DDB-91E0-7B42C3A1328D}" dt="2024-07-04T19:35:38.116" v="9981" actId="1076"/>
          <ac:spMkLst>
            <pc:docMk/>
            <pc:sldMk cId="2636013245" sldId="286"/>
            <ac:spMk id="6" creationId="{A0E38197-C497-73BB-A942-780CFECE8402}"/>
          </ac:spMkLst>
        </pc:spChg>
        <pc:spChg chg="add mod">
          <ac:chgData name="Maria Pagano" userId="60497cb8cb4b67d3" providerId="LiveId" clId="{97C720CE-6CCD-4DDB-91E0-7B42C3A1328D}" dt="2024-07-04T19:37:02.443" v="10002" actId="1076"/>
          <ac:spMkLst>
            <pc:docMk/>
            <pc:sldMk cId="2636013245" sldId="286"/>
            <ac:spMk id="7" creationId="{FDA20BE7-2E61-D7AA-5FE5-7A960986BE70}"/>
          </ac:spMkLst>
        </pc:spChg>
        <pc:spChg chg="add del mod">
          <ac:chgData name="Maria Pagano" userId="60497cb8cb4b67d3" providerId="LiveId" clId="{97C720CE-6CCD-4DDB-91E0-7B42C3A1328D}" dt="2024-07-04T19:38:58.811" v="10017" actId="21"/>
          <ac:spMkLst>
            <pc:docMk/>
            <pc:sldMk cId="2636013245" sldId="286"/>
            <ac:spMk id="8" creationId="{85586361-4BE3-109A-04EF-990B13F5C286}"/>
          </ac:spMkLst>
        </pc:spChg>
        <pc:spChg chg="del">
          <ac:chgData name="Maria Pagano" userId="60497cb8cb4b67d3" providerId="LiveId" clId="{97C720CE-6CCD-4DDB-91E0-7B42C3A1328D}" dt="2024-04-14T16:31:09.344" v="2003" actId="478"/>
          <ac:spMkLst>
            <pc:docMk/>
            <pc:sldMk cId="2636013245" sldId="286"/>
            <ac:spMk id="8" creationId="{D018E0BF-BB22-C823-A23A-1180332C02D1}"/>
          </ac:spMkLst>
        </pc:spChg>
        <pc:picChg chg="del">
          <ac:chgData name="Maria Pagano" userId="60497cb8cb4b67d3" providerId="LiveId" clId="{97C720CE-6CCD-4DDB-91E0-7B42C3A1328D}" dt="2024-04-14T16:31:06.912" v="2002" actId="478"/>
          <ac:picMkLst>
            <pc:docMk/>
            <pc:sldMk cId="2636013245" sldId="286"/>
            <ac:picMk id="7" creationId="{0FC14A09-1A80-4263-E168-53E58DC5A6B8}"/>
          </ac:picMkLst>
        </pc:picChg>
        <pc:picChg chg="add mod">
          <ac:chgData name="Maria Pagano" userId="60497cb8cb4b67d3" providerId="LiveId" clId="{97C720CE-6CCD-4DDB-91E0-7B42C3A1328D}" dt="2024-07-04T19:37:05.488" v="10003" actId="1076"/>
          <ac:picMkLst>
            <pc:docMk/>
            <pc:sldMk cId="2636013245" sldId="286"/>
            <ac:picMk id="9" creationId="{0459EB09-4F1F-AC55-A51B-C1C3314751B7}"/>
          </ac:picMkLst>
        </pc:picChg>
      </pc:sldChg>
      <pc:sldChg chg="addSp delSp modSp mod">
        <pc:chgData name="Maria Pagano" userId="60497cb8cb4b67d3" providerId="LiveId" clId="{97C720CE-6CCD-4DDB-91E0-7B42C3A1328D}" dt="2024-07-04T19:37:45.049" v="10011" actId="1076"/>
        <pc:sldMkLst>
          <pc:docMk/>
          <pc:sldMk cId="4180763330" sldId="287"/>
        </pc:sldMkLst>
        <pc:spChg chg="mod">
          <ac:chgData name="Maria Pagano" userId="60497cb8cb4b67d3" providerId="LiveId" clId="{97C720CE-6CCD-4DDB-91E0-7B42C3A1328D}" dt="2024-04-14T16:50:08.064" v="2059" actId="20577"/>
          <ac:spMkLst>
            <pc:docMk/>
            <pc:sldMk cId="4180763330" sldId="287"/>
            <ac:spMk id="2" creationId="{92D00AE2-06E1-BB54-A4D2-3E564A30EB5B}"/>
          </ac:spMkLst>
        </pc:spChg>
        <pc:spChg chg="mod">
          <ac:chgData name="Maria Pagano" userId="60497cb8cb4b67d3" providerId="LiveId" clId="{97C720CE-6CCD-4DDB-91E0-7B42C3A1328D}" dt="2024-07-04T19:37:43.267" v="10010" actId="1076"/>
          <ac:spMkLst>
            <pc:docMk/>
            <pc:sldMk cId="4180763330" sldId="287"/>
            <ac:spMk id="3" creationId="{530A9563-B9E7-68C8-0F41-677C64E611EF}"/>
          </ac:spMkLst>
        </pc:spChg>
        <pc:spChg chg="mod">
          <ac:chgData name="Maria Pagano" userId="60497cb8cb4b67d3" providerId="LiveId" clId="{97C720CE-6CCD-4DDB-91E0-7B42C3A1328D}" dt="2024-07-04T19:37:40.180" v="10009" actId="1076"/>
          <ac:spMkLst>
            <pc:docMk/>
            <pc:sldMk cId="4180763330" sldId="287"/>
            <ac:spMk id="4" creationId="{356F81CE-D1AA-066D-B17E-BDFFD0AC674B}"/>
          </ac:spMkLst>
        </pc:spChg>
        <pc:spChg chg="del">
          <ac:chgData name="Maria Pagano" userId="60497cb8cb4b67d3" providerId="LiveId" clId="{97C720CE-6CCD-4DDB-91E0-7B42C3A1328D}" dt="2024-04-14T16:50:35.736" v="2060" actId="478"/>
          <ac:spMkLst>
            <pc:docMk/>
            <pc:sldMk cId="4180763330" sldId="287"/>
            <ac:spMk id="4" creationId="{F8029628-9998-EC76-0606-398CA8F32E0E}"/>
          </ac:spMkLst>
        </pc:spChg>
        <pc:spChg chg="add mod">
          <ac:chgData name="Maria Pagano" userId="60497cb8cb4b67d3" providerId="LiveId" clId="{97C720CE-6CCD-4DDB-91E0-7B42C3A1328D}" dt="2024-07-04T19:37:45.049" v="10011" actId="1076"/>
          <ac:spMkLst>
            <pc:docMk/>
            <pc:sldMk cId="4180763330" sldId="287"/>
            <ac:spMk id="5" creationId="{691378FE-0DF6-7B1A-E635-A41B9355CF3E}"/>
          </ac:spMkLst>
        </pc:spChg>
        <pc:spChg chg="del">
          <ac:chgData name="Maria Pagano" userId="60497cb8cb4b67d3" providerId="LiveId" clId="{97C720CE-6CCD-4DDB-91E0-7B42C3A1328D}" dt="2024-04-14T16:50:40.633" v="2062" actId="478"/>
          <ac:spMkLst>
            <pc:docMk/>
            <pc:sldMk cId="4180763330" sldId="287"/>
            <ac:spMk id="8" creationId="{D21555E9-A0C0-841B-1AAC-80F733ED935C}"/>
          </ac:spMkLst>
        </pc:spChg>
        <pc:picChg chg="del">
          <ac:chgData name="Maria Pagano" userId="60497cb8cb4b67d3" providerId="LiveId" clId="{97C720CE-6CCD-4DDB-91E0-7B42C3A1328D}" dt="2024-04-14T16:50:38.328" v="2061" actId="478"/>
          <ac:picMkLst>
            <pc:docMk/>
            <pc:sldMk cId="4180763330" sldId="287"/>
            <ac:picMk id="7" creationId="{4AF75F6B-1FFB-9FD3-D610-D2118AB3EF10}"/>
          </ac:picMkLst>
        </pc:picChg>
      </pc:sldChg>
      <pc:sldChg chg="addSp delSp modSp mod">
        <pc:chgData name="Maria Pagano" userId="60497cb8cb4b67d3" providerId="LiveId" clId="{97C720CE-6CCD-4DDB-91E0-7B42C3A1328D}" dt="2024-07-04T19:39:18.170" v="10022" actId="1076"/>
        <pc:sldMkLst>
          <pc:docMk/>
          <pc:sldMk cId="2894987899" sldId="288"/>
        </pc:sldMkLst>
        <pc:spChg chg="mod">
          <ac:chgData name="Maria Pagano" userId="60497cb8cb4b67d3" providerId="LiveId" clId="{97C720CE-6CCD-4DDB-91E0-7B42C3A1328D}" dt="2024-07-04T19:39:18.170" v="10022" actId="1076"/>
          <ac:spMkLst>
            <pc:docMk/>
            <pc:sldMk cId="2894987899" sldId="288"/>
            <ac:spMk id="2" creationId="{35B9B079-1DDC-2768-FE5F-6F9CAF844310}"/>
          </ac:spMkLst>
        </pc:spChg>
        <pc:spChg chg="add mod">
          <ac:chgData name="Maria Pagano" userId="60497cb8cb4b67d3" providerId="LiveId" clId="{97C720CE-6CCD-4DDB-91E0-7B42C3A1328D}" dt="2024-07-04T19:39:10.470" v="10020" actId="1076"/>
          <ac:spMkLst>
            <pc:docMk/>
            <pc:sldMk cId="2894987899" sldId="288"/>
            <ac:spMk id="4" creationId="{06693D5A-DCF7-5C41-1C90-F12EACB93973}"/>
          </ac:spMkLst>
        </pc:spChg>
        <pc:spChg chg="del">
          <ac:chgData name="Maria Pagano" userId="60497cb8cb4b67d3" providerId="LiveId" clId="{97C720CE-6CCD-4DDB-91E0-7B42C3A1328D}" dt="2024-04-14T17:18:46.195" v="2476" actId="21"/>
          <ac:spMkLst>
            <pc:docMk/>
            <pc:sldMk cId="2894987899" sldId="288"/>
            <ac:spMk id="6" creationId="{D4465124-140E-9686-6D17-AD1687D23F45}"/>
          </ac:spMkLst>
        </pc:spChg>
        <pc:spChg chg="del">
          <ac:chgData name="Maria Pagano" userId="60497cb8cb4b67d3" providerId="LiveId" clId="{97C720CE-6CCD-4DDB-91E0-7B42C3A1328D}" dt="2024-07-04T19:38:23.940" v="10012" actId="21"/>
          <ac:spMkLst>
            <pc:docMk/>
            <pc:sldMk cId="2894987899" sldId="288"/>
            <ac:spMk id="7" creationId="{FBB6DEF5-06BD-6994-44E4-E6BC3F219FC7}"/>
          </ac:spMkLst>
        </pc:spChg>
        <pc:spChg chg="add mod">
          <ac:chgData name="Maria Pagano" userId="60497cb8cb4b67d3" providerId="LiveId" clId="{97C720CE-6CCD-4DDB-91E0-7B42C3A1328D}" dt="2024-07-04T19:39:07.402" v="10019" actId="1076"/>
          <ac:spMkLst>
            <pc:docMk/>
            <pc:sldMk cId="2894987899" sldId="288"/>
            <ac:spMk id="8" creationId="{85586361-4BE3-109A-04EF-990B13F5C286}"/>
          </ac:spMkLst>
        </pc:spChg>
        <pc:spChg chg="del">
          <ac:chgData name="Maria Pagano" userId="60497cb8cb4b67d3" providerId="LiveId" clId="{97C720CE-6CCD-4DDB-91E0-7B42C3A1328D}" dt="2024-04-14T17:18:50.949" v="2478" actId="478"/>
          <ac:spMkLst>
            <pc:docMk/>
            <pc:sldMk cId="2894987899" sldId="288"/>
            <ac:spMk id="10" creationId="{0A27DBFF-4C54-3B45-AFDB-6822AE4E944E}"/>
          </ac:spMkLst>
        </pc:spChg>
        <pc:spChg chg="del">
          <ac:chgData name="Maria Pagano" userId="60497cb8cb4b67d3" providerId="LiveId" clId="{97C720CE-6CCD-4DDB-91E0-7B42C3A1328D}" dt="2024-04-14T17:18:53.005" v="2479" actId="478"/>
          <ac:spMkLst>
            <pc:docMk/>
            <pc:sldMk cId="2894987899" sldId="288"/>
            <ac:spMk id="11" creationId="{F4AED7EB-7009-F96F-C817-BC8B3B8CDD40}"/>
          </ac:spMkLst>
        </pc:spChg>
        <pc:picChg chg="del">
          <ac:chgData name="Maria Pagano" userId="60497cb8cb4b67d3" providerId="LiveId" clId="{97C720CE-6CCD-4DDB-91E0-7B42C3A1328D}" dt="2024-04-14T17:18:49.349" v="2477" actId="478"/>
          <ac:picMkLst>
            <pc:docMk/>
            <pc:sldMk cId="2894987899" sldId="288"/>
            <ac:picMk id="8" creationId="{86C95DCC-D820-155E-5134-56475FB9F866}"/>
          </ac:picMkLst>
        </pc:picChg>
        <pc:picChg chg="del">
          <ac:chgData name="Maria Pagano" userId="60497cb8cb4b67d3" providerId="LiveId" clId="{97C720CE-6CCD-4DDB-91E0-7B42C3A1328D}" dt="2024-04-14T17:18:54.302" v="2480" actId="478"/>
          <ac:picMkLst>
            <pc:docMk/>
            <pc:sldMk cId="2894987899" sldId="288"/>
            <ac:picMk id="9" creationId="{E5B72325-A041-CFE1-959C-6A21E221EFB9}"/>
          </ac:picMkLst>
        </pc:picChg>
      </pc:sldChg>
      <pc:sldChg chg="addSp delSp modSp mod">
        <pc:chgData name="Maria Pagano" userId="60497cb8cb4b67d3" providerId="LiveId" clId="{97C720CE-6CCD-4DDB-91E0-7B42C3A1328D}" dt="2024-07-04T19:40:25.016" v="10030" actId="1076"/>
        <pc:sldMkLst>
          <pc:docMk/>
          <pc:sldMk cId="3364813311" sldId="289"/>
        </pc:sldMkLst>
        <pc:spChg chg="mod">
          <ac:chgData name="Maria Pagano" userId="60497cb8cb4b67d3" providerId="LiveId" clId="{97C720CE-6CCD-4DDB-91E0-7B42C3A1328D}" dt="2024-07-04T19:40:25.016" v="10030" actId="1076"/>
          <ac:spMkLst>
            <pc:docMk/>
            <pc:sldMk cId="3364813311" sldId="289"/>
            <ac:spMk id="2" creationId="{C52D22A4-8A9A-21C1-E8B5-3AE33939234D}"/>
          </ac:spMkLst>
        </pc:spChg>
        <pc:spChg chg="del">
          <ac:chgData name="Maria Pagano" userId="60497cb8cb4b67d3" providerId="LiveId" clId="{97C720CE-6CCD-4DDB-91E0-7B42C3A1328D}" dt="2024-04-14T17:30:34.289" v="2984" actId="478"/>
          <ac:spMkLst>
            <pc:docMk/>
            <pc:sldMk cId="3364813311" sldId="289"/>
            <ac:spMk id="4" creationId="{DB7175D4-4292-AF28-81A7-00991383300D}"/>
          </ac:spMkLst>
        </pc:spChg>
        <pc:spChg chg="add mod">
          <ac:chgData name="Maria Pagano" userId="60497cb8cb4b67d3" providerId="LiveId" clId="{97C720CE-6CCD-4DDB-91E0-7B42C3A1328D}" dt="2024-07-04T19:40:17.200" v="10028" actId="1076"/>
          <ac:spMkLst>
            <pc:docMk/>
            <pc:sldMk cId="3364813311" sldId="289"/>
            <ac:spMk id="5" creationId="{895D0F0B-6407-E8E6-C520-E002D6EF4E88}"/>
          </ac:spMkLst>
        </pc:spChg>
        <pc:spChg chg="mod">
          <ac:chgData name="Maria Pagano" userId="60497cb8cb4b67d3" providerId="LiveId" clId="{97C720CE-6CCD-4DDB-91E0-7B42C3A1328D}" dt="2024-04-14T20:43:43.858" v="3446" actId="1076"/>
          <ac:spMkLst>
            <pc:docMk/>
            <pc:sldMk cId="3364813311" sldId="289"/>
            <ac:spMk id="8" creationId="{C1A98CEC-EE00-9C1D-52B8-D40BFF6FC6F7}"/>
          </ac:spMkLst>
        </pc:spChg>
        <pc:spChg chg="add mod">
          <ac:chgData name="Maria Pagano" userId="60497cb8cb4b67d3" providerId="LiveId" clId="{97C720CE-6CCD-4DDB-91E0-7B42C3A1328D}" dt="2024-07-04T19:40:10.128" v="10027" actId="1076"/>
          <ac:spMkLst>
            <pc:docMk/>
            <pc:sldMk cId="3364813311" sldId="289"/>
            <ac:spMk id="9" creationId="{5B92D5F5-E336-ADDF-C023-4143A354EB53}"/>
          </ac:spMkLst>
        </pc:spChg>
        <pc:spChg chg="add del mod">
          <ac:chgData name="Maria Pagano" userId="60497cb8cb4b67d3" providerId="LiveId" clId="{97C720CE-6CCD-4DDB-91E0-7B42C3A1328D}" dt="2024-04-14T20:40:59.047" v="3389" actId="21"/>
          <ac:spMkLst>
            <pc:docMk/>
            <pc:sldMk cId="3364813311" sldId="289"/>
            <ac:spMk id="11" creationId="{E35E6D9F-FC78-F2A3-AAE6-83F5B498EAF3}"/>
          </ac:spMkLst>
        </pc:spChg>
        <pc:spChg chg="add del mod">
          <ac:chgData name="Maria Pagano" userId="60497cb8cb4b67d3" providerId="LiveId" clId="{97C720CE-6CCD-4DDB-91E0-7B42C3A1328D}" dt="2024-04-14T20:40:59.047" v="3389" actId="21"/>
          <ac:spMkLst>
            <pc:docMk/>
            <pc:sldMk cId="3364813311" sldId="289"/>
            <ac:spMk id="12" creationId="{928D77AD-A103-E99B-E650-B821EBFE1D3B}"/>
          </ac:spMkLst>
        </pc:spChg>
        <pc:spChg chg="add del mod">
          <ac:chgData name="Maria Pagano" userId="60497cb8cb4b67d3" providerId="LiveId" clId="{97C720CE-6CCD-4DDB-91E0-7B42C3A1328D}" dt="2024-04-14T20:40:59.047" v="3389" actId="21"/>
          <ac:spMkLst>
            <pc:docMk/>
            <pc:sldMk cId="3364813311" sldId="289"/>
            <ac:spMk id="14" creationId="{8908200A-14CF-C6B7-DFF4-F206FBD51F8A}"/>
          </ac:spMkLst>
        </pc:spChg>
        <pc:spChg chg="add del mod">
          <ac:chgData name="Maria Pagano" userId="60497cb8cb4b67d3" providerId="LiveId" clId="{97C720CE-6CCD-4DDB-91E0-7B42C3A1328D}" dt="2024-04-14T20:40:59.047" v="3389" actId="21"/>
          <ac:spMkLst>
            <pc:docMk/>
            <pc:sldMk cId="3364813311" sldId="289"/>
            <ac:spMk id="15" creationId="{1CD33ADC-371A-F700-A1D1-E492B31DEB34}"/>
          </ac:spMkLst>
        </pc:spChg>
        <pc:spChg chg="add del mod">
          <ac:chgData name="Maria Pagano" userId="60497cb8cb4b67d3" providerId="LiveId" clId="{97C720CE-6CCD-4DDB-91E0-7B42C3A1328D}" dt="2024-04-14T20:40:59.047" v="3389" actId="21"/>
          <ac:spMkLst>
            <pc:docMk/>
            <pc:sldMk cId="3364813311" sldId="289"/>
            <ac:spMk id="16" creationId="{6A92CF62-0011-1A5C-BCE0-DD72CBB501DF}"/>
          </ac:spMkLst>
        </pc:spChg>
        <pc:spChg chg="add del mod">
          <ac:chgData name="Maria Pagano" userId="60497cb8cb4b67d3" providerId="LiveId" clId="{97C720CE-6CCD-4DDB-91E0-7B42C3A1328D}" dt="2024-04-14T20:59:25.037" v="3759" actId="47"/>
          <ac:spMkLst>
            <pc:docMk/>
            <pc:sldMk cId="3364813311" sldId="289"/>
            <ac:spMk id="18" creationId="{F6FBD041-3B57-BDE4-7820-0DD572B37E76}"/>
          </ac:spMkLst>
        </pc:spChg>
        <pc:spChg chg="add del mod">
          <ac:chgData name="Maria Pagano" userId="60497cb8cb4b67d3" providerId="LiveId" clId="{97C720CE-6CCD-4DDB-91E0-7B42C3A1328D}" dt="2024-04-14T21:00:26.199" v="3792" actId="21"/>
          <ac:spMkLst>
            <pc:docMk/>
            <pc:sldMk cId="3364813311" sldId="289"/>
            <ac:spMk id="19" creationId="{1BFDCB7B-5EF1-DCBC-BB5D-4447A70C53A9}"/>
          </ac:spMkLst>
        </pc:spChg>
        <pc:spChg chg="add del mod">
          <ac:chgData name="Maria Pagano" userId="60497cb8cb4b67d3" providerId="LiveId" clId="{97C720CE-6CCD-4DDB-91E0-7B42C3A1328D}" dt="2024-04-14T21:00:26.202" v="3794"/>
          <ac:spMkLst>
            <pc:docMk/>
            <pc:sldMk cId="3364813311" sldId="289"/>
            <ac:spMk id="20" creationId="{57CF1FE0-9DA0-01E1-9560-525E04037659}"/>
          </ac:spMkLst>
        </pc:spChg>
        <pc:spChg chg="add del mod">
          <ac:chgData name="Maria Pagano" userId="60497cb8cb4b67d3" providerId="LiveId" clId="{97C720CE-6CCD-4DDB-91E0-7B42C3A1328D}" dt="2024-04-14T21:03:02.387" v="3894" actId="21"/>
          <ac:spMkLst>
            <pc:docMk/>
            <pc:sldMk cId="3364813311" sldId="289"/>
            <ac:spMk id="21" creationId="{B51D4829-ADFA-7FCB-976C-458EDDA228D4}"/>
          </ac:spMkLst>
        </pc:spChg>
        <pc:picChg chg="add del mod modCrop">
          <ac:chgData name="Maria Pagano" userId="60497cb8cb4b67d3" providerId="LiveId" clId="{97C720CE-6CCD-4DDB-91E0-7B42C3A1328D}" dt="2024-04-14T20:40:59.047" v="3389" actId="21"/>
          <ac:picMkLst>
            <pc:docMk/>
            <pc:sldMk cId="3364813311" sldId="289"/>
            <ac:picMk id="6" creationId="{C37F9EF2-448C-F024-5BC9-290B3C0E492A}"/>
          </ac:picMkLst>
        </pc:picChg>
        <pc:picChg chg="add del mod">
          <ac:chgData name="Maria Pagano" userId="60497cb8cb4b67d3" providerId="LiveId" clId="{97C720CE-6CCD-4DDB-91E0-7B42C3A1328D}" dt="2024-04-14T20:30:13.703" v="3254" actId="21"/>
          <ac:picMkLst>
            <pc:docMk/>
            <pc:sldMk cId="3364813311" sldId="289"/>
            <ac:picMk id="10" creationId="{7FD12916-9F7C-FF8F-25CE-03E624CB20DC}"/>
          </ac:picMkLst>
        </pc:picChg>
        <pc:picChg chg="add del mod">
          <ac:chgData name="Maria Pagano" userId="60497cb8cb4b67d3" providerId="LiveId" clId="{97C720CE-6CCD-4DDB-91E0-7B42C3A1328D}" dt="2024-04-14T21:02:54.310" v="3893" actId="21"/>
          <ac:picMkLst>
            <pc:docMk/>
            <pc:sldMk cId="3364813311" sldId="289"/>
            <ac:picMk id="17" creationId="{2FD9D9F6-EA64-7F40-381B-3A7654545304}"/>
          </ac:picMkLst>
        </pc:picChg>
        <pc:picChg chg="add mod">
          <ac:chgData name="Maria Pagano" userId="60497cb8cb4b67d3" providerId="LiveId" clId="{97C720CE-6CCD-4DDB-91E0-7B42C3A1328D}" dt="2024-04-14T21:03:16.949" v="3897" actId="1076"/>
          <ac:picMkLst>
            <pc:docMk/>
            <pc:sldMk cId="3364813311" sldId="289"/>
            <ac:picMk id="22" creationId="{C50A1F76-10B2-609B-F192-042545DD56C2}"/>
          </ac:picMkLst>
        </pc:picChg>
        <pc:picChg chg="del">
          <ac:chgData name="Maria Pagano" userId="60497cb8cb4b67d3" providerId="LiveId" clId="{97C720CE-6CCD-4DDB-91E0-7B42C3A1328D}" dt="2024-04-14T17:30:35.841" v="2985" actId="478"/>
          <ac:picMkLst>
            <pc:docMk/>
            <pc:sldMk cId="3364813311" sldId="289"/>
            <ac:picMk id="29" creationId="{8A378EF8-828E-FA61-3D1B-7F4645D3C8A4}"/>
          </ac:picMkLst>
        </pc:picChg>
      </pc:sldChg>
      <pc:sldChg chg="addSp delSp modSp mod">
        <pc:chgData name="Maria Pagano" userId="60497cb8cb4b67d3" providerId="LiveId" clId="{97C720CE-6CCD-4DDB-91E0-7B42C3A1328D}" dt="2024-07-04T19:40:53.794" v="10036" actId="1076"/>
        <pc:sldMkLst>
          <pc:docMk/>
          <pc:sldMk cId="313853873" sldId="291"/>
        </pc:sldMkLst>
        <pc:spChg chg="mod">
          <ac:chgData name="Maria Pagano" userId="60497cb8cb4b67d3" providerId="LiveId" clId="{97C720CE-6CCD-4DDB-91E0-7B42C3A1328D}" dt="2024-07-04T19:40:50.473" v="10035" actId="1076"/>
          <ac:spMkLst>
            <pc:docMk/>
            <pc:sldMk cId="313853873" sldId="291"/>
            <ac:spMk id="2" creationId="{0E0CB5EF-CCFD-A977-B56B-F3E6146F86D9}"/>
          </ac:spMkLst>
        </pc:spChg>
        <pc:spChg chg="del">
          <ac:chgData name="Maria Pagano" userId="60497cb8cb4b67d3" providerId="LiveId" clId="{97C720CE-6CCD-4DDB-91E0-7B42C3A1328D}" dt="2024-04-14T21:06:30.709" v="3946" actId="478"/>
          <ac:spMkLst>
            <pc:docMk/>
            <pc:sldMk cId="313853873" sldId="291"/>
            <ac:spMk id="4" creationId="{63C23EDF-EE17-CD09-80C2-4CB7893B8181}"/>
          </ac:spMkLst>
        </pc:spChg>
        <pc:spChg chg="mod">
          <ac:chgData name="Maria Pagano" userId="60497cb8cb4b67d3" providerId="LiveId" clId="{97C720CE-6CCD-4DDB-91E0-7B42C3A1328D}" dt="2024-07-04T19:40:35.507" v="10031" actId="1076"/>
          <ac:spMkLst>
            <pc:docMk/>
            <pc:sldMk cId="313853873" sldId="291"/>
            <ac:spMk id="4" creationId="{797E4812-E3BF-B375-9A08-A17C623BDB13}"/>
          </ac:spMkLst>
        </pc:spChg>
        <pc:spChg chg="add mod">
          <ac:chgData name="Maria Pagano" userId="60497cb8cb4b67d3" providerId="LiveId" clId="{97C720CE-6CCD-4DDB-91E0-7B42C3A1328D}" dt="2024-07-04T19:40:53.794" v="10036" actId="1076"/>
          <ac:spMkLst>
            <pc:docMk/>
            <pc:sldMk cId="313853873" sldId="291"/>
            <ac:spMk id="5" creationId="{D7D1B10E-3691-5A8C-533B-451C8D87841E}"/>
          </ac:spMkLst>
        </pc:spChg>
        <pc:spChg chg="del">
          <ac:chgData name="Maria Pagano" userId="60497cb8cb4b67d3" providerId="LiveId" clId="{97C720CE-6CCD-4DDB-91E0-7B42C3A1328D}" dt="2024-04-14T21:06:34.549" v="3948" actId="478"/>
          <ac:spMkLst>
            <pc:docMk/>
            <pc:sldMk cId="313853873" sldId="291"/>
            <ac:spMk id="8" creationId="{B25F486A-A281-05C2-4F05-6CAD4AE03B6A}"/>
          </ac:spMkLst>
        </pc:spChg>
        <pc:picChg chg="del">
          <ac:chgData name="Maria Pagano" userId="60497cb8cb4b67d3" providerId="LiveId" clId="{97C720CE-6CCD-4DDB-91E0-7B42C3A1328D}" dt="2024-04-14T21:06:32.453" v="3947" actId="478"/>
          <ac:picMkLst>
            <pc:docMk/>
            <pc:sldMk cId="313853873" sldId="291"/>
            <ac:picMk id="6" creationId="{EC5C7C4B-4F35-1BBA-3A6F-EAA1C406E40D}"/>
          </ac:picMkLst>
        </pc:picChg>
      </pc:sldChg>
      <pc:sldChg chg="addSp delSp modSp mod">
        <pc:chgData name="Maria Pagano" userId="60497cb8cb4b67d3" providerId="LiveId" clId="{97C720CE-6CCD-4DDB-91E0-7B42C3A1328D}" dt="2024-07-04T19:41:29.471" v="10043" actId="1076"/>
        <pc:sldMkLst>
          <pc:docMk/>
          <pc:sldMk cId="3755503828" sldId="292"/>
        </pc:sldMkLst>
        <pc:spChg chg="mod">
          <ac:chgData name="Maria Pagano" userId="60497cb8cb4b67d3" providerId="LiveId" clId="{97C720CE-6CCD-4DDB-91E0-7B42C3A1328D}" dt="2024-07-04T19:41:29.471" v="10043" actId="1076"/>
          <ac:spMkLst>
            <pc:docMk/>
            <pc:sldMk cId="3755503828" sldId="292"/>
            <ac:spMk id="2" creationId="{2AA769F1-2673-E2A0-2FCE-7AACECF01EFB}"/>
          </ac:spMkLst>
        </pc:spChg>
        <pc:spChg chg="del mod">
          <ac:chgData name="Maria Pagano" userId="60497cb8cb4b67d3" providerId="LiveId" clId="{97C720CE-6CCD-4DDB-91E0-7B42C3A1328D}" dt="2024-04-22T15:31:34.634" v="4011" actId="478"/>
          <ac:spMkLst>
            <pc:docMk/>
            <pc:sldMk cId="3755503828" sldId="292"/>
            <ac:spMk id="3" creationId="{595C3831-E8FF-1A5E-8C10-C2C4E544B39F}"/>
          </ac:spMkLst>
        </pc:spChg>
        <pc:spChg chg="del">
          <ac:chgData name="Maria Pagano" userId="60497cb8cb4b67d3" providerId="LiveId" clId="{97C720CE-6CCD-4DDB-91E0-7B42C3A1328D}" dt="2024-04-22T15:31:29.438" v="4008" actId="478"/>
          <ac:spMkLst>
            <pc:docMk/>
            <pc:sldMk cId="3755503828" sldId="292"/>
            <ac:spMk id="4" creationId="{57BCF50F-CF8C-DA5F-7F50-FEC36FD1810C}"/>
          </ac:spMkLst>
        </pc:spChg>
        <pc:spChg chg="add mod">
          <ac:chgData name="Maria Pagano" userId="60497cb8cb4b67d3" providerId="LiveId" clId="{97C720CE-6CCD-4DDB-91E0-7B42C3A1328D}" dt="2024-07-04T19:41:20.515" v="10041" actId="1076"/>
          <ac:spMkLst>
            <pc:docMk/>
            <pc:sldMk cId="3755503828" sldId="292"/>
            <ac:spMk id="9" creationId="{5B02B945-594F-7675-EF01-EE8ADA41DEDC}"/>
          </ac:spMkLst>
        </pc:spChg>
        <pc:picChg chg="del">
          <ac:chgData name="Maria Pagano" userId="60497cb8cb4b67d3" providerId="LiveId" clId="{97C720CE-6CCD-4DDB-91E0-7B42C3A1328D}" dt="2024-04-22T15:31:31.592" v="4009" actId="478"/>
          <ac:picMkLst>
            <pc:docMk/>
            <pc:sldMk cId="3755503828" sldId="292"/>
            <ac:picMk id="5" creationId="{3C3FE0DA-3D37-172B-A718-A9770B96C48A}"/>
          </ac:picMkLst>
        </pc:picChg>
        <pc:cxnChg chg="del mod">
          <ac:chgData name="Maria Pagano" userId="60497cb8cb4b67d3" providerId="LiveId" clId="{97C720CE-6CCD-4DDB-91E0-7B42C3A1328D}" dt="2024-04-22T15:31:36.700" v="4012" actId="478"/>
          <ac:cxnSpMkLst>
            <pc:docMk/>
            <pc:sldMk cId="3755503828" sldId="292"/>
            <ac:cxnSpMk id="8" creationId="{A050C7D2-373D-53C2-698C-DDCF322548F1}"/>
          </ac:cxnSpMkLst>
        </pc:cxnChg>
      </pc:sldChg>
      <pc:sldChg chg="addSp delSp modSp mod">
        <pc:chgData name="Maria Pagano" userId="60497cb8cb4b67d3" providerId="LiveId" clId="{97C720CE-6CCD-4DDB-91E0-7B42C3A1328D}" dt="2024-07-04T19:42:42.441" v="10060" actId="1076"/>
        <pc:sldMkLst>
          <pc:docMk/>
          <pc:sldMk cId="473763785" sldId="293"/>
        </pc:sldMkLst>
        <pc:spChg chg="mod">
          <ac:chgData name="Maria Pagano" userId="60497cb8cb4b67d3" providerId="LiveId" clId="{97C720CE-6CCD-4DDB-91E0-7B42C3A1328D}" dt="2024-04-22T15:38:43.048" v="4180" actId="1076"/>
          <ac:spMkLst>
            <pc:docMk/>
            <pc:sldMk cId="473763785" sldId="293"/>
            <ac:spMk id="3" creationId="{1D623769-9BC2-F399-EB22-BD9F4297ABD8}"/>
          </ac:spMkLst>
        </pc:spChg>
        <pc:spChg chg="del">
          <ac:chgData name="Maria Pagano" userId="60497cb8cb4b67d3" providerId="LiveId" clId="{97C720CE-6CCD-4DDB-91E0-7B42C3A1328D}" dt="2024-04-22T15:38:21.869" v="4176" actId="478"/>
          <ac:spMkLst>
            <pc:docMk/>
            <pc:sldMk cId="473763785" sldId="293"/>
            <ac:spMk id="4" creationId="{1A6DBE82-7A7F-D46A-5EFB-C4844D2560C1}"/>
          </ac:spMkLst>
        </pc:spChg>
        <pc:spChg chg="del">
          <ac:chgData name="Maria Pagano" userId="60497cb8cb4b67d3" providerId="LiveId" clId="{97C720CE-6CCD-4DDB-91E0-7B42C3A1328D}" dt="2024-04-22T15:38:25.174" v="4178" actId="478"/>
          <ac:spMkLst>
            <pc:docMk/>
            <pc:sldMk cId="473763785" sldId="293"/>
            <ac:spMk id="8" creationId="{C64CD974-CD06-6482-9759-F208876D0604}"/>
          </ac:spMkLst>
        </pc:spChg>
        <pc:spChg chg="add mod">
          <ac:chgData name="Maria Pagano" userId="60497cb8cb4b67d3" providerId="LiveId" clId="{97C720CE-6CCD-4DDB-91E0-7B42C3A1328D}" dt="2024-07-04T19:42:35.422" v="10058" actId="1076"/>
          <ac:spMkLst>
            <pc:docMk/>
            <pc:sldMk cId="473763785" sldId="293"/>
            <ac:spMk id="9" creationId="{A233615F-66AB-9EB1-6BD1-BC715F79F407}"/>
          </ac:spMkLst>
        </pc:spChg>
        <pc:spChg chg="add mod">
          <ac:chgData name="Maria Pagano" userId="60497cb8cb4b67d3" providerId="LiveId" clId="{97C720CE-6CCD-4DDB-91E0-7B42C3A1328D}" dt="2024-07-04T19:42:42.441" v="10060" actId="1076"/>
          <ac:spMkLst>
            <pc:docMk/>
            <pc:sldMk cId="473763785" sldId="293"/>
            <ac:spMk id="11" creationId="{70AD531A-D9C3-88C5-19F0-8F54854868C9}"/>
          </ac:spMkLst>
        </pc:spChg>
        <pc:picChg chg="add mod modCrop">
          <ac:chgData name="Maria Pagano" userId="60497cb8cb4b67d3" providerId="LiveId" clId="{97C720CE-6CCD-4DDB-91E0-7B42C3A1328D}" dt="2024-07-04T19:42:21.061" v="10055" actId="1076"/>
          <ac:picMkLst>
            <pc:docMk/>
            <pc:sldMk cId="473763785" sldId="293"/>
            <ac:picMk id="2" creationId="{0047AD10-E63D-3A67-A461-BFB16354FFB8}"/>
          </ac:picMkLst>
        </pc:picChg>
        <pc:picChg chg="del">
          <ac:chgData name="Maria Pagano" userId="60497cb8cb4b67d3" providerId="LiveId" clId="{97C720CE-6CCD-4DDB-91E0-7B42C3A1328D}" dt="2024-04-22T15:38:23.056" v="4177" actId="478"/>
          <ac:picMkLst>
            <pc:docMk/>
            <pc:sldMk cId="473763785" sldId="293"/>
            <ac:picMk id="5" creationId="{1930742B-581E-3CD5-C5A1-820580D53382}"/>
          </ac:picMkLst>
        </pc:picChg>
      </pc:sldChg>
      <pc:sldChg chg="addSp delSp modSp mod">
        <pc:chgData name="Maria Pagano" userId="60497cb8cb4b67d3" providerId="LiveId" clId="{97C720CE-6CCD-4DDB-91E0-7B42C3A1328D}" dt="2024-07-04T19:18:54.522" v="9846" actId="1076"/>
        <pc:sldMkLst>
          <pc:docMk/>
          <pc:sldMk cId="1633948248" sldId="294"/>
        </pc:sldMkLst>
        <pc:spChg chg="del">
          <ac:chgData name="Maria Pagano" userId="60497cb8cb4b67d3" providerId="LiveId" clId="{97C720CE-6CCD-4DDB-91E0-7B42C3A1328D}" dt="2024-04-11T19:51:47.642" v="213" actId="478"/>
          <ac:spMkLst>
            <pc:docMk/>
            <pc:sldMk cId="1633948248" sldId="294"/>
            <ac:spMk id="3" creationId="{A5D8442D-3E47-B381-0924-667B6865FF0E}"/>
          </ac:spMkLst>
        </pc:spChg>
        <pc:spChg chg="del">
          <ac:chgData name="Maria Pagano" userId="60497cb8cb4b67d3" providerId="LiveId" clId="{97C720CE-6CCD-4DDB-91E0-7B42C3A1328D}" dt="2024-04-11T19:51:49.434" v="214" actId="478"/>
          <ac:spMkLst>
            <pc:docMk/>
            <pc:sldMk cId="1633948248" sldId="294"/>
            <ac:spMk id="4" creationId="{301029EC-6EEB-B59E-89A3-5B87A98FD01E}"/>
          </ac:spMkLst>
        </pc:spChg>
        <pc:spChg chg="mod">
          <ac:chgData name="Maria Pagano" userId="60497cb8cb4b67d3" providerId="LiveId" clId="{97C720CE-6CCD-4DDB-91E0-7B42C3A1328D}" dt="2024-04-11T19:56:05.800" v="323" actId="20577"/>
          <ac:spMkLst>
            <pc:docMk/>
            <pc:sldMk cId="1633948248" sldId="294"/>
            <ac:spMk id="5" creationId="{E1A42A59-BDE7-022B-C7D7-411D2A117E5A}"/>
          </ac:spMkLst>
        </pc:spChg>
        <pc:spChg chg="mod">
          <ac:chgData name="Maria Pagano" userId="60497cb8cb4b67d3" providerId="LiveId" clId="{97C720CE-6CCD-4DDB-91E0-7B42C3A1328D}" dt="2024-04-11T19:57:35.315" v="331" actId="1076"/>
          <ac:spMkLst>
            <pc:docMk/>
            <pc:sldMk cId="1633948248" sldId="294"/>
            <ac:spMk id="7" creationId="{E44E948E-A82D-E2BD-F95F-93DD93D98F6C}"/>
          </ac:spMkLst>
        </pc:spChg>
        <pc:spChg chg="add mod">
          <ac:chgData name="Maria Pagano" userId="60497cb8cb4b67d3" providerId="LiveId" clId="{97C720CE-6CCD-4DDB-91E0-7B42C3A1328D}" dt="2024-07-04T19:18:54.522" v="9846" actId="1076"/>
          <ac:spMkLst>
            <pc:docMk/>
            <pc:sldMk cId="1633948248" sldId="294"/>
            <ac:spMk id="8" creationId="{9BDA0B70-21B1-F996-725E-CFF8E56AE64A}"/>
          </ac:spMkLst>
        </pc:spChg>
        <pc:picChg chg="del">
          <ac:chgData name="Maria Pagano" userId="60497cb8cb4b67d3" providerId="LiveId" clId="{97C720CE-6CCD-4DDB-91E0-7B42C3A1328D}" dt="2024-04-11T19:51:45.934" v="212" actId="478"/>
          <ac:picMkLst>
            <pc:docMk/>
            <pc:sldMk cId="1633948248" sldId="294"/>
            <ac:picMk id="2" creationId="{0E254664-FE81-EE22-0F0B-BF0A015D7E23}"/>
          </ac:picMkLst>
        </pc:picChg>
        <pc:picChg chg="add mod">
          <ac:chgData name="Maria Pagano" userId="60497cb8cb4b67d3" providerId="LiveId" clId="{97C720CE-6CCD-4DDB-91E0-7B42C3A1328D}" dt="2024-07-04T19:18:42.943" v="9842" actId="1076"/>
          <ac:picMkLst>
            <pc:docMk/>
            <pc:sldMk cId="1633948248" sldId="294"/>
            <ac:picMk id="6" creationId="{FD29974B-78F5-B299-7FEA-F94D7891562D}"/>
          </ac:picMkLst>
        </pc:picChg>
      </pc:sldChg>
      <pc:sldChg chg="addSp delSp modSp mod">
        <pc:chgData name="Maria Pagano" userId="60497cb8cb4b67d3" providerId="LiveId" clId="{97C720CE-6CCD-4DDB-91E0-7B42C3A1328D}" dt="2024-07-04T19:24:03.726" v="9880" actId="1076"/>
        <pc:sldMkLst>
          <pc:docMk/>
          <pc:sldMk cId="603727364" sldId="295"/>
        </pc:sldMkLst>
        <pc:spChg chg="mod">
          <ac:chgData name="Maria Pagano" userId="60497cb8cb4b67d3" providerId="LiveId" clId="{97C720CE-6CCD-4DDB-91E0-7B42C3A1328D}" dt="2024-04-11T20:26:37.937" v="672" actId="20577"/>
          <ac:spMkLst>
            <pc:docMk/>
            <pc:sldMk cId="603727364" sldId="295"/>
            <ac:spMk id="2" creationId="{378AF9F4-9260-848E-8CE9-C9B8DE945B7F}"/>
          </ac:spMkLst>
        </pc:spChg>
        <pc:spChg chg="del">
          <ac:chgData name="Maria Pagano" userId="60497cb8cb4b67d3" providerId="LiveId" clId="{97C720CE-6CCD-4DDB-91E0-7B42C3A1328D}" dt="2024-04-11T20:26:18.168" v="648" actId="478"/>
          <ac:spMkLst>
            <pc:docMk/>
            <pc:sldMk cId="603727364" sldId="295"/>
            <ac:spMk id="3" creationId="{1DBE59A7-5EE4-00A2-8981-C6EEA128D4C4}"/>
          </ac:spMkLst>
        </pc:spChg>
        <pc:spChg chg="add mod">
          <ac:chgData name="Maria Pagano" userId="60497cb8cb4b67d3" providerId="LiveId" clId="{97C720CE-6CCD-4DDB-91E0-7B42C3A1328D}" dt="2024-07-04T19:23:21.804" v="9874" actId="1076"/>
          <ac:spMkLst>
            <pc:docMk/>
            <pc:sldMk cId="603727364" sldId="295"/>
            <ac:spMk id="5" creationId="{09A2774C-1562-52F5-05DA-A0D64C7581C5}"/>
          </ac:spMkLst>
        </pc:spChg>
        <pc:spChg chg="del">
          <ac:chgData name="Maria Pagano" userId="60497cb8cb4b67d3" providerId="LiveId" clId="{97C720CE-6CCD-4DDB-91E0-7B42C3A1328D}" dt="2024-04-11T20:26:17.216" v="647" actId="478"/>
          <ac:spMkLst>
            <pc:docMk/>
            <pc:sldMk cId="603727364" sldId="295"/>
            <ac:spMk id="8" creationId="{0685E16D-DFC9-BF29-7A38-B7AC6F693BF0}"/>
          </ac:spMkLst>
        </pc:spChg>
        <pc:spChg chg="del">
          <ac:chgData name="Maria Pagano" userId="60497cb8cb4b67d3" providerId="LiveId" clId="{97C720CE-6CCD-4DDB-91E0-7B42C3A1328D}" dt="2024-04-11T20:26:23.695" v="652" actId="478"/>
          <ac:spMkLst>
            <pc:docMk/>
            <pc:sldMk cId="603727364" sldId="295"/>
            <ac:spMk id="10" creationId="{90B75C0F-C6F4-BE2E-62CF-05F522A8C087}"/>
          </ac:spMkLst>
        </pc:spChg>
        <pc:spChg chg="add mod">
          <ac:chgData name="Maria Pagano" userId="60497cb8cb4b67d3" providerId="LiveId" clId="{97C720CE-6CCD-4DDB-91E0-7B42C3A1328D}" dt="2024-07-04T19:24:03.726" v="9880" actId="1076"/>
          <ac:spMkLst>
            <pc:docMk/>
            <pc:sldMk cId="603727364" sldId="295"/>
            <ac:spMk id="13" creationId="{EB016841-2DD7-615F-4F15-E3AB7C008329}"/>
          </ac:spMkLst>
        </pc:spChg>
        <pc:picChg chg="del">
          <ac:chgData name="Maria Pagano" userId="60497cb8cb4b67d3" providerId="LiveId" clId="{97C720CE-6CCD-4DDB-91E0-7B42C3A1328D}" dt="2024-04-11T20:26:22.360" v="651" actId="478"/>
          <ac:picMkLst>
            <pc:docMk/>
            <pc:sldMk cId="603727364" sldId="295"/>
            <ac:picMk id="7" creationId="{3DB585CA-652C-C60C-E7AE-885C0AC0E9FF}"/>
          </ac:picMkLst>
        </pc:picChg>
        <pc:picChg chg="del mod">
          <ac:chgData name="Maria Pagano" userId="60497cb8cb4b67d3" providerId="LiveId" clId="{97C720CE-6CCD-4DDB-91E0-7B42C3A1328D}" dt="2024-04-11T20:26:20.232" v="650" actId="478"/>
          <ac:picMkLst>
            <pc:docMk/>
            <pc:sldMk cId="603727364" sldId="295"/>
            <ac:picMk id="9" creationId="{64069EEC-2B3E-41A7-62CE-52534AFC073A}"/>
          </ac:picMkLst>
        </pc:picChg>
        <pc:picChg chg="add mod">
          <ac:chgData name="Maria Pagano" userId="60497cb8cb4b67d3" providerId="LiveId" clId="{97C720CE-6CCD-4DDB-91E0-7B42C3A1328D}" dt="2024-07-04T19:24:01.369" v="9879" actId="1076"/>
          <ac:picMkLst>
            <pc:docMk/>
            <pc:sldMk cId="603727364" sldId="295"/>
            <ac:picMk id="11" creationId="{35A0CF91-8C5E-0B8F-A173-45EEBB4B88CF}"/>
          </ac:picMkLst>
        </pc:picChg>
      </pc:sldChg>
      <pc:sldChg chg="addSp delSp modSp mod">
        <pc:chgData name="Maria Pagano" userId="60497cb8cb4b67d3" providerId="LiveId" clId="{97C720CE-6CCD-4DDB-91E0-7B42C3A1328D}" dt="2024-07-04T19:43:19.531" v="10066" actId="1076"/>
        <pc:sldMkLst>
          <pc:docMk/>
          <pc:sldMk cId="2527491843" sldId="296"/>
        </pc:sldMkLst>
        <pc:spChg chg="mod">
          <ac:chgData name="Maria Pagano" userId="60497cb8cb4b67d3" providerId="LiveId" clId="{97C720CE-6CCD-4DDB-91E0-7B42C3A1328D}" dt="2024-04-22T15:44:34.866" v="4276" actId="1076"/>
          <ac:spMkLst>
            <pc:docMk/>
            <pc:sldMk cId="2527491843" sldId="296"/>
            <ac:spMk id="2" creationId="{CECF8080-52C2-8564-3C7F-F2A1E49D37CE}"/>
          </ac:spMkLst>
        </pc:spChg>
        <pc:spChg chg="del">
          <ac:chgData name="Maria Pagano" userId="60497cb8cb4b67d3" providerId="LiveId" clId="{97C720CE-6CCD-4DDB-91E0-7B42C3A1328D}" dt="2024-04-22T15:42:13.620" v="4242" actId="21"/>
          <ac:spMkLst>
            <pc:docMk/>
            <pc:sldMk cId="2527491843" sldId="296"/>
            <ac:spMk id="3" creationId="{4D399D9F-6862-B990-DD05-3FDE3152CEA1}"/>
          </ac:spMkLst>
        </pc:spChg>
        <pc:spChg chg="add mod">
          <ac:chgData name="Maria Pagano" userId="60497cb8cb4b67d3" providerId="LiveId" clId="{97C720CE-6CCD-4DDB-91E0-7B42C3A1328D}" dt="2024-07-04T19:43:19.531" v="10066" actId="1076"/>
          <ac:spMkLst>
            <pc:docMk/>
            <pc:sldMk cId="2527491843" sldId="296"/>
            <ac:spMk id="5" creationId="{214F6D09-313A-F5EC-88D8-4DD90A6E5CF9}"/>
          </ac:spMkLst>
        </pc:spChg>
        <pc:spChg chg="add mod">
          <ac:chgData name="Maria Pagano" userId="60497cb8cb4b67d3" providerId="LiveId" clId="{97C720CE-6CCD-4DDB-91E0-7B42C3A1328D}" dt="2024-07-04T19:43:11.148" v="10064" actId="1076"/>
          <ac:spMkLst>
            <pc:docMk/>
            <pc:sldMk cId="2527491843" sldId="296"/>
            <ac:spMk id="8" creationId="{FD48D752-9550-5DE5-D212-0737C13886F8}"/>
          </ac:spMkLst>
        </pc:spChg>
        <pc:picChg chg="add mod">
          <ac:chgData name="Maria Pagano" userId="60497cb8cb4b67d3" providerId="LiveId" clId="{97C720CE-6CCD-4DDB-91E0-7B42C3A1328D}" dt="2024-07-04T19:43:13.001" v="10065" actId="1076"/>
          <ac:picMkLst>
            <pc:docMk/>
            <pc:sldMk cId="2527491843" sldId="296"/>
            <ac:picMk id="6" creationId="{E86068E3-322A-C8F2-7AB1-FE0D95A44DFC}"/>
          </ac:picMkLst>
        </pc:picChg>
      </pc:sldChg>
      <pc:sldChg chg="addSp delSp modSp mod">
        <pc:chgData name="Maria Pagano" userId="60497cb8cb4b67d3" providerId="LiveId" clId="{97C720CE-6CCD-4DDB-91E0-7B42C3A1328D}" dt="2024-07-04T19:44:26.685" v="10079" actId="208"/>
        <pc:sldMkLst>
          <pc:docMk/>
          <pc:sldMk cId="754162900" sldId="297"/>
        </pc:sldMkLst>
        <pc:spChg chg="del">
          <ac:chgData name="Maria Pagano" userId="60497cb8cb4b67d3" providerId="LiveId" clId="{97C720CE-6CCD-4DDB-91E0-7B42C3A1328D}" dt="2024-04-22T15:46:38.077" v="4324" actId="478"/>
          <ac:spMkLst>
            <pc:docMk/>
            <pc:sldMk cId="754162900" sldId="297"/>
            <ac:spMk id="2" creationId="{3AAE1D9A-C957-09C7-5547-56D70CF7937A}"/>
          </ac:spMkLst>
        </pc:spChg>
        <pc:spChg chg="mod">
          <ac:chgData name="Maria Pagano" userId="60497cb8cb4b67d3" providerId="LiveId" clId="{97C720CE-6CCD-4DDB-91E0-7B42C3A1328D}" dt="2024-04-22T15:46:30.805" v="4320" actId="20577"/>
          <ac:spMkLst>
            <pc:docMk/>
            <pc:sldMk cId="754162900" sldId="297"/>
            <ac:spMk id="3" creationId="{23492893-273D-F8B7-790A-79C2AF46F5DF}"/>
          </ac:spMkLst>
        </pc:spChg>
        <pc:spChg chg="del">
          <ac:chgData name="Maria Pagano" userId="60497cb8cb4b67d3" providerId="LiveId" clId="{97C720CE-6CCD-4DDB-91E0-7B42C3A1328D}" dt="2024-04-22T15:46:34.461" v="4321" actId="478"/>
          <ac:spMkLst>
            <pc:docMk/>
            <pc:sldMk cId="754162900" sldId="297"/>
            <ac:spMk id="4" creationId="{2FEEE53B-210A-3ED9-BB34-EE2A4FD6A1B9}"/>
          </ac:spMkLst>
        </pc:spChg>
        <pc:spChg chg="del">
          <ac:chgData name="Maria Pagano" userId="60497cb8cb4b67d3" providerId="LiveId" clId="{97C720CE-6CCD-4DDB-91E0-7B42C3A1328D}" dt="2024-04-22T15:46:36.813" v="4323" actId="478"/>
          <ac:spMkLst>
            <pc:docMk/>
            <pc:sldMk cId="754162900" sldId="297"/>
            <ac:spMk id="6" creationId="{E96F0047-7758-4862-2079-B8ADBC09955D}"/>
          </ac:spMkLst>
        </pc:spChg>
        <pc:spChg chg="add mod">
          <ac:chgData name="Maria Pagano" userId="60497cb8cb4b67d3" providerId="LiveId" clId="{97C720CE-6CCD-4DDB-91E0-7B42C3A1328D}" dt="2024-07-04T19:44:26.685" v="10079" actId="208"/>
          <ac:spMkLst>
            <pc:docMk/>
            <pc:sldMk cId="754162900" sldId="297"/>
            <ac:spMk id="9" creationId="{C19DB145-65A9-0D3F-7990-DF5B775CC405}"/>
          </ac:spMkLst>
        </pc:spChg>
        <pc:spChg chg="add mod">
          <ac:chgData name="Maria Pagano" userId="60497cb8cb4b67d3" providerId="LiveId" clId="{97C720CE-6CCD-4DDB-91E0-7B42C3A1328D}" dt="2024-07-04T19:44:20.282" v="10077" actId="1076"/>
          <ac:spMkLst>
            <pc:docMk/>
            <pc:sldMk cId="754162900" sldId="297"/>
            <ac:spMk id="12" creationId="{5C64379D-0F7A-C2FB-7083-C53B7805DC59}"/>
          </ac:spMkLst>
        </pc:spChg>
        <pc:picChg chg="del">
          <ac:chgData name="Maria Pagano" userId="60497cb8cb4b67d3" providerId="LiveId" clId="{97C720CE-6CCD-4DDB-91E0-7B42C3A1328D}" dt="2024-04-22T15:46:35.516" v="4322" actId="478"/>
          <ac:picMkLst>
            <pc:docMk/>
            <pc:sldMk cId="754162900" sldId="297"/>
            <ac:picMk id="5" creationId="{089CBE00-F322-8303-0F12-AC9A60BC8611}"/>
          </ac:picMkLst>
        </pc:picChg>
        <pc:picChg chg="add mod modCrop">
          <ac:chgData name="Maria Pagano" userId="60497cb8cb4b67d3" providerId="LiveId" clId="{97C720CE-6CCD-4DDB-91E0-7B42C3A1328D}" dt="2024-07-04T19:44:21.608" v="10078" actId="1076"/>
          <ac:picMkLst>
            <pc:docMk/>
            <pc:sldMk cId="754162900" sldId="297"/>
            <ac:picMk id="10" creationId="{FDAAB748-8A1E-B6DF-571A-955C84A7737A}"/>
          </ac:picMkLst>
        </pc:picChg>
      </pc:sldChg>
      <pc:sldChg chg="addSp delSp modSp mod">
        <pc:chgData name="Maria Pagano" userId="60497cb8cb4b67d3" providerId="LiveId" clId="{97C720CE-6CCD-4DDB-91E0-7B42C3A1328D}" dt="2024-07-04T19:45:12.308" v="10091" actId="1076"/>
        <pc:sldMkLst>
          <pc:docMk/>
          <pc:sldMk cId="3549674232" sldId="298"/>
        </pc:sldMkLst>
        <pc:spChg chg="mod">
          <ac:chgData name="Maria Pagano" userId="60497cb8cb4b67d3" providerId="LiveId" clId="{97C720CE-6CCD-4DDB-91E0-7B42C3A1328D}" dt="2024-07-04T19:45:12.308" v="10091" actId="1076"/>
          <ac:spMkLst>
            <pc:docMk/>
            <pc:sldMk cId="3549674232" sldId="298"/>
            <ac:spMk id="2" creationId="{ADDCE65F-509C-F156-E7EF-79F679ED227D}"/>
          </ac:spMkLst>
        </pc:spChg>
        <pc:spChg chg="mod">
          <ac:chgData name="Maria Pagano" userId="60497cb8cb4b67d3" providerId="LiveId" clId="{97C720CE-6CCD-4DDB-91E0-7B42C3A1328D}" dt="2024-04-22T15:49:15.076" v="4443" actId="20577"/>
          <ac:spMkLst>
            <pc:docMk/>
            <pc:sldMk cId="3549674232" sldId="298"/>
            <ac:spMk id="3" creationId="{AE09023E-A65B-D1B6-8D83-86FC41A3572C}"/>
          </ac:spMkLst>
        </pc:spChg>
        <pc:spChg chg="del">
          <ac:chgData name="Maria Pagano" userId="60497cb8cb4b67d3" providerId="LiveId" clId="{97C720CE-6CCD-4DDB-91E0-7B42C3A1328D}" dt="2024-04-22T15:49:18.420" v="4444" actId="478"/>
          <ac:spMkLst>
            <pc:docMk/>
            <pc:sldMk cId="3549674232" sldId="298"/>
            <ac:spMk id="4" creationId="{39B1A211-8CA9-42D6-8969-048AEB7A2FF0}"/>
          </ac:spMkLst>
        </pc:spChg>
        <pc:spChg chg="del">
          <ac:chgData name="Maria Pagano" userId="60497cb8cb4b67d3" providerId="LiveId" clId="{97C720CE-6CCD-4DDB-91E0-7B42C3A1328D}" dt="2024-04-22T15:49:20.260" v="4445" actId="478"/>
          <ac:spMkLst>
            <pc:docMk/>
            <pc:sldMk cId="3549674232" sldId="298"/>
            <ac:spMk id="7" creationId="{1A56E8F1-E05A-0948-ADAC-FA418C0524FA}"/>
          </ac:spMkLst>
        </pc:spChg>
        <pc:spChg chg="add mod">
          <ac:chgData name="Maria Pagano" userId="60497cb8cb4b67d3" providerId="LiveId" clId="{97C720CE-6CCD-4DDB-91E0-7B42C3A1328D}" dt="2024-04-22T15:49:59.221" v="4468" actId="20577"/>
          <ac:spMkLst>
            <pc:docMk/>
            <pc:sldMk cId="3549674232" sldId="298"/>
            <ac:spMk id="8" creationId="{FAC47CA0-E111-B33E-A356-3D8688EBE646}"/>
          </ac:spMkLst>
        </pc:spChg>
        <pc:spChg chg="add mod">
          <ac:chgData name="Maria Pagano" userId="60497cb8cb4b67d3" providerId="LiveId" clId="{97C720CE-6CCD-4DDB-91E0-7B42C3A1328D}" dt="2024-07-04T19:44:55.981" v="10083" actId="1076"/>
          <ac:spMkLst>
            <pc:docMk/>
            <pc:sldMk cId="3549674232" sldId="298"/>
            <ac:spMk id="10" creationId="{9538DDB0-A938-8B1D-B8C6-884E1796652C}"/>
          </ac:spMkLst>
        </pc:spChg>
        <pc:picChg chg="del">
          <ac:chgData name="Maria Pagano" userId="60497cb8cb4b67d3" providerId="LiveId" clId="{97C720CE-6CCD-4DDB-91E0-7B42C3A1328D}" dt="2024-04-22T15:49:21.315" v="4446" actId="478"/>
          <ac:picMkLst>
            <pc:docMk/>
            <pc:sldMk cId="3549674232" sldId="298"/>
            <ac:picMk id="6" creationId="{B1D37D37-714C-0B58-5127-A5BC513840A1}"/>
          </ac:picMkLst>
        </pc:picChg>
        <pc:picChg chg="add mod modCrop">
          <ac:chgData name="Maria Pagano" userId="60497cb8cb4b67d3" providerId="LiveId" clId="{97C720CE-6CCD-4DDB-91E0-7B42C3A1328D}" dt="2024-07-04T19:45:08.803" v="10090" actId="1076"/>
          <ac:picMkLst>
            <pc:docMk/>
            <pc:sldMk cId="3549674232" sldId="298"/>
            <ac:picMk id="11" creationId="{56B23392-A798-02A6-F16A-33192730A92E}"/>
          </ac:picMkLst>
        </pc:picChg>
      </pc:sldChg>
      <pc:sldChg chg="addSp delSp modSp mod">
        <pc:chgData name="Maria Pagano" userId="60497cb8cb4b67d3" providerId="LiveId" clId="{97C720CE-6CCD-4DDB-91E0-7B42C3A1328D}" dt="2024-07-04T19:47:16.817" v="10222" actId="1076"/>
        <pc:sldMkLst>
          <pc:docMk/>
          <pc:sldMk cId="3757325276" sldId="299"/>
        </pc:sldMkLst>
        <pc:spChg chg="mod">
          <ac:chgData name="Maria Pagano" userId="60497cb8cb4b67d3" providerId="LiveId" clId="{97C720CE-6CCD-4DDB-91E0-7B42C3A1328D}" dt="2024-07-04T19:47:13.484" v="10221" actId="1076"/>
          <ac:spMkLst>
            <pc:docMk/>
            <pc:sldMk cId="3757325276" sldId="299"/>
            <ac:spMk id="3" creationId="{CFC37AAD-F4F1-8071-58FF-F181ACE67CD9}"/>
          </ac:spMkLst>
        </pc:spChg>
        <pc:spChg chg="mod">
          <ac:chgData name="Maria Pagano" userId="60497cb8cb4b67d3" providerId="LiveId" clId="{97C720CE-6CCD-4DDB-91E0-7B42C3A1328D}" dt="2024-07-04T19:47:16.817" v="10222" actId="1076"/>
          <ac:spMkLst>
            <pc:docMk/>
            <pc:sldMk cId="3757325276" sldId="299"/>
            <ac:spMk id="4" creationId="{36D25981-818D-D177-E7D9-2D669C2A3855}"/>
          </ac:spMkLst>
        </pc:spChg>
        <pc:spChg chg="del">
          <ac:chgData name="Maria Pagano" userId="60497cb8cb4b67d3" providerId="LiveId" clId="{97C720CE-6CCD-4DDB-91E0-7B42C3A1328D}" dt="2024-04-22T15:52:05.515" v="4512" actId="478"/>
          <ac:spMkLst>
            <pc:docMk/>
            <pc:sldMk cId="3757325276" sldId="299"/>
            <ac:spMk id="4" creationId="{B2A5C243-07A4-1FE3-85D7-646CCDC0B71F}"/>
          </ac:spMkLst>
        </pc:spChg>
        <pc:spChg chg="del mod">
          <ac:chgData name="Maria Pagano" userId="60497cb8cb4b67d3" providerId="LiveId" clId="{97C720CE-6CCD-4DDB-91E0-7B42C3A1328D}" dt="2024-04-22T15:52:12.339" v="4517" actId="478"/>
          <ac:spMkLst>
            <pc:docMk/>
            <pc:sldMk cId="3757325276" sldId="299"/>
            <ac:spMk id="5" creationId="{A05970A3-539F-6808-3233-E16A8CC6D110}"/>
          </ac:spMkLst>
        </pc:spChg>
        <pc:spChg chg="mod">
          <ac:chgData name="Maria Pagano" userId="60497cb8cb4b67d3" providerId="LiveId" clId="{97C720CE-6CCD-4DDB-91E0-7B42C3A1328D}" dt="2024-07-04T19:46:51.342" v="10214" actId="1076"/>
          <ac:spMkLst>
            <pc:docMk/>
            <pc:sldMk cId="3757325276" sldId="299"/>
            <ac:spMk id="6" creationId="{C315F3E1-7DAE-EDB2-0C1B-96C2077279AD}"/>
          </ac:spMkLst>
        </pc:spChg>
        <pc:spChg chg="del">
          <ac:chgData name="Maria Pagano" userId="60497cb8cb4b67d3" providerId="LiveId" clId="{97C720CE-6CCD-4DDB-91E0-7B42C3A1328D}" dt="2024-04-22T15:52:08.315" v="4514" actId="478"/>
          <ac:spMkLst>
            <pc:docMk/>
            <pc:sldMk cId="3757325276" sldId="299"/>
            <ac:spMk id="7" creationId="{A51C743C-3125-8ADC-D546-B6702AEDA0B2}"/>
          </ac:spMkLst>
        </pc:spChg>
        <pc:spChg chg="del">
          <ac:chgData name="Maria Pagano" userId="60497cb8cb4b67d3" providerId="LiveId" clId="{97C720CE-6CCD-4DDB-91E0-7B42C3A1328D}" dt="2024-04-22T15:52:09.763" v="4515" actId="478"/>
          <ac:spMkLst>
            <pc:docMk/>
            <pc:sldMk cId="3757325276" sldId="299"/>
            <ac:spMk id="8" creationId="{5EE9AB20-2F21-EEFC-C063-15A433771F21}"/>
          </ac:spMkLst>
        </pc:spChg>
        <pc:spChg chg="add mod">
          <ac:chgData name="Maria Pagano" userId="60497cb8cb4b67d3" providerId="LiveId" clId="{97C720CE-6CCD-4DDB-91E0-7B42C3A1328D}" dt="2024-07-04T19:46:54.963" v="10215" actId="1076"/>
          <ac:spMkLst>
            <pc:docMk/>
            <pc:sldMk cId="3757325276" sldId="299"/>
            <ac:spMk id="11" creationId="{FF767F47-0F17-44FF-B440-DA9DB28CF63F}"/>
          </ac:spMkLst>
        </pc:spChg>
        <pc:picChg chg="del">
          <ac:chgData name="Maria Pagano" userId="60497cb8cb4b67d3" providerId="LiveId" clId="{97C720CE-6CCD-4DDB-91E0-7B42C3A1328D}" dt="2024-04-22T15:52:06.516" v="4513" actId="478"/>
          <ac:picMkLst>
            <pc:docMk/>
            <pc:sldMk cId="3757325276" sldId="299"/>
            <ac:picMk id="6" creationId="{EB96EB19-7623-0AF7-7840-6B1FDBA23FF6}"/>
          </ac:picMkLst>
        </pc:picChg>
        <pc:picChg chg="add mod">
          <ac:chgData name="Maria Pagano" userId="60497cb8cb4b67d3" providerId="LiveId" clId="{97C720CE-6CCD-4DDB-91E0-7B42C3A1328D}" dt="2024-07-04T19:47:07.016" v="10219" actId="1076"/>
          <ac:picMkLst>
            <pc:docMk/>
            <pc:sldMk cId="3757325276" sldId="299"/>
            <ac:picMk id="9" creationId="{E4B12106-B20A-C886-26F4-676A228F9F01}"/>
          </ac:picMkLst>
        </pc:picChg>
      </pc:sldChg>
      <pc:sldChg chg="del">
        <pc:chgData name="Maria Pagano" userId="60497cb8cb4b67d3" providerId="LiveId" clId="{97C720CE-6CCD-4DDB-91E0-7B42C3A1328D}" dt="2024-04-22T15:56:07.788" v="4528" actId="2696"/>
        <pc:sldMkLst>
          <pc:docMk/>
          <pc:sldMk cId="2004525650" sldId="300"/>
        </pc:sldMkLst>
      </pc:sldChg>
      <pc:sldChg chg="del">
        <pc:chgData name="Maria Pagano" userId="60497cb8cb4b67d3" providerId="LiveId" clId="{97C720CE-6CCD-4DDB-91E0-7B42C3A1328D}" dt="2024-04-22T15:56:07.788" v="4528" actId="2696"/>
        <pc:sldMkLst>
          <pc:docMk/>
          <pc:sldMk cId="1968744538" sldId="301"/>
        </pc:sldMkLst>
      </pc:sldChg>
      <pc:sldChg chg="addSp delSp modSp mod">
        <pc:chgData name="Maria Pagano" userId="60497cb8cb4b67d3" providerId="LiveId" clId="{97C720CE-6CCD-4DDB-91E0-7B42C3A1328D}" dt="2024-07-04T19:21:47.333" v="9865" actId="1076"/>
        <pc:sldMkLst>
          <pc:docMk/>
          <pc:sldMk cId="308192289" sldId="302"/>
        </pc:sldMkLst>
        <pc:spChg chg="del">
          <ac:chgData name="Maria Pagano" userId="60497cb8cb4b67d3" providerId="LiveId" clId="{97C720CE-6CCD-4DDB-91E0-7B42C3A1328D}" dt="2024-04-11T20:23:53.993" v="623" actId="21"/>
          <ac:spMkLst>
            <pc:docMk/>
            <pc:sldMk cId="308192289" sldId="302"/>
            <ac:spMk id="3" creationId="{7DE4D697-DC5A-C3ED-450D-28CEE06405E0}"/>
          </ac:spMkLst>
        </pc:spChg>
        <pc:spChg chg="mod">
          <ac:chgData name="Maria Pagano" userId="60497cb8cb4b67d3" providerId="LiveId" clId="{97C720CE-6CCD-4DDB-91E0-7B42C3A1328D}" dt="2024-07-04T19:21:47.333" v="9865" actId="1076"/>
          <ac:spMkLst>
            <pc:docMk/>
            <pc:sldMk cId="308192289" sldId="302"/>
            <ac:spMk id="5" creationId="{7F447F7A-5808-C070-0047-FD829E9ED04C}"/>
          </ac:spMkLst>
        </pc:spChg>
        <pc:spChg chg="del">
          <ac:chgData name="Maria Pagano" userId="60497cb8cb4b67d3" providerId="LiveId" clId="{97C720CE-6CCD-4DDB-91E0-7B42C3A1328D}" dt="2024-04-11T20:23:59.300" v="625" actId="21"/>
          <ac:spMkLst>
            <pc:docMk/>
            <pc:sldMk cId="308192289" sldId="302"/>
            <ac:spMk id="7" creationId="{C5430451-6B5E-3B35-3D05-3451C558A021}"/>
          </ac:spMkLst>
        </pc:spChg>
        <pc:spChg chg="add mod">
          <ac:chgData name="Maria Pagano" userId="60497cb8cb4b67d3" providerId="LiveId" clId="{97C720CE-6CCD-4DDB-91E0-7B42C3A1328D}" dt="2024-07-04T19:21:33.232" v="9862" actId="2710"/>
          <ac:spMkLst>
            <pc:docMk/>
            <pc:sldMk cId="308192289" sldId="302"/>
            <ac:spMk id="8" creationId="{98FE77B0-EB22-6CB9-74C1-F49C9F2E468F}"/>
          </ac:spMkLst>
        </pc:spChg>
        <pc:spChg chg="add mod">
          <ac:chgData name="Maria Pagano" userId="60497cb8cb4b67d3" providerId="LiveId" clId="{97C720CE-6CCD-4DDB-91E0-7B42C3A1328D}" dt="2024-07-04T19:21:38.856" v="9863" actId="1076"/>
          <ac:spMkLst>
            <pc:docMk/>
            <pc:sldMk cId="308192289" sldId="302"/>
            <ac:spMk id="10" creationId="{87992161-99CF-E56E-5C71-109AF7F9B3A0}"/>
          </ac:spMkLst>
        </pc:spChg>
        <pc:picChg chg="del">
          <ac:chgData name="Maria Pagano" userId="60497cb8cb4b67d3" providerId="LiveId" clId="{97C720CE-6CCD-4DDB-91E0-7B42C3A1328D}" dt="2024-04-11T20:23:55.457" v="624" actId="478"/>
          <ac:picMkLst>
            <pc:docMk/>
            <pc:sldMk cId="308192289" sldId="302"/>
            <ac:picMk id="6" creationId="{63FBCAEC-76BB-128E-15AC-BD34FC560C5C}"/>
          </ac:picMkLst>
        </pc:picChg>
      </pc:sldChg>
      <pc:sldChg chg="addSp delSp modSp del mod">
        <pc:chgData name="Maria Pagano" userId="60497cb8cb4b67d3" providerId="LiveId" clId="{97C720CE-6CCD-4DDB-91E0-7B42C3A1328D}" dt="2024-04-14T21:04:01.287" v="3910" actId="2696"/>
        <pc:sldMkLst>
          <pc:docMk/>
          <pc:sldMk cId="2754514332" sldId="303"/>
        </pc:sldMkLst>
        <pc:spChg chg="mod">
          <ac:chgData name="Maria Pagano" userId="60497cb8cb4b67d3" providerId="LiveId" clId="{97C720CE-6CCD-4DDB-91E0-7B42C3A1328D}" dt="2024-04-14T20:49:35.437" v="3497" actId="20577"/>
          <ac:spMkLst>
            <pc:docMk/>
            <pc:sldMk cId="2754514332" sldId="303"/>
            <ac:spMk id="2" creationId="{EE125D53-9590-3A6D-2308-1551663E0E3F}"/>
          </ac:spMkLst>
        </pc:spChg>
        <pc:spChg chg="del mod">
          <ac:chgData name="Maria Pagano" userId="60497cb8cb4b67d3" providerId="LiveId" clId="{97C720CE-6CCD-4DDB-91E0-7B42C3A1328D}" dt="2024-04-14T20:49:46.548" v="3500" actId="478"/>
          <ac:spMkLst>
            <pc:docMk/>
            <pc:sldMk cId="2754514332" sldId="303"/>
            <ac:spMk id="4" creationId="{5BFC27A9-604B-6F23-C3B3-7211C2A0CD7B}"/>
          </ac:spMkLst>
        </pc:spChg>
        <pc:spChg chg="del">
          <ac:chgData name="Maria Pagano" userId="60497cb8cb4b67d3" providerId="LiveId" clId="{97C720CE-6CCD-4DDB-91E0-7B42C3A1328D}" dt="2024-04-14T20:49:55.308" v="3503" actId="478"/>
          <ac:spMkLst>
            <pc:docMk/>
            <pc:sldMk cId="2754514332" sldId="303"/>
            <ac:spMk id="6" creationId="{343F2E9A-F3FE-9FAB-BDC1-C8479FB4266B}"/>
          </ac:spMkLst>
        </pc:spChg>
        <pc:spChg chg="del">
          <ac:chgData name="Maria Pagano" userId="60497cb8cb4b67d3" providerId="LiveId" clId="{97C720CE-6CCD-4DDB-91E0-7B42C3A1328D}" dt="2024-04-14T20:49:53.780" v="3502" actId="478"/>
          <ac:spMkLst>
            <pc:docMk/>
            <pc:sldMk cId="2754514332" sldId="303"/>
            <ac:spMk id="8" creationId="{CC486C89-FC9F-1E6A-D995-86639400ECA6}"/>
          </ac:spMkLst>
        </pc:spChg>
        <pc:spChg chg="add mod">
          <ac:chgData name="Maria Pagano" userId="60497cb8cb4b67d3" providerId="LiveId" clId="{97C720CE-6CCD-4DDB-91E0-7B42C3A1328D}" dt="2024-04-14T20:55:47.839" v="3714" actId="1076"/>
          <ac:spMkLst>
            <pc:docMk/>
            <pc:sldMk cId="2754514332" sldId="303"/>
            <ac:spMk id="10" creationId="{AAA947C1-C9E6-E52C-8165-68FC849DFB83}"/>
          </ac:spMkLst>
        </pc:spChg>
        <pc:picChg chg="del">
          <ac:chgData name="Maria Pagano" userId="60497cb8cb4b67d3" providerId="LiveId" clId="{97C720CE-6CCD-4DDB-91E0-7B42C3A1328D}" dt="2024-04-14T20:49:48.244" v="3501" actId="478"/>
          <ac:picMkLst>
            <pc:docMk/>
            <pc:sldMk cId="2754514332" sldId="303"/>
            <ac:picMk id="5" creationId="{D7272A71-12BF-40C4-BDA1-48B7A4BD8D3C}"/>
          </ac:picMkLst>
        </pc:picChg>
        <pc:picChg chg="add mod">
          <ac:chgData name="Maria Pagano" userId="60497cb8cb4b67d3" providerId="LiveId" clId="{97C720CE-6CCD-4DDB-91E0-7B42C3A1328D}" dt="2024-04-14T20:55:44.153" v="3713" actId="1076"/>
          <ac:picMkLst>
            <pc:docMk/>
            <pc:sldMk cId="2754514332" sldId="303"/>
            <ac:picMk id="7" creationId="{373957A8-C01D-B91F-17E2-DD71BAB1C163}"/>
          </ac:picMkLst>
        </pc:picChg>
      </pc:sldChg>
      <pc:sldChg chg="del">
        <pc:chgData name="Maria Pagano" userId="60497cb8cb4b67d3" providerId="LiveId" clId="{97C720CE-6CCD-4DDB-91E0-7B42C3A1328D}" dt="2024-04-22T15:56:07.788" v="4528" actId="2696"/>
        <pc:sldMkLst>
          <pc:docMk/>
          <pc:sldMk cId="4201166685" sldId="304"/>
        </pc:sldMkLst>
      </pc:sldChg>
      <pc:sldChg chg="addSp delSp modSp mod">
        <pc:chgData name="Maria Pagano" userId="60497cb8cb4b67d3" providerId="LiveId" clId="{97C720CE-6CCD-4DDB-91E0-7B42C3A1328D}" dt="2024-07-04T19:12:11.642" v="9663" actId="1076"/>
        <pc:sldMkLst>
          <pc:docMk/>
          <pc:sldMk cId="2108019912" sldId="305"/>
        </pc:sldMkLst>
        <pc:spChg chg="mod">
          <ac:chgData name="Maria Pagano" userId="60497cb8cb4b67d3" providerId="LiveId" clId="{97C720CE-6CCD-4DDB-91E0-7B42C3A1328D}" dt="2024-04-24T00:27:46.578" v="8215" actId="1076"/>
          <ac:spMkLst>
            <pc:docMk/>
            <pc:sldMk cId="2108019912" sldId="305"/>
            <ac:spMk id="2" creationId="{ADDF39F7-FAD5-9959-97D9-A71E6FBCC185}"/>
          </ac:spMkLst>
        </pc:spChg>
        <pc:spChg chg="mod">
          <ac:chgData name="Maria Pagano" userId="60497cb8cb4b67d3" providerId="LiveId" clId="{97C720CE-6CCD-4DDB-91E0-7B42C3A1328D}" dt="2024-07-04T19:06:54.487" v="9615" actId="1076"/>
          <ac:spMkLst>
            <pc:docMk/>
            <pc:sldMk cId="2108019912" sldId="305"/>
            <ac:spMk id="3" creationId="{1BEEF65A-02F6-9979-08A7-287A8EF65CA0}"/>
          </ac:spMkLst>
        </pc:spChg>
        <pc:spChg chg="del mod">
          <ac:chgData name="Maria Pagano" userId="60497cb8cb4b67d3" providerId="LiveId" clId="{97C720CE-6CCD-4DDB-91E0-7B42C3A1328D}" dt="2024-07-04T19:06:15.556" v="9606" actId="478"/>
          <ac:spMkLst>
            <pc:docMk/>
            <pc:sldMk cId="2108019912" sldId="305"/>
            <ac:spMk id="4" creationId="{0E6A09D1-4CFD-CE50-12AF-ACECFDB6E4C8}"/>
          </ac:spMkLst>
        </pc:spChg>
        <pc:spChg chg="add del mod">
          <ac:chgData name="Maria Pagano" userId="60497cb8cb4b67d3" providerId="LiveId" clId="{97C720CE-6CCD-4DDB-91E0-7B42C3A1328D}" dt="2024-07-04T19:12:02.521" v="9659" actId="21"/>
          <ac:spMkLst>
            <pc:docMk/>
            <pc:sldMk cId="2108019912" sldId="305"/>
            <ac:spMk id="7" creationId="{FB6DD6B2-3BFA-7E91-7D01-9F290837C317}"/>
          </ac:spMkLst>
        </pc:spChg>
        <pc:spChg chg="add mod">
          <ac:chgData name="Maria Pagano" userId="60497cb8cb4b67d3" providerId="LiveId" clId="{97C720CE-6CCD-4DDB-91E0-7B42C3A1328D}" dt="2024-07-04T19:12:06.119" v="9660" actId="1076"/>
          <ac:spMkLst>
            <pc:docMk/>
            <pc:sldMk cId="2108019912" sldId="305"/>
            <ac:spMk id="9" creationId="{D4E0C476-41FE-B3F7-2A40-FF2387B9EC75}"/>
          </ac:spMkLst>
        </pc:spChg>
        <pc:picChg chg="mod">
          <ac:chgData name="Maria Pagano" userId="60497cb8cb4b67d3" providerId="LiveId" clId="{97C720CE-6CCD-4DDB-91E0-7B42C3A1328D}" dt="2024-07-04T19:12:11.642" v="9663" actId="1076"/>
          <ac:picMkLst>
            <pc:docMk/>
            <pc:sldMk cId="2108019912" sldId="305"/>
            <ac:picMk id="5" creationId="{75FEBA56-808E-8F8B-BD59-0E606C968B18}"/>
          </ac:picMkLst>
        </pc:picChg>
      </pc:sldChg>
      <pc:sldChg chg="addSp delSp modSp new mod ord">
        <pc:chgData name="Maria Pagano" userId="60497cb8cb4b67d3" providerId="LiveId" clId="{97C720CE-6CCD-4DDB-91E0-7B42C3A1328D}" dt="2024-07-04T19:13:31.989" v="9675" actId="1076"/>
        <pc:sldMkLst>
          <pc:docMk/>
          <pc:sldMk cId="3645901384" sldId="306"/>
        </pc:sldMkLst>
        <pc:spChg chg="add mod">
          <ac:chgData name="Maria Pagano" userId="60497cb8cb4b67d3" providerId="LiveId" clId="{97C720CE-6CCD-4DDB-91E0-7B42C3A1328D}" dt="2024-04-11T19:55:19" v="289" actId="20577"/>
          <ac:spMkLst>
            <pc:docMk/>
            <pc:sldMk cId="3645901384" sldId="306"/>
            <ac:spMk id="3" creationId="{EEFBF662-6BB7-7E59-6098-0DE70F72DA3B}"/>
          </ac:spMkLst>
        </pc:spChg>
        <pc:spChg chg="add mod">
          <ac:chgData name="Maria Pagano" userId="60497cb8cb4b67d3" providerId="LiveId" clId="{97C720CE-6CCD-4DDB-91E0-7B42C3A1328D}" dt="2024-04-11T19:55:36.978" v="290"/>
          <ac:spMkLst>
            <pc:docMk/>
            <pc:sldMk cId="3645901384" sldId="306"/>
            <ac:spMk id="4" creationId="{4EE11400-53CF-C8EF-650B-D79192EED90D}"/>
          </ac:spMkLst>
        </pc:spChg>
        <pc:spChg chg="del mod">
          <ac:chgData name="Maria Pagano" userId="60497cb8cb4b67d3" providerId="LiveId" clId="{97C720CE-6CCD-4DDB-91E0-7B42C3A1328D}" dt="2024-07-04T19:09:29.666" v="9645" actId="478"/>
          <ac:spMkLst>
            <pc:docMk/>
            <pc:sldMk cId="3645901384" sldId="306"/>
            <ac:spMk id="5" creationId="{DAFAFAEC-5F64-912B-7069-D76722527892}"/>
          </ac:spMkLst>
        </pc:spChg>
        <pc:spChg chg="add mod">
          <ac:chgData name="Maria Pagano" userId="60497cb8cb4b67d3" providerId="LiveId" clId="{97C720CE-6CCD-4DDB-91E0-7B42C3A1328D}" dt="2024-07-04T19:11:21.848" v="9658" actId="1076"/>
          <ac:spMkLst>
            <pc:docMk/>
            <pc:sldMk cId="3645901384" sldId="306"/>
            <ac:spMk id="7" creationId="{55BB2ADB-532D-124D-1A96-04BFB08EADED}"/>
          </ac:spMkLst>
        </pc:spChg>
        <pc:spChg chg="add mod">
          <ac:chgData name="Maria Pagano" userId="60497cb8cb4b67d3" providerId="LiveId" clId="{97C720CE-6CCD-4DDB-91E0-7B42C3A1328D}" dt="2024-07-04T19:13:31.989" v="9675" actId="1076"/>
          <ac:spMkLst>
            <pc:docMk/>
            <pc:sldMk cId="3645901384" sldId="306"/>
            <ac:spMk id="8" creationId="{FB6DD6B2-3BFA-7E91-7D01-9F290837C317}"/>
          </ac:spMkLst>
        </pc:spChg>
        <pc:picChg chg="add mod">
          <ac:chgData name="Maria Pagano" userId="60497cb8cb4b67d3" providerId="LiveId" clId="{97C720CE-6CCD-4DDB-91E0-7B42C3A1328D}" dt="2024-07-04T19:11:02.622" v="9657" actId="1076"/>
          <ac:picMkLst>
            <pc:docMk/>
            <pc:sldMk cId="3645901384" sldId="306"/>
            <ac:picMk id="2" creationId="{2803A2FE-1315-9095-1E96-CEF8B8123AE6}"/>
          </ac:picMkLst>
        </pc:picChg>
      </pc:sldChg>
      <pc:sldChg chg="addSp modSp new mod">
        <pc:chgData name="Maria Pagano" userId="60497cb8cb4b67d3" providerId="LiveId" clId="{97C720CE-6CCD-4DDB-91E0-7B42C3A1328D}" dt="2024-04-11T20:34:27.268" v="732" actId="20577"/>
        <pc:sldMkLst>
          <pc:docMk/>
          <pc:sldMk cId="2756519005" sldId="307"/>
        </pc:sldMkLst>
        <pc:spChg chg="add mod">
          <ac:chgData name="Maria Pagano" userId="60497cb8cb4b67d3" providerId="LiveId" clId="{97C720CE-6CCD-4DDB-91E0-7B42C3A1328D}" dt="2024-04-11T20:34:27.268" v="732" actId="20577"/>
          <ac:spMkLst>
            <pc:docMk/>
            <pc:sldMk cId="2756519005" sldId="307"/>
            <ac:spMk id="2" creationId="{0DEC3638-EF20-5995-D1FF-183505638E7D}"/>
          </ac:spMkLst>
        </pc:spChg>
        <pc:spChg chg="add mod">
          <ac:chgData name="Maria Pagano" userId="60497cb8cb4b67d3" providerId="LiveId" clId="{97C720CE-6CCD-4DDB-91E0-7B42C3A1328D}" dt="2024-04-11T20:32:21.176" v="695" actId="1076"/>
          <ac:spMkLst>
            <pc:docMk/>
            <pc:sldMk cId="2756519005" sldId="307"/>
            <ac:spMk id="4" creationId="{722BEB82-8245-CEFE-C6C0-23D1937928F0}"/>
          </ac:spMkLst>
        </pc:spChg>
      </pc:sldChg>
      <pc:sldChg chg="addSp delSp new del mod">
        <pc:chgData name="Maria Pagano" userId="60497cb8cb4b67d3" providerId="LiveId" clId="{97C720CE-6CCD-4DDB-91E0-7B42C3A1328D}" dt="2024-04-11T20:23:09.155" v="599" actId="2696"/>
        <pc:sldMkLst>
          <pc:docMk/>
          <pc:sldMk cId="4041345794" sldId="307"/>
        </pc:sldMkLst>
        <pc:picChg chg="add del">
          <ac:chgData name="Maria Pagano" userId="60497cb8cb4b67d3" providerId="LiveId" clId="{97C720CE-6CCD-4DDB-91E0-7B42C3A1328D}" dt="2024-04-11T20:19:11.358" v="544" actId="21"/>
          <ac:picMkLst>
            <pc:docMk/>
            <pc:sldMk cId="4041345794" sldId="307"/>
            <ac:picMk id="2" creationId="{26BB622D-0CC7-2457-09CB-B9EE27CC61C2}"/>
          </ac:picMkLst>
        </pc:picChg>
      </pc:sldChg>
      <pc:sldChg chg="addSp delSp modSp new del mod">
        <pc:chgData name="Maria Pagano" userId="60497cb8cb4b67d3" providerId="LiveId" clId="{97C720CE-6CCD-4DDB-91E0-7B42C3A1328D}" dt="2024-04-14T21:03:41.728" v="3909" actId="2696"/>
        <pc:sldMkLst>
          <pc:docMk/>
          <pc:sldMk cId="1564076959" sldId="308"/>
        </pc:sldMkLst>
        <pc:picChg chg="add del mod modCrop">
          <ac:chgData name="Maria Pagano" userId="60497cb8cb4b67d3" providerId="LiveId" clId="{97C720CE-6CCD-4DDB-91E0-7B42C3A1328D}" dt="2024-04-14T21:03:06.613" v="3895" actId="21"/>
          <ac:picMkLst>
            <pc:docMk/>
            <pc:sldMk cId="1564076959" sldId="308"/>
            <ac:picMk id="2" creationId="{77F2DD50-E9E3-5E5E-BF9C-AF3960074CED}"/>
          </ac:picMkLst>
        </pc:picChg>
      </pc:sldChg>
      <pc:sldChg chg="addSp modSp new del">
        <pc:chgData name="Maria Pagano" userId="60497cb8cb4b67d3" providerId="LiveId" clId="{97C720CE-6CCD-4DDB-91E0-7B42C3A1328D}" dt="2024-04-14T20:59:25.994" v="3760" actId="680"/>
        <pc:sldMkLst>
          <pc:docMk/>
          <pc:sldMk cId="1584158161" sldId="308"/>
        </pc:sldMkLst>
        <pc:picChg chg="add mod">
          <ac:chgData name="Maria Pagano" userId="60497cb8cb4b67d3" providerId="LiveId" clId="{97C720CE-6CCD-4DDB-91E0-7B42C3A1328D}" dt="2024-04-14T20:59:14.961" v="3758"/>
          <ac:picMkLst>
            <pc:docMk/>
            <pc:sldMk cId="1584158161" sldId="308"/>
            <ac:picMk id="2" creationId="{508FA9D4-0E3F-81CE-9289-118D51E38F65}"/>
          </ac:picMkLst>
        </pc:picChg>
      </pc:sldChg>
      <pc:sldChg chg="addSp modSp new mod">
        <pc:chgData name="Maria Pagano" userId="60497cb8cb4b67d3" providerId="LiveId" clId="{97C720CE-6CCD-4DDB-91E0-7B42C3A1328D}" dt="2024-07-04T18:47:57.453" v="9409" actId="1076"/>
        <pc:sldMkLst>
          <pc:docMk/>
          <pc:sldMk cId="2025570893" sldId="308"/>
        </pc:sldMkLst>
        <pc:spChg chg="add mod">
          <ac:chgData name="Maria Pagano" userId="60497cb8cb4b67d3" providerId="LiveId" clId="{97C720CE-6CCD-4DDB-91E0-7B42C3A1328D}" dt="2024-04-24T01:25:46.043" v="9207" actId="313"/>
          <ac:spMkLst>
            <pc:docMk/>
            <pc:sldMk cId="2025570893" sldId="308"/>
            <ac:spMk id="2" creationId="{B3B120CA-9E69-69F4-E012-3E42F04EF329}"/>
          </ac:spMkLst>
        </pc:spChg>
        <pc:spChg chg="add mod">
          <ac:chgData name="Maria Pagano" userId="60497cb8cb4b67d3" providerId="LiveId" clId="{97C720CE-6CCD-4DDB-91E0-7B42C3A1328D}" dt="2024-07-04T18:47:57.453" v="9409" actId="1076"/>
          <ac:spMkLst>
            <pc:docMk/>
            <pc:sldMk cId="2025570893" sldId="308"/>
            <ac:spMk id="5" creationId="{43A243A6-8756-57C3-6022-F90FE6A84DA3}"/>
          </ac:spMkLst>
        </pc:spChg>
        <pc:spChg chg="add mod">
          <ac:chgData name="Maria Pagano" userId="60497cb8cb4b67d3" providerId="LiveId" clId="{97C720CE-6CCD-4DDB-91E0-7B42C3A1328D}" dt="2024-07-04T18:47:30.704" v="9404" actId="20577"/>
          <ac:spMkLst>
            <pc:docMk/>
            <pc:sldMk cId="2025570893" sldId="308"/>
            <ac:spMk id="7" creationId="{6E86C9EA-0830-2C7B-90D2-790776901540}"/>
          </ac:spMkLst>
        </pc:spChg>
        <pc:spChg chg="add mod">
          <ac:chgData name="Maria Pagano" userId="60497cb8cb4b67d3" providerId="LiveId" clId="{97C720CE-6CCD-4DDB-91E0-7B42C3A1328D}" dt="2024-04-23T00:20:43.250" v="6098" actId="1076"/>
          <ac:spMkLst>
            <pc:docMk/>
            <pc:sldMk cId="2025570893" sldId="308"/>
            <ac:spMk id="8" creationId="{70E55CD1-ACB9-7C58-F1D4-4159A03A375D}"/>
          </ac:spMkLst>
        </pc:spChg>
        <pc:spChg chg="mod">
          <ac:chgData name="Maria Pagano" userId="60497cb8cb4b67d3" providerId="LiveId" clId="{97C720CE-6CCD-4DDB-91E0-7B42C3A1328D}" dt="2024-07-04T18:47:50.608" v="9407" actId="1076"/>
          <ac:spMkLst>
            <pc:docMk/>
            <pc:sldMk cId="2025570893" sldId="308"/>
            <ac:spMk id="9" creationId="{F49BF5F4-867B-2988-7C29-2512715B71C8}"/>
          </ac:spMkLst>
        </pc:spChg>
        <pc:picChg chg="add mod">
          <ac:chgData name="Maria Pagano" userId="60497cb8cb4b67d3" providerId="LiveId" clId="{97C720CE-6CCD-4DDB-91E0-7B42C3A1328D}" dt="2024-07-04T18:47:55.415" v="9408" actId="1076"/>
          <ac:picMkLst>
            <pc:docMk/>
            <pc:sldMk cId="2025570893" sldId="308"/>
            <ac:picMk id="3" creationId="{115AC0CA-330C-F9B2-A1B8-EBBA876E55C5}"/>
          </ac:picMkLst>
        </pc:picChg>
      </pc:sldChg>
      <pc:sldChg chg="addSp delSp new del mod">
        <pc:chgData name="Maria Pagano" userId="60497cb8cb4b67d3" providerId="LiveId" clId="{97C720CE-6CCD-4DDB-91E0-7B42C3A1328D}" dt="2024-04-13T00:29:53.884" v="1489" actId="2696"/>
        <pc:sldMkLst>
          <pc:docMk/>
          <pc:sldMk cId="2367361148" sldId="308"/>
        </pc:sldMkLst>
        <pc:picChg chg="add del">
          <ac:chgData name="Maria Pagano" userId="60497cb8cb4b67d3" providerId="LiveId" clId="{97C720CE-6CCD-4DDB-91E0-7B42C3A1328D}" dt="2024-04-13T00:28:50.751" v="1486" actId="21"/>
          <ac:picMkLst>
            <pc:docMk/>
            <pc:sldMk cId="2367361148" sldId="308"/>
            <ac:picMk id="2" creationId="{8178E6C2-1EF5-1494-3217-BCD9E727DC42}"/>
          </ac:picMkLst>
        </pc:picChg>
      </pc:sldChg>
      <pc:sldChg chg="addSp delSp new del mod">
        <pc:chgData name="Maria Pagano" userId="60497cb8cb4b67d3" providerId="LiveId" clId="{97C720CE-6CCD-4DDB-91E0-7B42C3A1328D}" dt="2024-04-14T20:48:48.745" v="3475" actId="2696"/>
        <pc:sldMkLst>
          <pc:docMk/>
          <pc:sldMk cId="4157935346" sldId="308"/>
        </pc:sldMkLst>
        <pc:picChg chg="add del">
          <ac:chgData name="Maria Pagano" userId="60497cb8cb4b67d3" providerId="LiveId" clId="{97C720CE-6CCD-4DDB-91E0-7B42C3A1328D}" dt="2024-04-14T17:54:52.165" v="3026" actId="21"/>
          <ac:picMkLst>
            <pc:docMk/>
            <pc:sldMk cId="4157935346" sldId="308"/>
            <ac:picMk id="2" creationId="{6E3D5D66-41BE-D35B-5EA5-690D83D9F698}"/>
          </ac:picMkLst>
        </pc:picChg>
        <pc:picChg chg="add">
          <ac:chgData name="Maria Pagano" userId="60497cb8cb4b67d3" providerId="LiveId" clId="{97C720CE-6CCD-4DDB-91E0-7B42C3A1328D}" dt="2024-04-14T20:41:05.177" v="3390"/>
          <ac:picMkLst>
            <pc:docMk/>
            <pc:sldMk cId="4157935346" sldId="308"/>
            <ac:picMk id="3" creationId="{66769B8E-13CB-51F8-0C02-185998DC4B74}"/>
          </ac:picMkLst>
        </pc:picChg>
      </pc:sldChg>
      <pc:sldChg chg="addSp modSp new del mod">
        <pc:chgData name="Maria Pagano" userId="60497cb8cb4b67d3" providerId="LiveId" clId="{97C720CE-6CCD-4DDB-91E0-7B42C3A1328D}" dt="2024-04-24T01:22:19.241" v="9191" actId="2696"/>
        <pc:sldMkLst>
          <pc:docMk/>
          <pc:sldMk cId="3065341191" sldId="309"/>
        </pc:sldMkLst>
        <pc:spChg chg="add mod">
          <ac:chgData name="Maria Pagano" userId="60497cb8cb4b67d3" providerId="LiveId" clId="{97C720CE-6CCD-4DDB-91E0-7B42C3A1328D}" dt="2024-04-24T01:21:15.746" v="9141" actId="1076"/>
          <ac:spMkLst>
            <pc:docMk/>
            <pc:sldMk cId="3065341191" sldId="309"/>
            <ac:spMk id="2" creationId="{F8881228-539A-571B-BEED-6529319A7A6B}"/>
          </ac:spMkLst>
        </pc:spChg>
        <pc:picChg chg="add mod">
          <ac:chgData name="Maria Pagano" userId="60497cb8cb4b67d3" providerId="LiveId" clId="{97C720CE-6CCD-4DDB-91E0-7B42C3A1328D}" dt="2024-04-24T01:21:10.408" v="9140" actId="1076"/>
          <ac:picMkLst>
            <pc:docMk/>
            <pc:sldMk cId="3065341191" sldId="309"/>
            <ac:picMk id="3" creationId="{8DE22F0E-9630-90AC-09F4-1D2E7984C0D7}"/>
          </ac:picMkLst>
        </pc:picChg>
        <pc:picChg chg="add mod">
          <ac:chgData name="Maria Pagano" userId="60497cb8cb4b67d3" providerId="LiveId" clId="{97C720CE-6CCD-4DDB-91E0-7B42C3A1328D}" dt="2024-04-24T01:22:03.240" v="9190" actId="1076"/>
          <ac:picMkLst>
            <pc:docMk/>
            <pc:sldMk cId="3065341191" sldId="309"/>
            <ac:picMk id="4" creationId="{28384045-7BF0-4026-26CB-49BEEF9660C9}"/>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7/4/2024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7/4/2024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britannica.com/video/214983/Wave-period-and-frequency-relationship-between-frequency-period-waves" TargetMode="Externa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hyperlink" Target="https://www.youtube.com/watch?v=KIMZDsoq6G8&amp;t=1s" TargetMode="External"/><Relationship Id="rId4" Type="http://schemas.openxmlformats.org/officeDocument/2006/relationships/hyperlink" Target="https://creativecommons.org/licenses/by/4.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ny.pbslearningmedia.org/resource/buac20-68-sci-ps-wavesampfreq/waves-amplitude-frequency-and-wavelength/"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frequency" TargetMode="Externa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FlCG2Z9bnTM" TargetMode="Externa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fZDAwXh54is" TargetMode="Externa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ai7QnHS7C7g" TargetMode="Externa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s://www.youtube.com/watch?v=qjJmNJd38CY"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deed.en" TargetMode="External"/><Relationship Id="rId5" Type="http://schemas.openxmlformats.org/officeDocument/2006/relationships/hyperlink" Target="https://en.wikipedia.org/wiki/Opponent_process" TargetMode="Externa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hyperlink" Target="https://creativecommons.org/licenses/by/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sa/4.0/deed.en" TargetMode="External"/><Relationship Id="rId5" Type="http://schemas.openxmlformats.org/officeDocument/2006/relationships/hyperlink" Target="https://commons.wikimedia.org/wiki/File:Colour_perception_in_different_types_of_colour_blindness.svg" TargetMode="Externa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hyperlink" Target="https://www.youtube.com/watch?v=aTJ0t1CHgDE" TargetMode="External"/><Relationship Id="rId4" Type="http://schemas.openxmlformats.org/officeDocument/2006/relationships/hyperlink" Target="https://creativecommons.org/licenses/by/4.0/"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7SIcSQPDlEk&amp;t=39s" TargetMode="Externa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SU_aecxckRg&amp;t=11s" TargetMode="Externa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cochlear" TargetMode="Externa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hyperlink" Target="https://www.youtube.com/watch?v=CrqfDJn2Pqc" TargetMode="External"/><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wGXoYippog8" TargetMode="Externa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58oFDRZb2uQ" TargetMode="Externa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8" Type="http://schemas.openxmlformats.org/officeDocument/2006/relationships/hyperlink" Target="https://www.youtube.com/watch?v=0xcLbPkzN9w&amp;t=1s" TargetMode="External"/><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3.0/u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urses.lumenlearning.com/suny-dutchess-anatomy-physiology/chapter/sensory-perception/" TargetMode="External"/><Relationship Id="rId5" Type="http://schemas.openxmlformats.org/officeDocument/2006/relationships/image" Target="../media/image27.png"/><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vF80u3qJkkQ" TargetMode="Externa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RD6QY5KWiko" TargetMode="External"/><Relationship Id="rId4" Type="http://schemas.openxmlformats.org/officeDocument/2006/relationships/hyperlink" Target="https://www.youtube.com/watch?v=vF80u3qJkkQ"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congenital"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P3aYqxGesqs&amp;t=39s" TargetMode="Externa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Vd3AjOzElR4"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hyperlink" Target="https://www.youtube.com/watch?v=wVhiezByMSU" TargetMode="External"/><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gestalt" TargetMode="Externa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9xhOQNeIlhw&amp;t=3s" TargetMode="External"/><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openstax.org/l/blindness" TargetMode="External"/><Relationship Id="rId5" Type="http://schemas.openxmlformats.org/officeDocument/2006/relationships/hyperlink" Target="https://creativecommons.org/licenses/by/4.0/" TargetMode="External"/><Relationship Id="rId4" Type="http://schemas.openxmlformats.org/officeDocument/2006/relationships/hyperlink" Target="https://pressbooks.cuny.edu/openstaxpsychologynycctversion2ndeditio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W3LF0BMNgVI"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l2k4xmp0OpY&amp;list=PLnHz0jrulwLtREEbFQ8yrpDMl8ebEWevR&amp;index=8" TargetMode="Externa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8"/>
            <a:ext cx="6692827" cy="2927373"/>
          </a:xfrm>
        </p:spPr>
        <p:txBody>
          <a:bodyPr>
            <a:normAutofit/>
          </a:bodyPr>
          <a:lstStyle/>
          <a:p>
            <a:pPr algn="l"/>
            <a:r>
              <a:rPr lang="en-US" sz="6600" dirty="0">
                <a:solidFill>
                  <a:schemeClr val="accent1">
                    <a:lumMod val="60000"/>
                    <a:lumOff val="40000"/>
                  </a:schemeClr>
                </a:solidFill>
              </a:rPr>
              <a:t>Chapter 5 </a:t>
            </a:r>
            <a:br>
              <a:rPr lang="en-US" sz="6600" dirty="0">
                <a:solidFill>
                  <a:schemeClr val="accent1">
                    <a:lumMod val="60000"/>
                    <a:lumOff val="40000"/>
                  </a:schemeClr>
                </a:solidFill>
              </a:rPr>
            </a:br>
            <a:r>
              <a:rPr lang="en-US" sz="6600" dirty="0">
                <a:solidFill>
                  <a:schemeClr val="accent1">
                    <a:lumMod val="60000"/>
                    <a:lumOff val="40000"/>
                  </a:schemeClr>
                </a:solidFill>
              </a:rPr>
              <a:t>Sensation and Perception</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4072960" y="94448"/>
            <a:ext cx="3768437"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Frequency of a Wave</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132;p16">
            <a:extLst>
              <a:ext uri="{FF2B5EF4-FFF2-40B4-BE49-F238E27FC236}">
                <a16:creationId xmlns:a16="http://schemas.microsoft.com/office/drawing/2014/main" id="{B0ED176F-4CE0-FEF0-5738-9139708C2233}"/>
              </a:ext>
            </a:extLst>
          </p:cNvPr>
          <p:cNvSpPr txBox="1">
            <a:spLocks/>
          </p:cNvSpPr>
          <p:nvPr/>
        </p:nvSpPr>
        <p:spPr>
          <a:xfrm>
            <a:off x="609642" y="681524"/>
            <a:ext cx="11440519" cy="168298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chemeClr val="tx1"/>
                </a:solidFill>
                <a:latin typeface="+mn-lt"/>
                <a:ea typeface="+mn-ea"/>
                <a:cs typeface="+mn-cs"/>
              </a:defRPr>
            </a:lvl1pPr>
            <a:lvl2pPr marL="457200" indent="-182880" algn="l" defTabSz="914400" rtl="0" eaLnBrk="1" latinLnBrk="0" hangingPunct="1">
              <a:spcBef>
                <a:spcPct val="20000"/>
              </a:spcBef>
              <a:buClr>
                <a:srgbClr val="6CB255"/>
              </a:buClr>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Clr>
                <a:srgbClr val="6CB255"/>
              </a:buClr>
              <a:buFont typeface="Arial" pitchFamily="34" charset="0"/>
              <a:buChar char="•"/>
              <a:defRPr sz="1800" kern="1200">
                <a:solidFill>
                  <a:srgbClr val="000000"/>
                </a:solidFill>
                <a:latin typeface="+mn-lt"/>
                <a:ea typeface="+mn-ea"/>
                <a:cs typeface="+mn-cs"/>
              </a:defRPr>
            </a:lvl4pPr>
            <a:lvl5pPr marL="2057400" indent="-228600" algn="l" defTabSz="914400" rtl="0" eaLnBrk="1" latinLnBrk="0" hangingPunct="1">
              <a:spcBef>
                <a:spcPct val="20000"/>
              </a:spcBef>
              <a:buClr>
                <a:srgbClr val="6CB255"/>
              </a:buClr>
              <a:buFont typeface="Arial" pitchFamily="34" charset="0"/>
              <a:buChar char="•"/>
              <a:defRPr sz="1800" kern="1200" baseline="0">
                <a:solidFill>
                  <a:srgbClr val="000000"/>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Wavelength is directly related to </a:t>
            </a:r>
            <a:r>
              <a:rPr lang="en-US" sz="1600" u="sng" dirty="0">
                <a:solidFill>
                  <a:schemeClr val="dk1"/>
                </a:solidFill>
                <a:latin typeface="Arial"/>
                <a:ea typeface="Arial"/>
                <a:cs typeface="Arial"/>
                <a:sym typeface="Arial"/>
              </a:rPr>
              <a:t>frequency</a:t>
            </a:r>
            <a:r>
              <a:rPr lang="en-US" sz="1600" dirty="0">
                <a:solidFill>
                  <a:schemeClr val="dk1"/>
                </a:solidFill>
                <a:latin typeface="Arial"/>
                <a:ea typeface="Arial"/>
                <a:cs typeface="Arial"/>
                <a:sym typeface="Arial"/>
              </a:rPr>
              <a:t>.</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Frequency – number of waves that pass a given point in a given time period.</a:t>
            </a:r>
            <a:endParaRPr lang="en-US" sz="1600" dirty="0"/>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Expressed in hertz (Hz) or cycles per second.</a:t>
            </a:r>
            <a:endParaRPr lang="en-US" sz="1600" dirty="0"/>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Longer wavelengths have lower frequencies and shorter wavelengths have higher frequencies. </a:t>
            </a:r>
          </a:p>
        </p:txBody>
      </p:sp>
      <p:pic>
        <p:nvPicPr>
          <p:cNvPr id="4" name="Picture 3">
            <a:extLst>
              <a:ext uri="{FF2B5EF4-FFF2-40B4-BE49-F238E27FC236}">
                <a16:creationId xmlns:a16="http://schemas.microsoft.com/office/drawing/2014/main" id="{E1F85976-7F7A-81E0-EE32-B00B966AF120}"/>
              </a:ext>
            </a:extLst>
          </p:cNvPr>
          <p:cNvPicPr>
            <a:picLocks noChangeAspect="1"/>
          </p:cNvPicPr>
          <p:nvPr/>
        </p:nvPicPr>
        <p:blipFill rotWithShape="1">
          <a:blip r:embed="rId4"/>
          <a:srcRect t="10169" b="10665"/>
          <a:stretch/>
        </p:blipFill>
        <p:spPr>
          <a:xfrm>
            <a:off x="1924324" y="2506099"/>
            <a:ext cx="8065707" cy="2770360"/>
          </a:xfrm>
          <a:prstGeom prst="rect">
            <a:avLst/>
          </a:prstGeom>
        </p:spPr>
      </p:pic>
      <p:sp>
        <p:nvSpPr>
          <p:cNvPr id="8" name="TextBox 7">
            <a:extLst>
              <a:ext uri="{FF2B5EF4-FFF2-40B4-BE49-F238E27FC236}">
                <a16:creationId xmlns:a16="http://schemas.microsoft.com/office/drawing/2014/main" id="{42D92FE6-139E-C952-DFAD-CDCEBD42B174}"/>
              </a:ext>
            </a:extLst>
          </p:cNvPr>
          <p:cNvSpPr txBox="1"/>
          <p:nvPr/>
        </p:nvSpPr>
        <p:spPr>
          <a:xfrm>
            <a:off x="697366" y="5418048"/>
            <a:ext cx="10797267" cy="523220"/>
          </a:xfrm>
          <a:prstGeom prst="rect">
            <a:avLst/>
          </a:prstGeom>
          <a:noFill/>
          <a:ln>
            <a:solidFill>
              <a:schemeClr val="accent1">
                <a:lumMod val="60000"/>
                <a:lumOff val="40000"/>
              </a:schemeClr>
            </a:solidFill>
          </a:ln>
        </p:spPr>
        <p:txBody>
          <a:bodyPr wrap="square">
            <a:spAutoFit/>
          </a:bodyPr>
          <a:lstStyle/>
          <a:p>
            <a:pPr marL="0" lvl="0" indent="0" algn="l" rtl="0">
              <a:spcBef>
                <a:spcPts val="0"/>
              </a:spcBef>
              <a:spcAft>
                <a:spcPts val="0"/>
              </a:spcAft>
              <a:buClr>
                <a:srgbClr val="6CB255"/>
              </a:buClr>
              <a:buSzPts val="1700"/>
              <a:buNone/>
            </a:pPr>
            <a:r>
              <a:rPr lang="en-US" sz="1400" dirty="0">
                <a:latin typeface="Arial" panose="020B0604020202020204" pitchFamily="34" charset="0"/>
                <a:cs typeface="Arial" panose="020B0604020202020204" pitchFamily="34" charset="0"/>
              </a:rPr>
              <a:t>Figure 5.6 illustrates waves of differing wavelengths/frequencies. At the top of the figure, the red wave has a long wavelength/short frequency. Moving from top to bottom, the wavelengths decrease and frequencies increase.</a:t>
            </a:r>
          </a:p>
        </p:txBody>
      </p:sp>
      <p:sp>
        <p:nvSpPr>
          <p:cNvPr id="3" name="TextBox 2">
            <a:extLst>
              <a:ext uri="{FF2B5EF4-FFF2-40B4-BE49-F238E27FC236}">
                <a16:creationId xmlns:a16="http://schemas.microsoft.com/office/drawing/2014/main" id="{B6099187-03D4-50D6-06C7-6BADA8E89B9A}"/>
              </a:ext>
            </a:extLst>
          </p:cNvPr>
          <p:cNvSpPr txBox="1"/>
          <p:nvPr/>
        </p:nvSpPr>
        <p:spPr>
          <a:xfrm>
            <a:off x="1508225" y="6092710"/>
            <a:ext cx="9175550"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How to Measure a Wave: Frequency and Period Explained</a:t>
            </a:r>
            <a:r>
              <a:rPr lang="en-US" sz="1200" dirty="0">
                <a:solidFill>
                  <a:prstClr val="black"/>
                </a:solidFill>
                <a:latin typeface="Arial"/>
              </a:rPr>
              <a:t> shows how to measure the frequency and period of a wave (2:25).</a:t>
            </a:r>
          </a:p>
        </p:txBody>
      </p:sp>
    </p:spTree>
    <p:extLst>
      <p:ext uri="{BB962C8B-B14F-4D97-AF65-F5344CB8AC3E}">
        <p14:creationId xmlns:p14="http://schemas.microsoft.com/office/powerpoint/2010/main" val="884369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1358293" y="86093"/>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Light Waves</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98079" y="572242"/>
            <a:ext cx="11995841" cy="1173431"/>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b="0" dirty="0">
                <a:solidFill>
                  <a:srgbClr val="000000"/>
                </a:solidFill>
                <a:latin typeface="Arial"/>
                <a:ea typeface="Arial"/>
                <a:cs typeface="Arial"/>
                <a:sym typeface="Arial"/>
              </a:rPr>
              <a:t>The </a:t>
            </a:r>
            <a:r>
              <a:rPr lang="en-US" sz="1600" b="0" u="sng" dirty="0">
                <a:solidFill>
                  <a:srgbClr val="000000"/>
                </a:solidFill>
                <a:latin typeface="Arial"/>
                <a:ea typeface="Arial"/>
                <a:cs typeface="Arial"/>
                <a:sym typeface="Arial"/>
              </a:rPr>
              <a:t>visible spectrum </a:t>
            </a:r>
            <a:r>
              <a:rPr lang="en-US" sz="1600" b="0" dirty="0">
                <a:solidFill>
                  <a:srgbClr val="000000"/>
                </a:solidFill>
                <a:latin typeface="Arial"/>
                <a:ea typeface="Arial"/>
                <a:cs typeface="Arial"/>
                <a:sym typeface="Arial"/>
              </a:rPr>
              <a:t>is the portion of the electromagnetic spectrum that we can see.</a:t>
            </a:r>
            <a:endParaRPr lang="en-US" sz="1600" dirty="0"/>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a:ea typeface="Arial"/>
                <a:cs typeface="Arial"/>
                <a:sym typeface="Arial"/>
              </a:rPr>
              <a:t>Different species can see different portions of the spectrum.</a:t>
            </a:r>
            <a:endParaRPr lang="en-US" sz="1600" dirty="0"/>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a:ea typeface="Arial"/>
                <a:cs typeface="Arial"/>
                <a:sym typeface="Arial"/>
              </a:rPr>
              <a:t>Humans can see wavelengths ranging from about 380 – 740nm (remember: a nanometer is one billionth of a meter). </a:t>
            </a:r>
          </a:p>
        </p:txBody>
      </p:sp>
      <p:pic>
        <p:nvPicPr>
          <p:cNvPr id="3" name="Picture 2">
            <a:extLst>
              <a:ext uri="{FF2B5EF4-FFF2-40B4-BE49-F238E27FC236}">
                <a16:creationId xmlns:a16="http://schemas.microsoft.com/office/drawing/2014/main" id="{1B7F0738-120F-0703-CD67-001659642697}"/>
              </a:ext>
            </a:extLst>
          </p:cNvPr>
          <p:cNvPicPr>
            <a:picLocks noChangeAspect="1"/>
          </p:cNvPicPr>
          <p:nvPr/>
        </p:nvPicPr>
        <p:blipFill>
          <a:blip r:embed="rId4"/>
          <a:stretch>
            <a:fillRect/>
          </a:stretch>
        </p:blipFill>
        <p:spPr>
          <a:xfrm>
            <a:off x="1998490" y="2073817"/>
            <a:ext cx="8065707" cy="3499407"/>
          </a:xfrm>
          <a:prstGeom prst="rect">
            <a:avLst/>
          </a:prstGeom>
        </p:spPr>
      </p:pic>
      <p:sp>
        <p:nvSpPr>
          <p:cNvPr id="8" name="TextBox 7">
            <a:extLst>
              <a:ext uri="{FF2B5EF4-FFF2-40B4-BE49-F238E27FC236}">
                <a16:creationId xmlns:a16="http://schemas.microsoft.com/office/drawing/2014/main" id="{2FCFDFA5-6B17-AB83-AE04-6C0F3410E460}"/>
              </a:ext>
            </a:extLst>
          </p:cNvPr>
          <p:cNvSpPr txBox="1"/>
          <p:nvPr/>
        </p:nvSpPr>
        <p:spPr>
          <a:xfrm>
            <a:off x="1842926" y="5793270"/>
            <a:ext cx="8376834" cy="307777"/>
          </a:xfrm>
          <a:prstGeom prst="rect">
            <a:avLst/>
          </a:prstGeom>
          <a:noFill/>
          <a:ln>
            <a:solidFill>
              <a:schemeClr val="accent1">
                <a:lumMod val="60000"/>
                <a:lumOff val="40000"/>
              </a:schemeClr>
            </a:solidFill>
          </a:ln>
        </p:spPr>
        <p:txBody>
          <a:bodyPr wrap="square">
            <a:spAutoFit/>
          </a:bodyPr>
          <a:lstStyle/>
          <a:p>
            <a:pPr marL="0" lvl="0" indent="0" algn="l" rtl="0">
              <a:spcBef>
                <a:spcPts val="0"/>
              </a:spcBef>
              <a:spcAft>
                <a:spcPts val="0"/>
              </a:spcAft>
              <a:buClr>
                <a:srgbClr val="6CB255"/>
              </a:buClr>
              <a:buSzPts val="1600"/>
              <a:buNone/>
            </a:pPr>
            <a:r>
              <a:rPr lang="en-US" sz="1400" dirty="0">
                <a:latin typeface="Arial" panose="020B0604020202020204" pitchFamily="34" charset="0"/>
                <a:cs typeface="Arial" panose="020B0604020202020204" pitchFamily="34" charset="0"/>
              </a:rPr>
              <a:t>Figure 5.6 Light that is visible to humans makes up only a small portion of the electromagnetic spectrum.</a:t>
            </a:r>
          </a:p>
        </p:txBody>
      </p:sp>
    </p:spTree>
    <p:extLst>
      <p:ext uri="{BB962C8B-B14F-4D97-AF65-F5344CB8AC3E}">
        <p14:creationId xmlns:p14="http://schemas.microsoft.com/office/powerpoint/2010/main" val="38128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1358293" y="86093"/>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Light Waves: Continued: The Visible Spectrum</a:t>
            </a:r>
          </a:p>
        </p:txBody>
      </p:sp>
      <p:pic>
        <p:nvPicPr>
          <p:cNvPr id="3" name="Picture 2">
            <a:extLst>
              <a:ext uri="{FF2B5EF4-FFF2-40B4-BE49-F238E27FC236}">
                <a16:creationId xmlns:a16="http://schemas.microsoft.com/office/drawing/2014/main" id="{115AC0CA-330C-F9B2-A1B8-EBBA876E55C5}"/>
              </a:ext>
            </a:extLst>
          </p:cNvPr>
          <p:cNvPicPr>
            <a:picLocks noChangeAspect="1"/>
          </p:cNvPicPr>
          <p:nvPr/>
        </p:nvPicPr>
        <p:blipFill>
          <a:blip r:embed="rId2"/>
          <a:stretch>
            <a:fillRect/>
          </a:stretch>
        </p:blipFill>
        <p:spPr>
          <a:xfrm>
            <a:off x="376118" y="3387524"/>
            <a:ext cx="11572877" cy="2194560"/>
          </a:xfrm>
          <a:prstGeom prst="rect">
            <a:avLst/>
          </a:prstGeom>
        </p:spPr>
      </p:pic>
      <p:sp>
        <p:nvSpPr>
          <p:cNvPr id="5" name="TextBox 4">
            <a:extLst>
              <a:ext uri="{FF2B5EF4-FFF2-40B4-BE49-F238E27FC236}">
                <a16:creationId xmlns:a16="http://schemas.microsoft.com/office/drawing/2014/main" id="{43A243A6-8756-57C3-6022-F90FE6A84DA3}"/>
              </a:ext>
            </a:extLst>
          </p:cNvPr>
          <p:cNvSpPr txBox="1"/>
          <p:nvPr/>
        </p:nvSpPr>
        <p:spPr>
          <a:xfrm>
            <a:off x="243002" y="5758414"/>
            <a:ext cx="11705993"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5.8 Different wavelengths of light are associated with our perception of different colors. (credit: modification of work by Johannes </a:t>
            </a:r>
            <a:r>
              <a:rPr lang="en-US" sz="1400" dirty="0" err="1">
                <a:latin typeface="Arial" panose="020B0604020202020204" pitchFamily="34" charset="0"/>
                <a:cs typeface="Arial" panose="020B0604020202020204" pitchFamily="34" charset="0"/>
              </a:rPr>
              <a:t>Ahlmann</a:t>
            </a:r>
            <a:r>
              <a:rPr lang="en-US" sz="14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6E86C9EA-0830-2C7B-90D2-790776901540}"/>
              </a:ext>
            </a:extLst>
          </p:cNvPr>
          <p:cNvSpPr txBox="1"/>
          <p:nvPr/>
        </p:nvSpPr>
        <p:spPr>
          <a:xfrm>
            <a:off x="309561" y="573993"/>
            <a:ext cx="11705993" cy="2632003"/>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dirty="0">
                <a:effectLst/>
                <a:latin typeface="Arial" panose="020B0604020202020204" pitchFamily="34" charset="0"/>
                <a:cs typeface="Arial" panose="020B0604020202020204" pitchFamily="34" charset="0"/>
              </a:rPr>
              <a:t>In humans, light wavelength is associated with perception of color.</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effectLst/>
                <a:latin typeface="Arial" panose="020B0604020202020204" pitchFamily="34" charset="0"/>
                <a:cs typeface="Arial" panose="020B0604020202020204" pitchFamily="34" charset="0"/>
              </a:rPr>
              <a:t>Within the visible spectrum, our experience of red is associated with longer wavelengths, greens are intermediate, and blues and violets are shorter in wavelength. </a:t>
            </a:r>
          </a:p>
          <a:p>
            <a:pPr marL="742950" lvl="1" indent="-285750">
              <a:lnSpc>
                <a:spcPct val="150000"/>
              </a:lnSpc>
              <a:buClr>
                <a:schemeClr val="accent1">
                  <a:lumMod val="60000"/>
                  <a:lumOff val="40000"/>
                </a:schemeClr>
              </a:buClr>
              <a:buFont typeface="Wingdings" panose="05000000000000000000" pitchFamily="2" charset="2"/>
              <a:buChar char="ü"/>
            </a:pPr>
            <a:r>
              <a:rPr lang="en-US" sz="1600" dirty="0">
                <a:effectLst/>
                <a:latin typeface="Arial" panose="020B0604020202020204" pitchFamily="34" charset="0"/>
                <a:cs typeface="Arial" panose="020B0604020202020204" pitchFamily="34" charset="0"/>
              </a:rPr>
              <a:t>An easy way to remember the human color spectrum is by using the mnemonic ROYGBIV: </a:t>
            </a:r>
            <a:r>
              <a:rPr lang="en-US" sz="1600" b="1" dirty="0">
                <a:effectLst/>
                <a:latin typeface="Arial" panose="020B0604020202020204" pitchFamily="34" charset="0"/>
                <a:cs typeface="Arial" panose="020B0604020202020204" pitchFamily="34" charset="0"/>
              </a:rPr>
              <a:t>r</a:t>
            </a:r>
            <a:r>
              <a:rPr lang="en-US" sz="1600" dirty="0">
                <a:effectLst/>
                <a:latin typeface="Arial" panose="020B0604020202020204" pitchFamily="34" charset="0"/>
                <a:cs typeface="Arial" panose="020B0604020202020204" pitchFamily="34" charset="0"/>
              </a:rPr>
              <a:t>ed, </a:t>
            </a:r>
            <a:r>
              <a:rPr lang="en-US" sz="1600" b="1" dirty="0">
                <a:effectLst/>
                <a:latin typeface="Arial" panose="020B0604020202020204" pitchFamily="34" charset="0"/>
                <a:cs typeface="Arial" panose="020B0604020202020204" pitchFamily="34" charset="0"/>
              </a:rPr>
              <a:t>o</a:t>
            </a:r>
            <a:r>
              <a:rPr lang="en-US" sz="1600" dirty="0">
                <a:effectLst/>
                <a:latin typeface="Arial" panose="020B0604020202020204" pitchFamily="34" charset="0"/>
                <a:cs typeface="Arial" panose="020B0604020202020204" pitchFamily="34" charset="0"/>
              </a:rPr>
              <a:t>range, </a:t>
            </a:r>
            <a:r>
              <a:rPr lang="en-US" sz="1600" b="1" dirty="0">
                <a:effectLst/>
                <a:latin typeface="Arial" panose="020B0604020202020204" pitchFamily="34" charset="0"/>
                <a:cs typeface="Arial" panose="020B0604020202020204" pitchFamily="34" charset="0"/>
              </a:rPr>
              <a:t>y</a:t>
            </a:r>
            <a:r>
              <a:rPr lang="en-US" sz="1600" dirty="0">
                <a:effectLst/>
                <a:latin typeface="Arial" panose="020B0604020202020204" pitchFamily="34" charset="0"/>
                <a:cs typeface="Arial" panose="020B0604020202020204" pitchFamily="34" charset="0"/>
              </a:rPr>
              <a:t>ellow, </a:t>
            </a:r>
            <a:r>
              <a:rPr lang="en-US" sz="1600" b="1" dirty="0">
                <a:effectLst/>
                <a:latin typeface="Arial" panose="020B0604020202020204" pitchFamily="34" charset="0"/>
                <a:cs typeface="Arial" panose="020B0604020202020204" pitchFamily="34" charset="0"/>
              </a:rPr>
              <a:t>g</a:t>
            </a:r>
            <a:r>
              <a:rPr lang="en-US" sz="1600" dirty="0">
                <a:effectLst/>
                <a:latin typeface="Arial" panose="020B0604020202020204" pitchFamily="34" charset="0"/>
                <a:cs typeface="Arial" panose="020B0604020202020204" pitchFamily="34" charset="0"/>
              </a:rPr>
              <a:t>reen, </a:t>
            </a:r>
            <a:r>
              <a:rPr lang="en-US" sz="1600" b="1" dirty="0">
                <a:effectLst/>
                <a:latin typeface="Arial" panose="020B0604020202020204" pitchFamily="34" charset="0"/>
                <a:cs typeface="Arial" panose="020B0604020202020204" pitchFamily="34" charset="0"/>
              </a:rPr>
              <a:t>b</a:t>
            </a:r>
            <a:r>
              <a:rPr lang="en-US" sz="1600" dirty="0">
                <a:effectLst/>
                <a:latin typeface="Arial" panose="020B0604020202020204" pitchFamily="34" charset="0"/>
                <a:cs typeface="Arial" panose="020B0604020202020204" pitchFamily="34" charset="0"/>
              </a:rPr>
              <a:t>lue, </a:t>
            </a:r>
            <a:r>
              <a:rPr lang="en-US" sz="1600" b="1" dirty="0">
                <a:effectLst/>
                <a:latin typeface="Arial" panose="020B0604020202020204" pitchFamily="34" charset="0"/>
                <a:cs typeface="Arial" panose="020B0604020202020204" pitchFamily="34" charset="0"/>
              </a:rPr>
              <a:t>i</a:t>
            </a:r>
            <a:r>
              <a:rPr lang="en-US" sz="1600" dirty="0">
                <a:effectLst/>
                <a:latin typeface="Arial" panose="020B0604020202020204" pitchFamily="34" charset="0"/>
                <a:cs typeface="Arial" panose="020B0604020202020204" pitchFamily="34" charset="0"/>
              </a:rPr>
              <a:t>ndigo, </a:t>
            </a:r>
            <a:r>
              <a:rPr lang="en-US" sz="1600" b="1" dirty="0">
                <a:effectLst/>
                <a:latin typeface="Arial" panose="020B0604020202020204" pitchFamily="34" charset="0"/>
                <a:cs typeface="Arial" panose="020B0604020202020204" pitchFamily="34" charset="0"/>
              </a:rPr>
              <a:t>v</a:t>
            </a:r>
            <a:r>
              <a:rPr lang="en-US" sz="1600" dirty="0">
                <a:effectLst/>
                <a:latin typeface="Arial" panose="020B0604020202020204" pitchFamily="34" charset="0"/>
                <a:cs typeface="Arial" panose="020B0604020202020204" pitchFamily="34" charset="0"/>
              </a:rPr>
              <a:t>iolet.</a:t>
            </a:r>
          </a:p>
          <a:p>
            <a:pPr marL="285750" indent="-285750">
              <a:lnSpc>
                <a:spcPct val="150000"/>
              </a:lnSpc>
              <a:buClr>
                <a:schemeClr val="accent1">
                  <a:lumMod val="60000"/>
                  <a:lumOff val="40000"/>
                </a:schemeClr>
              </a:buClr>
              <a:buFont typeface="Wingdings" panose="05000000000000000000" pitchFamily="2" charset="2"/>
              <a:buChar char="q"/>
            </a:pPr>
            <a:r>
              <a:rPr lang="en-US" sz="1600" dirty="0">
                <a:effectLst/>
                <a:latin typeface="Arial" panose="020B0604020202020204" pitchFamily="34" charset="0"/>
                <a:cs typeface="Arial" panose="020B0604020202020204" pitchFamily="34" charset="0"/>
              </a:rPr>
              <a:t>The amplitude of light waves is associated with our experience of brightness or intensity of color, with larger amplitudes appearing brighter, and larger amplitudes appear brighter.</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9" name="TextBox 8">
            <a:extLst>
              <a:ext uri="{FF2B5EF4-FFF2-40B4-BE49-F238E27FC236}">
                <a16:creationId xmlns:a16="http://schemas.microsoft.com/office/drawing/2014/main" id="{F49BF5F4-867B-2988-7C29-2512715B71C8}"/>
              </a:ext>
            </a:extLst>
          </p:cNvPr>
          <p:cNvSpPr txBox="1"/>
          <p:nvPr/>
        </p:nvSpPr>
        <p:spPr>
          <a:xfrm>
            <a:off x="207962" y="6242521"/>
            <a:ext cx="11784137"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Color in Our World: The Electromagnetic Spectrum: Arbor Scientific</a:t>
            </a:r>
            <a:r>
              <a:rPr lang="en-US" sz="1200" dirty="0">
                <a:solidFill>
                  <a:prstClr val="black"/>
                </a:solidFill>
                <a:latin typeface="Arial"/>
              </a:rPr>
              <a:t> discusses the electromagnetic spectrum, the visible spectrum and how we perceive colors (2:19).</a:t>
            </a:r>
          </a:p>
        </p:txBody>
      </p:sp>
    </p:spTree>
    <p:extLst>
      <p:ext uri="{BB962C8B-B14F-4D97-AF65-F5344CB8AC3E}">
        <p14:creationId xmlns:p14="http://schemas.microsoft.com/office/powerpoint/2010/main" val="202557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1154544" y="211981"/>
            <a:ext cx="9882909"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Soundwaves</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8" name="Figure Legend">
            <a:extLst>
              <a:ext uri="{FF2B5EF4-FFF2-40B4-BE49-F238E27FC236}">
                <a16:creationId xmlns:a16="http://schemas.microsoft.com/office/drawing/2014/main" id="{58794CFC-BCA8-DC0B-C6A2-2EDD02816398}"/>
              </a:ext>
            </a:extLst>
          </p:cNvPr>
          <p:cNvSpPr txBox="1">
            <a:spLocks/>
          </p:cNvSpPr>
          <p:nvPr/>
        </p:nvSpPr>
        <p:spPr>
          <a:xfrm>
            <a:off x="335103" y="668471"/>
            <a:ext cx="7331079" cy="5723093"/>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Frequency</a:t>
            </a:r>
            <a:endParaRPr lang="en-US" sz="1600" dirty="0">
              <a:latin typeface="Arial"/>
            </a:endParaRP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Frequency of soundwaves = </a:t>
            </a:r>
            <a:r>
              <a:rPr lang="en-US" sz="1600" u="sng" dirty="0">
                <a:latin typeface="Arial" panose="020B0604020202020204" pitchFamily="34" charset="0"/>
                <a:cs typeface="Arial" panose="020B0604020202020204" pitchFamily="34" charset="0"/>
              </a:rPr>
              <a:t>pitch</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High frequency = high-pitched sound</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Low frequency = low-pitched sound</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audible range of sound frequencies in humans is between 20 – 2000Hz</a:t>
            </a:r>
          </a:p>
          <a:p>
            <a:pPr marL="285750" indent="-285750">
              <a:spcBef>
                <a:spcPts val="94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Amplitude and Decibels</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Amplitude of soundwaves = </a:t>
            </a:r>
            <a:r>
              <a:rPr lang="en-US" sz="1600" u="sng" dirty="0">
                <a:latin typeface="Arial" panose="020B0604020202020204" pitchFamily="34" charset="0"/>
                <a:cs typeface="Arial" panose="020B0604020202020204" pitchFamily="34" charset="0"/>
              </a:rPr>
              <a:t>loudness</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Higher amplitude = louder sounds</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Lower amplitude = quieter sounds</a:t>
            </a:r>
          </a:p>
          <a:p>
            <a:pPr marL="101727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Loudness is measured in </a:t>
            </a:r>
            <a:r>
              <a:rPr lang="en-US" sz="1600" u="sng" dirty="0">
                <a:latin typeface="Arial" panose="020B0604020202020204" pitchFamily="34" charset="0"/>
                <a:cs typeface="Arial" panose="020B0604020202020204" pitchFamily="34" charset="0"/>
              </a:rPr>
              <a:t>decibels</a:t>
            </a:r>
            <a:r>
              <a:rPr lang="en-US" sz="1600" dirty="0">
                <a:latin typeface="Arial" panose="020B0604020202020204" pitchFamily="34" charset="0"/>
                <a:cs typeface="Arial" panose="020B0604020202020204" pitchFamily="34" charset="0"/>
              </a:rPr>
              <a:t> (dB).</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Typical conversation = 60 dB</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Rock concert = 120 dB</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Potential for hearing damage = 80 – 130 dB</a:t>
            </a:r>
          </a:p>
          <a:p>
            <a:pPr marL="1543050" lvl="2"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threshold for pain = 130 dB</a:t>
            </a:r>
          </a:p>
          <a:p>
            <a:pPr marL="285750" indent="-285750">
              <a:spcBef>
                <a:spcPts val="940"/>
              </a:spcBef>
              <a:buClr>
                <a:schemeClr val="accent1">
                  <a:lumMod val="60000"/>
                  <a:lumOff val="40000"/>
                </a:schemeClr>
              </a:buClr>
              <a:buSzPts val="1700"/>
              <a:buFont typeface="Wingdings" panose="05000000000000000000" pitchFamily="2" charset="2"/>
              <a:buChar char="ü"/>
            </a:pPr>
            <a:endParaRPr lang="en-US" sz="18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extBox 3">
            <a:extLst>
              <a:ext uri="{FF2B5EF4-FFF2-40B4-BE49-F238E27FC236}">
                <a16:creationId xmlns:a16="http://schemas.microsoft.com/office/drawing/2014/main" id="{26CB4837-60C9-6079-0204-896145479786}"/>
              </a:ext>
            </a:extLst>
          </p:cNvPr>
          <p:cNvSpPr txBox="1"/>
          <p:nvPr/>
        </p:nvSpPr>
        <p:spPr>
          <a:xfrm>
            <a:off x="8035733" y="2178122"/>
            <a:ext cx="3821164" cy="2960875"/>
          </a:xfrm>
          <a:prstGeom prst="rect">
            <a:avLst/>
          </a:prstGeom>
          <a:noFill/>
          <a:ln>
            <a:solidFill>
              <a:schemeClr val="accent1">
                <a:lumMod val="60000"/>
                <a:lumOff val="40000"/>
              </a:schemeClr>
            </a:solidFill>
          </a:ln>
        </p:spPr>
        <p:txBody>
          <a:bodyPr wrap="square" rtlCol="0">
            <a:spAutoFit/>
          </a:bodyPr>
          <a:lstStyle/>
          <a:p>
            <a:pPr>
              <a:lnSpc>
                <a:spcPct val="150000"/>
              </a:lnSpc>
            </a:pPr>
            <a:r>
              <a:rPr lang="en-US" sz="1400" b="1" dirty="0">
                <a:latin typeface="Arial" panose="020B0604020202020204" pitchFamily="34" charset="0"/>
                <a:cs typeface="Arial" panose="020B0604020202020204" pitchFamily="34" charset="0"/>
              </a:rPr>
              <a:t>Demonstration Link</a:t>
            </a:r>
            <a:r>
              <a:rPr lang="en-US" sz="1400"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hlinkClick r:id="rId4"/>
              </a:rPr>
              <a:t>Waves: Amplitude, Frequency, and Wavelength </a:t>
            </a:r>
            <a:r>
              <a:rPr lang="en-US" sz="1400" dirty="0">
                <a:latin typeface="Arial" panose="020B0604020202020204" pitchFamily="34" charset="0"/>
                <a:cs typeface="Arial" panose="020B0604020202020204" pitchFamily="34" charset="0"/>
              </a:rPr>
              <a:t>provides three instruments that allow you to change the amplitude, frequency, and wavelength of light and sound.  Click on the which of the properties you would like to demonstrate and click “LAUNCH.” (To change the wavelength for color, once you open the demonstration you will need to click “NEXT” twice.)</a:t>
            </a:r>
          </a:p>
        </p:txBody>
      </p:sp>
    </p:spTree>
    <p:extLst>
      <p:ext uri="{BB962C8B-B14F-4D97-AF65-F5344CB8AC3E}">
        <p14:creationId xmlns:p14="http://schemas.microsoft.com/office/powerpoint/2010/main" val="338081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083372" y="86334"/>
            <a:ext cx="5735782"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Soundwaves: Continued</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507339"/>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9" name="Google Shape;167;p20">
            <a:extLst>
              <a:ext uri="{FF2B5EF4-FFF2-40B4-BE49-F238E27FC236}">
                <a16:creationId xmlns:a16="http://schemas.microsoft.com/office/drawing/2014/main" id="{AB7828C9-4D28-C9D9-83A5-2CE62519E3E6}"/>
              </a:ext>
            </a:extLst>
          </p:cNvPr>
          <p:cNvSpPr txBox="1">
            <a:spLocks/>
          </p:cNvSpPr>
          <p:nvPr/>
        </p:nvSpPr>
        <p:spPr>
          <a:xfrm>
            <a:off x="1751937" y="6087164"/>
            <a:ext cx="5638801" cy="21544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marR="0" lvl="0" indent="0" defTabSz="914400" rtl="0" eaLnBrk="1" fontAlgn="auto" latinLnBrk="0" hangingPunct="1">
              <a:lnSpc>
                <a:spcPct val="80000"/>
              </a:lnSpc>
              <a:spcBef>
                <a:spcPts val="0"/>
              </a:spcBef>
              <a:spcAft>
                <a:spcPts val="0"/>
              </a:spcAft>
              <a:buClr>
                <a:srgbClr val="6CB255"/>
              </a:buClr>
              <a:buSzPts val="1665"/>
              <a:buFont typeface="Arial"/>
              <a:buNone/>
              <a:tabLst/>
              <a:defRPr/>
            </a:pPr>
            <a:r>
              <a:rPr lang="en-US" sz="1400" dirty="0">
                <a:solidFill>
                  <a:srgbClr val="373D3F"/>
                </a:solidFill>
                <a:latin typeface="Arial" panose="020B0604020202020204" pitchFamily="34" charset="0"/>
                <a:cs typeface="Arial" panose="020B0604020202020204" pitchFamily="34" charset="0"/>
              </a:rPr>
              <a:t>Figure 5.9</a:t>
            </a:r>
            <a:r>
              <a:rPr lang="en-US" sz="1400" i="0" dirty="0">
                <a:solidFill>
                  <a:srgbClr val="373D3F"/>
                </a:solidFill>
                <a:effectLst/>
                <a:latin typeface="Arial" panose="020B0604020202020204" pitchFamily="34" charset="0"/>
                <a:cs typeface="Arial" panose="020B0604020202020204" pitchFamily="34" charset="0"/>
              </a:rPr>
              <a:t> This figure illustrates the loudness of common sounds.</a:t>
            </a:r>
            <a:endParaRPr kumimoji="0" lang="en-US" sz="140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3" name="Picture 2">
            <a:extLst>
              <a:ext uri="{FF2B5EF4-FFF2-40B4-BE49-F238E27FC236}">
                <a16:creationId xmlns:a16="http://schemas.microsoft.com/office/drawing/2014/main" id="{CDA946BB-B285-953D-D757-097DDEAE5A29}"/>
              </a:ext>
            </a:extLst>
          </p:cNvPr>
          <p:cNvPicPr>
            <a:picLocks noChangeAspect="1"/>
          </p:cNvPicPr>
          <p:nvPr/>
        </p:nvPicPr>
        <p:blipFill>
          <a:blip r:embed="rId4"/>
          <a:stretch>
            <a:fillRect/>
          </a:stretch>
        </p:blipFill>
        <p:spPr>
          <a:xfrm>
            <a:off x="904829" y="699449"/>
            <a:ext cx="7333019" cy="5212080"/>
          </a:xfrm>
          <a:prstGeom prst="rect">
            <a:avLst/>
          </a:prstGeom>
        </p:spPr>
      </p:pic>
      <p:sp>
        <p:nvSpPr>
          <p:cNvPr id="4" name="TextBox 3">
            <a:extLst>
              <a:ext uri="{FF2B5EF4-FFF2-40B4-BE49-F238E27FC236}">
                <a16:creationId xmlns:a16="http://schemas.microsoft.com/office/drawing/2014/main" id="{041443F9-5746-43A7-335E-B98DAC7DF75F}"/>
              </a:ext>
            </a:extLst>
          </p:cNvPr>
          <p:cNvSpPr txBox="1"/>
          <p:nvPr/>
        </p:nvSpPr>
        <p:spPr>
          <a:xfrm>
            <a:off x="8662721" y="5057559"/>
            <a:ext cx="3316843" cy="646331"/>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brief video about our perception of frequency and amplitude</a:t>
            </a:r>
            <a:r>
              <a:rPr lang="en-US" sz="1200" dirty="0">
                <a:latin typeface="Arial" panose="020B0604020202020204" pitchFamily="34" charset="0"/>
                <a:cs typeface="Arial" panose="020B0604020202020204" pitchFamily="34" charset="0"/>
              </a:rPr>
              <a:t> to learn more. </a:t>
            </a:r>
            <a:r>
              <a:rPr lang="en-US" sz="1200" dirty="0">
                <a:solidFill>
                  <a:prstClr val="black"/>
                </a:solidFill>
                <a:latin typeface="Arial" panose="020B0604020202020204" pitchFamily="34" charset="0"/>
                <a:cs typeface="Arial" panose="020B0604020202020204" pitchFamily="34" charset="0"/>
              </a:rPr>
              <a:t>(4:18).</a:t>
            </a:r>
          </a:p>
        </p:txBody>
      </p:sp>
    </p:spTree>
    <p:extLst>
      <p:ext uri="{BB962C8B-B14F-4D97-AF65-F5344CB8AC3E}">
        <p14:creationId xmlns:p14="http://schemas.microsoft.com/office/powerpoint/2010/main" val="439961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142810" y="101999"/>
            <a:ext cx="5906379"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Vision: Anatomy of the Visual System</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9172ECA-31E6-D3A5-2065-F4DB833E01ED}"/>
              </a:ext>
            </a:extLst>
          </p:cNvPr>
          <p:cNvSpPr txBox="1"/>
          <p:nvPr/>
        </p:nvSpPr>
        <p:spPr>
          <a:xfrm>
            <a:off x="158114" y="581810"/>
            <a:ext cx="6990831" cy="5694379"/>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solidFill>
                  <a:schemeClr val="dk1"/>
                </a:solidFill>
                <a:latin typeface="Arial" panose="020B0604020202020204" pitchFamily="34" charset="0"/>
                <a:ea typeface="Arial"/>
                <a:cs typeface="Arial" panose="020B0604020202020204" pitchFamily="34" charset="0"/>
                <a:sym typeface="Arial"/>
              </a:rPr>
              <a:t>Light waves are transmitted across the </a:t>
            </a:r>
            <a:r>
              <a:rPr lang="en-US" sz="1600" u="sng" dirty="0">
                <a:solidFill>
                  <a:schemeClr val="dk1"/>
                </a:solidFill>
                <a:latin typeface="Arial" panose="020B0604020202020204" pitchFamily="34" charset="0"/>
                <a:ea typeface="Arial"/>
                <a:cs typeface="Arial" panose="020B0604020202020204" pitchFamily="34" charset="0"/>
                <a:sym typeface="Arial"/>
              </a:rPr>
              <a:t>cornea</a:t>
            </a:r>
            <a:r>
              <a:rPr lang="en-US" sz="1600" dirty="0">
                <a:solidFill>
                  <a:schemeClr val="dk1"/>
                </a:solidFill>
                <a:latin typeface="Arial" panose="020B0604020202020204" pitchFamily="34" charset="0"/>
                <a:ea typeface="Arial"/>
                <a:cs typeface="Arial" panose="020B0604020202020204" pitchFamily="34" charset="0"/>
                <a:sym typeface="Arial"/>
              </a:rPr>
              <a:t> and enter through the </a:t>
            </a:r>
            <a:r>
              <a:rPr lang="en-US" sz="1600" u="sng" dirty="0">
                <a:solidFill>
                  <a:schemeClr val="dk1"/>
                </a:solidFill>
                <a:latin typeface="Arial" panose="020B0604020202020204" pitchFamily="34" charset="0"/>
                <a:ea typeface="Arial"/>
                <a:cs typeface="Arial" panose="020B0604020202020204" pitchFamily="34" charset="0"/>
                <a:sym typeface="Arial"/>
              </a:rPr>
              <a:t>pupil</a:t>
            </a:r>
            <a:r>
              <a:rPr lang="en-US" sz="1600" dirty="0">
                <a:solidFill>
                  <a:schemeClr val="dk1"/>
                </a:solidFill>
                <a:latin typeface="Arial" panose="020B0604020202020204" pitchFamily="34" charset="0"/>
                <a:ea typeface="Arial"/>
                <a:cs typeface="Arial" panose="020B0604020202020204" pitchFamily="34" charset="0"/>
                <a:sym typeface="Arial"/>
              </a:rPr>
              <a:t>.</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The pupil’s size is controlled by muscles that are connected to the </a:t>
            </a:r>
            <a:r>
              <a:rPr lang="en-US" sz="1600" u="sng" dirty="0">
                <a:solidFill>
                  <a:schemeClr val="dk1"/>
                </a:solidFill>
                <a:latin typeface="Arial" panose="020B0604020202020204" pitchFamily="34" charset="0"/>
                <a:ea typeface="Arial"/>
                <a:cs typeface="Arial" panose="020B0604020202020204" pitchFamily="34" charset="0"/>
                <a:sym typeface="Arial"/>
              </a:rPr>
              <a:t>iris</a:t>
            </a:r>
            <a:r>
              <a:rPr lang="en-US" sz="1600" dirty="0">
                <a:solidFill>
                  <a:schemeClr val="dk1"/>
                </a:solidFill>
                <a:latin typeface="Arial" panose="020B0604020202020204" pitchFamily="34" charset="0"/>
                <a:ea typeface="Arial"/>
                <a:cs typeface="Arial" panose="020B0604020202020204" pitchFamily="34" charset="0"/>
                <a:sym typeface="Arial"/>
              </a:rPr>
              <a:t> (the colored part of the eye).</a:t>
            </a:r>
            <a:endParaRPr lang="en-US" sz="1600" dirty="0">
              <a:latin typeface="Arial" panose="020B0604020202020204" pitchFamily="34" charset="0"/>
              <a:cs typeface="Arial" panose="020B0604020202020204" pitchFamily="34" charset="0"/>
            </a:endParaRPr>
          </a:p>
          <a:p>
            <a:pPr marL="285750" marR="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solidFill>
                  <a:schemeClr val="dk1"/>
                </a:solidFill>
                <a:latin typeface="Arial" panose="020B0604020202020204" pitchFamily="34" charset="0"/>
                <a:ea typeface="Arial"/>
                <a:cs typeface="Arial" panose="020B0604020202020204" pitchFamily="34" charset="0"/>
                <a:sym typeface="Arial"/>
              </a:rPr>
              <a:t>Light then crosses the lens and is focused on the fovea, which is part of the </a:t>
            </a:r>
            <a:r>
              <a:rPr lang="en-US" sz="1600" u="sng" dirty="0">
                <a:solidFill>
                  <a:schemeClr val="dk1"/>
                </a:solidFill>
                <a:latin typeface="Arial" panose="020B0604020202020204" pitchFamily="34" charset="0"/>
                <a:ea typeface="Arial"/>
                <a:cs typeface="Arial" panose="020B0604020202020204" pitchFamily="34" charset="0"/>
                <a:sym typeface="Arial"/>
              </a:rPr>
              <a:t>retina</a:t>
            </a:r>
            <a:r>
              <a:rPr lang="en-US" sz="1600" dirty="0">
                <a:solidFill>
                  <a:schemeClr val="dk1"/>
                </a:solidFill>
                <a:latin typeface="Arial" panose="020B0604020202020204" pitchFamily="34" charset="0"/>
                <a:ea typeface="Arial"/>
                <a:cs typeface="Arial" panose="020B0604020202020204" pitchFamily="34" charset="0"/>
                <a:sym typeface="Arial"/>
              </a:rPr>
              <a:t>.</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The fovea contains </a:t>
            </a:r>
            <a:r>
              <a:rPr lang="en-US" sz="1600" b="0" u="sng" dirty="0">
                <a:solidFill>
                  <a:srgbClr val="000000"/>
                </a:solidFill>
                <a:latin typeface="Arial" panose="020B0604020202020204" pitchFamily="34" charset="0"/>
                <a:ea typeface="Arial"/>
                <a:cs typeface="Arial" panose="020B0604020202020204" pitchFamily="34" charset="0"/>
                <a:sym typeface="Arial"/>
              </a:rPr>
              <a:t>photoreceptors</a:t>
            </a:r>
            <a:r>
              <a:rPr lang="en-US" sz="1600" b="0" dirty="0">
                <a:solidFill>
                  <a:srgbClr val="000000"/>
                </a:solidFill>
                <a:latin typeface="Arial" panose="020B0604020202020204" pitchFamily="34" charset="0"/>
                <a:ea typeface="Arial"/>
                <a:cs typeface="Arial" panose="020B0604020202020204" pitchFamily="34" charset="0"/>
                <a:sym typeface="Arial"/>
              </a:rPr>
              <a:t>.</a:t>
            </a:r>
            <a:endParaRPr lang="en-US" sz="1600" dirty="0">
              <a:latin typeface="Arial" panose="020B0604020202020204" pitchFamily="34" charset="0"/>
              <a:cs typeface="Arial" panose="020B0604020202020204" pitchFamily="34" charset="0"/>
            </a:endParaRP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b="0" dirty="0">
                <a:solidFill>
                  <a:srgbClr val="000000"/>
                </a:solidFill>
                <a:latin typeface="Arial" panose="020B0604020202020204" pitchFamily="34" charset="0"/>
                <a:ea typeface="Arial"/>
                <a:cs typeface="Arial" panose="020B0604020202020204" pitchFamily="34" charset="0"/>
                <a:sym typeface="Arial"/>
              </a:rPr>
              <a:t>Photoreceptors are connected to retinal ganglion cells. Axons from </a:t>
            </a:r>
            <a:r>
              <a:rPr lang="en-US" sz="1600" u="sng" dirty="0">
                <a:solidFill>
                  <a:srgbClr val="000000"/>
                </a:solidFill>
                <a:latin typeface="Arial" panose="020B0604020202020204" pitchFamily="34" charset="0"/>
                <a:cs typeface="Arial" panose="020B0604020202020204" pitchFamily="34" charset="0"/>
                <a:sym typeface="Arial"/>
              </a:rPr>
              <a:t>these</a:t>
            </a:r>
            <a:r>
              <a:rPr lang="en-US" sz="1600" b="0" dirty="0">
                <a:solidFill>
                  <a:srgbClr val="000000"/>
                </a:solidFill>
                <a:latin typeface="Arial" panose="020B0604020202020204" pitchFamily="34" charset="0"/>
                <a:ea typeface="Arial"/>
                <a:cs typeface="Arial" panose="020B0604020202020204" pitchFamily="34" charset="0"/>
                <a:sym typeface="Arial"/>
              </a:rPr>
              <a:t> cells exit through the back of the eye where they form the optic nerve.</a:t>
            </a:r>
            <a:endParaRPr lang="en-US" sz="1600" dirty="0">
              <a:latin typeface="Arial" panose="020B0604020202020204" pitchFamily="34" charset="0"/>
              <a:cs typeface="Arial" panose="020B0604020202020204" pitchFamily="34" charset="0"/>
            </a:endParaRPr>
          </a:p>
          <a:p>
            <a:pPr marL="285750" marR="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b="0" dirty="0">
                <a:solidFill>
                  <a:srgbClr val="000000"/>
                </a:solidFill>
                <a:latin typeface="Arial" panose="020B0604020202020204" pitchFamily="34" charset="0"/>
                <a:ea typeface="Arial"/>
                <a:cs typeface="Arial" panose="020B0604020202020204" pitchFamily="34" charset="0"/>
                <a:sym typeface="Arial"/>
              </a:rPr>
              <a:t>The </a:t>
            </a:r>
            <a:r>
              <a:rPr lang="en-US" sz="1600" b="0" u="sng" dirty="0">
                <a:solidFill>
                  <a:srgbClr val="000000"/>
                </a:solidFill>
                <a:latin typeface="Arial" panose="020B0604020202020204" pitchFamily="34" charset="0"/>
                <a:ea typeface="Arial"/>
                <a:cs typeface="Arial" panose="020B0604020202020204" pitchFamily="34" charset="0"/>
                <a:sym typeface="Arial"/>
              </a:rPr>
              <a:t>optic nerve </a:t>
            </a:r>
            <a:r>
              <a:rPr lang="en-US" sz="1600" b="0" dirty="0">
                <a:solidFill>
                  <a:srgbClr val="000000"/>
                </a:solidFill>
                <a:latin typeface="Arial" panose="020B0604020202020204" pitchFamily="34" charset="0"/>
                <a:ea typeface="Arial"/>
                <a:cs typeface="Arial" panose="020B0604020202020204" pitchFamily="34" charset="0"/>
                <a:sym typeface="Arial"/>
              </a:rPr>
              <a:t>then carries the visual information to the brain. </a:t>
            </a:r>
            <a:endParaRPr lang="en-US" sz="1600" dirty="0">
              <a:latin typeface="Arial" panose="020B0604020202020204" pitchFamily="34" charset="0"/>
              <a:cs typeface="Arial" panose="020B0604020202020204" pitchFamily="34" charset="0"/>
            </a:endParaRPr>
          </a:p>
          <a:p>
            <a:pPr marL="285750" marR="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solidFill>
                  <a:srgbClr val="000000"/>
                </a:solidFill>
                <a:latin typeface="Arial" panose="020B0604020202020204" pitchFamily="34" charset="0"/>
                <a:ea typeface="Arial"/>
                <a:cs typeface="Arial" panose="020B0604020202020204" pitchFamily="34" charset="0"/>
                <a:sym typeface="Arial"/>
              </a:rPr>
              <a:t>The </a:t>
            </a:r>
            <a:r>
              <a:rPr lang="en-US" sz="1600" u="sng" dirty="0">
                <a:solidFill>
                  <a:srgbClr val="000000"/>
                </a:solidFill>
                <a:latin typeface="Arial" panose="020B0604020202020204" pitchFamily="34" charset="0"/>
                <a:ea typeface="Arial"/>
                <a:cs typeface="Arial" panose="020B0604020202020204" pitchFamily="34" charset="0"/>
                <a:sym typeface="Arial"/>
              </a:rPr>
              <a:t>blind spot (optic disc) </a:t>
            </a:r>
            <a:r>
              <a:rPr lang="en-US" sz="1600" b="0" dirty="0">
                <a:solidFill>
                  <a:srgbClr val="000000"/>
                </a:solidFill>
                <a:latin typeface="Arial" panose="020B0604020202020204" pitchFamily="34" charset="0"/>
                <a:ea typeface="Arial"/>
                <a:cs typeface="Arial" panose="020B0604020202020204" pitchFamily="34" charset="0"/>
                <a:sym typeface="Arial"/>
              </a:rPr>
              <a:t>– a point of no receptors, where information exits the eye, where we cannot respond to visual information.</a:t>
            </a:r>
          </a:p>
        </p:txBody>
      </p:sp>
      <p:pic>
        <p:nvPicPr>
          <p:cNvPr id="21" name="Picture 20">
            <a:extLst>
              <a:ext uri="{FF2B5EF4-FFF2-40B4-BE49-F238E27FC236}">
                <a16:creationId xmlns:a16="http://schemas.microsoft.com/office/drawing/2014/main" id="{5508FC09-12A1-23BB-4066-9D5CDEECE901}"/>
              </a:ext>
            </a:extLst>
          </p:cNvPr>
          <p:cNvPicPr>
            <a:picLocks noChangeAspect="1"/>
          </p:cNvPicPr>
          <p:nvPr/>
        </p:nvPicPr>
        <p:blipFill>
          <a:blip r:embed="rId4"/>
          <a:stretch>
            <a:fillRect/>
          </a:stretch>
        </p:blipFill>
        <p:spPr>
          <a:xfrm>
            <a:off x="7313299" y="1341301"/>
            <a:ext cx="4760385" cy="3108960"/>
          </a:xfrm>
          <a:prstGeom prst="rect">
            <a:avLst/>
          </a:prstGeom>
        </p:spPr>
      </p:pic>
      <p:sp>
        <p:nvSpPr>
          <p:cNvPr id="3" name="TextBox 2">
            <a:extLst>
              <a:ext uri="{FF2B5EF4-FFF2-40B4-BE49-F238E27FC236}">
                <a16:creationId xmlns:a16="http://schemas.microsoft.com/office/drawing/2014/main" id="{7CF32F5E-A71B-206F-F49B-8C3C65C221BC}"/>
              </a:ext>
            </a:extLst>
          </p:cNvPr>
          <p:cNvSpPr txBox="1"/>
          <p:nvPr/>
        </p:nvSpPr>
        <p:spPr>
          <a:xfrm>
            <a:off x="7512905" y="5714746"/>
            <a:ext cx="4361171"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This one-minute video,  </a:t>
            </a:r>
            <a:r>
              <a:rPr lang="en-US" sz="1200" dirty="0">
                <a:solidFill>
                  <a:prstClr val="black"/>
                </a:solidFill>
                <a:latin typeface="Arial"/>
                <a:hlinkClick r:id="rId5"/>
              </a:rPr>
              <a:t>How Eyes Work (Animation)</a:t>
            </a:r>
            <a:r>
              <a:rPr lang="en-US" sz="1200" dirty="0">
                <a:solidFill>
                  <a:prstClr val="black"/>
                </a:solidFill>
                <a:latin typeface="Arial"/>
              </a:rPr>
              <a:t> explains how the eyes work to create vision (1:00).</a:t>
            </a:r>
          </a:p>
        </p:txBody>
      </p:sp>
      <p:sp>
        <p:nvSpPr>
          <p:cNvPr id="8" name="TextBox 7">
            <a:extLst>
              <a:ext uri="{FF2B5EF4-FFF2-40B4-BE49-F238E27FC236}">
                <a16:creationId xmlns:a16="http://schemas.microsoft.com/office/drawing/2014/main" id="{0D578ED9-29C3-D33F-D268-A4D45579F94F}"/>
              </a:ext>
            </a:extLst>
          </p:cNvPr>
          <p:cNvSpPr txBox="1"/>
          <p:nvPr/>
        </p:nvSpPr>
        <p:spPr>
          <a:xfrm>
            <a:off x="7602002" y="4712369"/>
            <a:ext cx="4182976"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5.11 The anatomy of the eye is illustrated in this diagram.</a:t>
            </a:r>
          </a:p>
        </p:txBody>
      </p:sp>
    </p:spTree>
    <p:extLst>
      <p:ext uri="{BB962C8B-B14F-4D97-AF65-F5344CB8AC3E}">
        <p14:creationId xmlns:p14="http://schemas.microsoft.com/office/powerpoint/2010/main" val="274822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957555" y="124699"/>
            <a:ext cx="6765867"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Anatomy of the Visual System: Photoreceptors</a:t>
            </a:r>
          </a:p>
        </p:txBody>
      </p:sp>
      <p:sp>
        <p:nvSpPr>
          <p:cNvPr id="5" name="TextBox 4">
            <a:extLst>
              <a:ext uri="{FF2B5EF4-FFF2-40B4-BE49-F238E27FC236}">
                <a16:creationId xmlns:a16="http://schemas.microsoft.com/office/drawing/2014/main" id="{61E96170-2692-96B7-DC11-667CD52E2B57}"/>
              </a:ext>
            </a:extLst>
          </p:cNvPr>
          <p:cNvSpPr txBox="1"/>
          <p:nvPr/>
        </p:nvSpPr>
        <p:spPr>
          <a:xfrm>
            <a:off x="760426" y="647149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195327" y="844526"/>
            <a:ext cx="5150669" cy="4844916"/>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u="sng" dirty="0">
                <a:latin typeface="Arial"/>
                <a:ea typeface="Arial"/>
                <a:cs typeface="Arial"/>
                <a:sym typeface="Arial"/>
              </a:rPr>
              <a:t>Cones</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a:ea typeface="Arial"/>
                <a:cs typeface="Arial"/>
                <a:sym typeface="Arial"/>
              </a:rPr>
              <a:t>Photopic</a:t>
            </a:r>
            <a:r>
              <a:rPr lang="en-US" sz="1600" dirty="0">
                <a:solidFill>
                  <a:schemeClr val="dk1"/>
                </a:solidFill>
                <a:latin typeface="Arial"/>
                <a:ea typeface="Arial"/>
                <a:cs typeface="Arial"/>
                <a:sym typeface="Arial"/>
              </a:rPr>
              <a:t> (daytime) vision.</a:t>
            </a:r>
            <a:endParaRPr lang="en-US" sz="1600" dirty="0"/>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Work best in bright light conditions.</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High-acuity color information.</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Located in the fovea.</a:t>
            </a:r>
            <a:endParaRPr lang="en-US" sz="1600" dirty="0"/>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latin typeface="Arial"/>
                <a:ea typeface="Arial"/>
                <a:cs typeface="Arial"/>
                <a:sym typeface="Arial"/>
              </a:rPr>
              <a:t>Rods</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a:ea typeface="Arial"/>
                <a:cs typeface="Arial"/>
                <a:sym typeface="Arial"/>
              </a:rPr>
              <a:t>Scotopic</a:t>
            </a:r>
            <a:r>
              <a:rPr lang="en-US" sz="1600" dirty="0">
                <a:solidFill>
                  <a:schemeClr val="dk1"/>
                </a:solidFill>
                <a:latin typeface="Arial"/>
                <a:ea typeface="Arial"/>
                <a:cs typeface="Arial"/>
                <a:sym typeface="Arial"/>
              </a:rPr>
              <a:t> (nighttime) vision.</a:t>
            </a:r>
            <a:endParaRPr lang="en-US" sz="1600" dirty="0"/>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Work best in low light conditions.</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High-sensitivity.</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Allows for low-acuity vision in dim light.</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Involved in the perception of movement in our peripheral vision.</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Located in the periphery of the retina.</a:t>
            </a:r>
            <a:endParaRPr lang="en-US" sz="1600" dirty="0"/>
          </a:p>
        </p:txBody>
      </p:sp>
      <p:pic>
        <p:nvPicPr>
          <p:cNvPr id="8" name="Picture 7">
            <a:extLst>
              <a:ext uri="{FF2B5EF4-FFF2-40B4-BE49-F238E27FC236}">
                <a16:creationId xmlns:a16="http://schemas.microsoft.com/office/drawing/2014/main" id="{9AE2BD17-EFC6-98DB-9C25-C98F8D2B7BFE}"/>
              </a:ext>
            </a:extLst>
          </p:cNvPr>
          <p:cNvPicPr>
            <a:picLocks noChangeAspect="1"/>
          </p:cNvPicPr>
          <p:nvPr/>
        </p:nvPicPr>
        <p:blipFill>
          <a:blip r:embed="rId4"/>
          <a:stretch>
            <a:fillRect/>
          </a:stretch>
        </p:blipFill>
        <p:spPr>
          <a:xfrm>
            <a:off x="5464060" y="908262"/>
            <a:ext cx="6600826" cy="4023360"/>
          </a:xfrm>
          <a:prstGeom prst="rect">
            <a:avLst/>
          </a:prstGeom>
        </p:spPr>
      </p:pic>
      <p:sp>
        <p:nvSpPr>
          <p:cNvPr id="11" name="TextBox 10">
            <a:extLst>
              <a:ext uri="{FF2B5EF4-FFF2-40B4-BE49-F238E27FC236}">
                <a16:creationId xmlns:a16="http://schemas.microsoft.com/office/drawing/2014/main" id="{B1AC8852-D7FB-BFDC-30D0-16DEDD260A50}"/>
              </a:ext>
            </a:extLst>
          </p:cNvPr>
          <p:cNvSpPr txBox="1"/>
          <p:nvPr/>
        </p:nvSpPr>
        <p:spPr>
          <a:xfrm>
            <a:off x="6340488" y="5166221"/>
            <a:ext cx="5335571" cy="698717"/>
          </a:xfrm>
          <a:prstGeom prst="rect">
            <a:avLst/>
          </a:prstGeom>
          <a:noFill/>
          <a:ln>
            <a:solidFill>
              <a:schemeClr val="accent1">
                <a:lumMod val="60000"/>
                <a:lumOff val="40000"/>
              </a:schemeClr>
            </a:solidFill>
          </a:ln>
        </p:spPr>
        <p:txBody>
          <a:bodyPr wrap="square">
            <a:spAutoFit/>
          </a:bodyPr>
          <a:lstStyle/>
          <a:p>
            <a:pPr marL="0" lvl="0" indent="0" algn="l" rtl="0">
              <a:lnSpc>
                <a:spcPct val="150000"/>
              </a:lnSpc>
              <a:spcBef>
                <a:spcPts val="0"/>
              </a:spcBef>
              <a:spcAft>
                <a:spcPts val="0"/>
              </a:spcAft>
              <a:buClr>
                <a:srgbClr val="6CB255"/>
              </a:buClr>
              <a:buSzPts val="1400"/>
              <a:buNone/>
            </a:pPr>
            <a:r>
              <a:rPr lang="en-US" sz="1400" dirty="0">
                <a:solidFill>
                  <a:schemeClr val="dk1"/>
                </a:solidFill>
                <a:latin typeface="Arial" panose="020B0604020202020204" pitchFamily="34" charset="0"/>
                <a:cs typeface="Arial" panose="020B0604020202020204" pitchFamily="34" charset="0"/>
              </a:rPr>
              <a:t>Figure 5.12 The two types of photoreceptors are shown in the image above. Rods are colored green, and cones are blue.</a:t>
            </a:r>
            <a:endParaRPr lang="en-US" sz="14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156FFA0E-2339-EF77-6F8A-C7CF72952477}"/>
              </a:ext>
            </a:extLst>
          </p:cNvPr>
          <p:cNvSpPr txBox="1"/>
          <p:nvPr/>
        </p:nvSpPr>
        <p:spPr>
          <a:xfrm>
            <a:off x="62187" y="6043880"/>
            <a:ext cx="12071926"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2-Minute Neuroscience: The Retina</a:t>
            </a:r>
            <a:r>
              <a:rPr lang="en-US" sz="1200" dirty="0">
                <a:solidFill>
                  <a:prstClr val="black"/>
                </a:solidFill>
                <a:latin typeface="Arial"/>
              </a:rPr>
              <a:t> explains the anatomy and physiology of the retina and discusses the five major types of neuron found in the retina. (1:55).</a:t>
            </a:r>
          </a:p>
        </p:txBody>
      </p:sp>
    </p:spTree>
    <p:extLst>
      <p:ext uri="{BB962C8B-B14F-4D97-AF65-F5344CB8AC3E}">
        <p14:creationId xmlns:p14="http://schemas.microsoft.com/office/powerpoint/2010/main" val="2767994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2434726" y="256795"/>
            <a:ext cx="6935612"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Optic Chiasm</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60120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776873" y="1293028"/>
            <a:ext cx="4987684" cy="4325326"/>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The </a:t>
            </a:r>
            <a:r>
              <a:rPr lang="en-US" sz="1600" u="sng" dirty="0">
                <a:solidFill>
                  <a:schemeClr val="dk1"/>
                </a:solidFill>
                <a:latin typeface="Arial"/>
                <a:ea typeface="Arial"/>
                <a:cs typeface="Arial"/>
                <a:sym typeface="Arial"/>
              </a:rPr>
              <a:t>optic nerve </a:t>
            </a:r>
            <a:r>
              <a:rPr lang="en-US" sz="1600" dirty="0">
                <a:solidFill>
                  <a:schemeClr val="dk1"/>
                </a:solidFill>
                <a:latin typeface="Arial"/>
                <a:ea typeface="Arial"/>
                <a:cs typeface="Arial"/>
                <a:sym typeface="Arial"/>
              </a:rPr>
              <a:t>of each eye merges at the </a:t>
            </a:r>
            <a:r>
              <a:rPr lang="en-US" sz="1600" u="sng" dirty="0">
                <a:solidFill>
                  <a:schemeClr val="dk1"/>
                </a:solidFill>
                <a:latin typeface="Arial"/>
                <a:ea typeface="Arial"/>
                <a:cs typeface="Arial"/>
                <a:sym typeface="Arial"/>
              </a:rPr>
              <a:t>optic chiasm</a:t>
            </a:r>
            <a:r>
              <a:rPr lang="en-US" sz="1600" dirty="0">
                <a:solidFill>
                  <a:schemeClr val="dk1"/>
                </a:solidFill>
                <a:latin typeface="Arial"/>
                <a:ea typeface="Arial"/>
                <a:cs typeface="Arial"/>
                <a:sym typeface="Arial"/>
              </a:rPr>
              <a:t>, an X-shaped structure just below the cerebral cortex.</a:t>
            </a:r>
            <a:endParaRPr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Information from the right visual field is sent to the left hemisphere and information from the left visual field is sent to the right hemisphere.</a:t>
            </a:r>
            <a:endParaRPr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This information is then sent to the </a:t>
            </a:r>
            <a:r>
              <a:rPr lang="en-US" sz="1600" u="sng" dirty="0">
                <a:solidFill>
                  <a:schemeClr val="dk1"/>
                </a:solidFill>
                <a:latin typeface="Arial"/>
                <a:ea typeface="Arial"/>
                <a:cs typeface="Arial"/>
                <a:sym typeface="Arial"/>
              </a:rPr>
              <a:t>occipital lobe </a:t>
            </a:r>
            <a:r>
              <a:rPr lang="en-US" sz="1600" dirty="0">
                <a:solidFill>
                  <a:schemeClr val="dk1"/>
                </a:solidFill>
                <a:latin typeface="Arial"/>
                <a:ea typeface="Arial"/>
                <a:cs typeface="Arial"/>
                <a:sym typeface="Arial"/>
              </a:rPr>
              <a:t>where the information is processed by the visual cortex which is part of the occipital lobe</a:t>
            </a:r>
            <a:endParaRPr sz="1600" dirty="0"/>
          </a:p>
          <a:p>
            <a:pPr marL="0" marR="0" lvl="0" indent="0" algn="l" rtl="0">
              <a:spcBef>
                <a:spcPts val="1080"/>
              </a:spcBef>
              <a:spcAft>
                <a:spcPts val="0"/>
              </a:spcAft>
              <a:buNone/>
            </a:pPr>
            <a:endParaRPr sz="1700" dirty="0">
              <a:solidFill>
                <a:schemeClr val="dk1"/>
              </a:solidFill>
              <a:latin typeface="Arial"/>
              <a:ea typeface="Arial"/>
              <a:cs typeface="Arial"/>
              <a:sym typeface="Arial"/>
            </a:endParaRPr>
          </a:p>
        </p:txBody>
      </p:sp>
      <p:pic>
        <p:nvPicPr>
          <p:cNvPr id="3" name="Picture 2">
            <a:extLst>
              <a:ext uri="{FF2B5EF4-FFF2-40B4-BE49-F238E27FC236}">
                <a16:creationId xmlns:a16="http://schemas.microsoft.com/office/drawing/2014/main" id="{B2FFA2F0-AC6A-89DC-A594-983115D3A61A}"/>
              </a:ext>
            </a:extLst>
          </p:cNvPr>
          <p:cNvPicPr>
            <a:picLocks noChangeAspect="1"/>
          </p:cNvPicPr>
          <p:nvPr/>
        </p:nvPicPr>
        <p:blipFill rotWithShape="1">
          <a:blip r:embed="rId4"/>
          <a:srcRect l="19402" r="19631"/>
          <a:stretch/>
        </p:blipFill>
        <p:spPr>
          <a:xfrm>
            <a:off x="6288184" y="1293028"/>
            <a:ext cx="5126943" cy="3657600"/>
          </a:xfrm>
          <a:prstGeom prst="rect">
            <a:avLst/>
          </a:prstGeom>
        </p:spPr>
      </p:pic>
      <p:sp>
        <p:nvSpPr>
          <p:cNvPr id="10" name="TextBox 9">
            <a:extLst>
              <a:ext uri="{FF2B5EF4-FFF2-40B4-BE49-F238E27FC236}">
                <a16:creationId xmlns:a16="http://schemas.microsoft.com/office/drawing/2014/main" id="{A1F32D87-0B75-9A03-F7D8-F7BC6CDD7DCF}"/>
              </a:ext>
            </a:extLst>
          </p:cNvPr>
          <p:cNvSpPr txBox="1"/>
          <p:nvPr/>
        </p:nvSpPr>
        <p:spPr>
          <a:xfrm>
            <a:off x="6764976" y="5194180"/>
            <a:ext cx="4650151" cy="1345048"/>
          </a:xfrm>
          <a:prstGeom prst="rect">
            <a:avLst/>
          </a:prstGeom>
          <a:noFill/>
          <a:ln>
            <a:solidFill>
              <a:schemeClr val="accent1">
                <a:lumMod val="60000"/>
                <a:lumOff val="40000"/>
              </a:schemeClr>
            </a:solidFill>
          </a:ln>
        </p:spPr>
        <p:txBody>
          <a:bodyPr wrap="square">
            <a:spAutoFit/>
          </a:bodyPr>
          <a:lstStyle/>
          <a:p>
            <a:pPr marL="0" lvl="0" indent="0" algn="l" rtl="0">
              <a:lnSpc>
                <a:spcPct val="150000"/>
              </a:lnSpc>
              <a:spcBef>
                <a:spcPts val="0"/>
              </a:spcBef>
              <a:spcAft>
                <a:spcPts val="0"/>
              </a:spcAft>
              <a:buClr>
                <a:srgbClr val="6CB255"/>
              </a:buClr>
              <a:buSzPts val="1400"/>
              <a:buNone/>
            </a:pPr>
            <a:r>
              <a:rPr lang="en-US" sz="1400" dirty="0">
                <a:latin typeface="Arial" panose="020B0604020202020204" pitchFamily="34" charset="0"/>
                <a:cs typeface="Arial" panose="020B0604020202020204" pitchFamily="34" charset="0"/>
              </a:rPr>
              <a:t>Figure 5.13 illustrates the optic chiasm at the front of the brain and the pathways to the occipital lobe at the back of the brain, where visual sensations are processed into meaningful perceptions.</a:t>
            </a:r>
          </a:p>
        </p:txBody>
      </p:sp>
      <p:sp>
        <p:nvSpPr>
          <p:cNvPr id="4" name="TextBox 3">
            <a:extLst>
              <a:ext uri="{FF2B5EF4-FFF2-40B4-BE49-F238E27FC236}">
                <a16:creationId xmlns:a16="http://schemas.microsoft.com/office/drawing/2014/main" id="{40BAE1C0-1CA1-1AB2-D48C-1BE85DE23E5F}"/>
              </a:ext>
            </a:extLst>
          </p:cNvPr>
          <p:cNvSpPr txBox="1"/>
          <p:nvPr/>
        </p:nvSpPr>
        <p:spPr>
          <a:xfrm>
            <a:off x="1345367" y="5708231"/>
            <a:ext cx="4110229" cy="83099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2-Minute Neuroscience: The Optic Nerve</a:t>
            </a:r>
            <a:r>
              <a:rPr lang="en-US" sz="1200" dirty="0">
                <a:solidFill>
                  <a:prstClr val="black"/>
                </a:solidFill>
                <a:latin typeface="Arial"/>
              </a:rPr>
              <a:t> explains the optic nerve, the optic chiasm, the optic tract, and the visual cortex.  The video also discusses optic nerve damage (1:53).</a:t>
            </a:r>
          </a:p>
        </p:txBody>
      </p:sp>
    </p:spTree>
    <p:extLst>
      <p:ext uri="{BB962C8B-B14F-4D97-AF65-F5344CB8AC3E}">
        <p14:creationId xmlns:p14="http://schemas.microsoft.com/office/powerpoint/2010/main" val="425742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1154544" y="184743"/>
            <a:ext cx="9882909"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Color Vision: Trichromatic Theory of Color Vision</a:t>
            </a: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341744" y="895432"/>
            <a:ext cx="5375564" cy="4532523"/>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solidFill>
                  <a:schemeClr val="dk1"/>
                </a:solidFill>
                <a:latin typeface="Arial"/>
                <a:ea typeface="Arial"/>
                <a:cs typeface="Arial"/>
                <a:sym typeface="Arial"/>
              </a:rPr>
              <a:t>According to the </a:t>
            </a:r>
            <a:r>
              <a:rPr lang="en-US" sz="1600" u="sng" dirty="0">
                <a:solidFill>
                  <a:schemeClr val="dk1"/>
                </a:solidFill>
                <a:latin typeface="Arial"/>
                <a:ea typeface="Arial"/>
                <a:cs typeface="Arial"/>
                <a:sym typeface="Arial"/>
              </a:rPr>
              <a:t>Trichromatic Theory of Color </a:t>
            </a:r>
            <a:r>
              <a:rPr lang="en-US" sz="1600" dirty="0">
                <a:solidFill>
                  <a:schemeClr val="dk1"/>
                </a:solidFill>
                <a:latin typeface="Arial"/>
                <a:ea typeface="Arial"/>
                <a:cs typeface="Arial"/>
                <a:sym typeface="Arial"/>
              </a:rPr>
              <a:t>vision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All colors can be produced by combining red, green, and blue.</a:t>
            </a: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cs typeface="Arial"/>
                <a:sym typeface="Arial"/>
              </a:rPr>
              <a:t>Blues are produced by short wavelengths, greens are produced by medium wavelengths, and reds are produced by long wavelengths. Note how yellows are produced by an overlap of the long and medium wavelengths. </a:t>
            </a: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Applies to the retina where color vision is controlled by three types of cones.</a:t>
            </a:r>
          </a:p>
        </p:txBody>
      </p:sp>
      <p:sp>
        <p:nvSpPr>
          <p:cNvPr id="12" name="Google Shape;221;p26">
            <a:extLst>
              <a:ext uri="{FF2B5EF4-FFF2-40B4-BE49-F238E27FC236}">
                <a16:creationId xmlns:a16="http://schemas.microsoft.com/office/drawing/2014/main" id="{13202372-1166-BFF9-A0B7-2EE1D88B5ECF}"/>
              </a:ext>
            </a:extLst>
          </p:cNvPr>
          <p:cNvSpPr txBox="1">
            <a:spLocks/>
          </p:cNvSpPr>
          <p:nvPr/>
        </p:nvSpPr>
        <p:spPr>
          <a:xfrm>
            <a:off x="5998961" y="5035953"/>
            <a:ext cx="5966692" cy="150234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400"/>
              </a:spcBef>
              <a:spcAft>
                <a:spcPts val="0"/>
              </a:spcAft>
              <a:buClr>
                <a:srgbClr val="6CB255"/>
              </a:buClr>
              <a:buSzPts val="2000"/>
              <a:buFont typeface="Arial"/>
              <a:buNone/>
              <a:defRPr sz="2000" b="0" i="0" u="none" strike="noStrike" cap="none">
                <a:solidFill>
                  <a:srgbClr val="000000"/>
                </a:solidFill>
                <a:latin typeface="Arial"/>
                <a:ea typeface="Arial"/>
                <a:cs typeface="Arial"/>
                <a:sym typeface="Arial"/>
              </a:defRPr>
            </a:lvl1pPr>
            <a:lvl2pPr marL="914400" marR="0" lvl="1" indent="-355600" algn="l" rtl="0">
              <a:lnSpc>
                <a:spcPct val="100000"/>
              </a:lnSpc>
              <a:spcBef>
                <a:spcPts val="600"/>
              </a:spcBef>
              <a:spcAft>
                <a:spcPts val="0"/>
              </a:spcAft>
              <a:buClr>
                <a:srgbClr val="6CB255"/>
              </a:buClr>
              <a:buSzPts val="2000"/>
              <a:buFont typeface="Arial Black"/>
              <a:buAutoNum type="alphaLcParenR"/>
              <a:defRPr sz="2000" b="0" i="0" u="none" strike="noStrike" cap="none">
                <a:solidFill>
                  <a:schemeClr val="dk1"/>
                </a:solidFill>
                <a:latin typeface="Arial"/>
                <a:ea typeface="Arial"/>
                <a:cs typeface="Arial"/>
                <a:sym typeface="Arial"/>
              </a:defRPr>
            </a:lvl2pPr>
            <a:lvl3pPr marL="1371600" marR="0" lvl="2"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3pPr>
            <a:lvl4pPr marL="1828800" marR="0" lvl="3"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4pPr>
            <a:lvl5pPr marL="2286000" marR="0" lvl="4" indent="-342900" algn="l" rtl="0">
              <a:lnSpc>
                <a:spcPct val="100000"/>
              </a:lnSpc>
              <a:spcBef>
                <a:spcPts val="360"/>
              </a:spcBef>
              <a:spcAft>
                <a:spcPts val="0"/>
              </a:spcAft>
              <a:buClr>
                <a:srgbClr val="6CB255"/>
              </a:buClr>
              <a:buSzPts val="1800"/>
              <a:buFont typeface="Arial Black"/>
              <a:buAutoNum type="alphaLcParenR"/>
              <a:defRPr sz="1800" b="0" i="0" u="none" strike="noStrike" cap="none">
                <a:solidFill>
                  <a:schemeClr val="dk1"/>
                </a:solidFill>
                <a:latin typeface="Arial"/>
                <a:ea typeface="Arial"/>
                <a:cs typeface="Arial"/>
                <a:sym typeface="Arial"/>
              </a:defRPr>
            </a:lvl5pPr>
            <a:lvl6pPr marL="2743200" marR="0" lvl="5"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6pPr>
            <a:lvl7pPr marL="3200400" marR="0" lvl="6"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7pPr>
            <a:lvl8pPr marL="3657600" marR="0" lvl="7"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8pPr>
            <a:lvl9pPr marL="4114800" marR="0" lvl="8" indent="-342900" algn="l" rtl="0">
              <a:lnSpc>
                <a:spcPct val="100000"/>
              </a:lnSpc>
              <a:spcBef>
                <a:spcPts val="360"/>
              </a:spcBef>
              <a:spcAft>
                <a:spcPts val="0"/>
              </a:spcAft>
              <a:buClr>
                <a:schemeClr val="dk2"/>
              </a:buClr>
              <a:buSzPts val="1800"/>
              <a:buFont typeface="Arial"/>
              <a:buChar char="•"/>
              <a:defRPr sz="1600" b="0" i="0" u="none" strike="noStrike" cap="none">
                <a:solidFill>
                  <a:schemeClr val="dk1"/>
                </a:solidFill>
                <a:latin typeface="Arial"/>
                <a:ea typeface="Arial"/>
                <a:cs typeface="Arial"/>
                <a:sym typeface="Arial"/>
              </a:defRPr>
            </a:lvl9pPr>
          </a:lstStyle>
          <a:p>
            <a:pPr marL="0" marR="0" lvl="0" indent="0" algn="l" defTabSz="914400" rtl="0" eaLnBrk="1" fontAlgn="auto" latinLnBrk="0" hangingPunct="1">
              <a:lnSpc>
                <a:spcPct val="150000"/>
              </a:lnSpc>
              <a:spcBef>
                <a:spcPts val="0"/>
              </a:spcBef>
              <a:spcAft>
                <a:spcPts val="0"/>
              </a:spcAft>
              <a:buClr>
                <a:srgbClr val="6CB255"/>
              </a:buClr>
              <a:buSzPts val="148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The figure above illustrates the different sensitivities for the three cone types (long, medium, and short) and the color equivalents found in a normal-sighted individual.</a:t>
            </a:r>
          </a:p>
          <a:p>
            <a:pPr marL="0" marR="0" lvl="0" indent="0" algn="l" defTabSz="914400" rtl="0" eaLnBrk="1" fontAlgn="auto" latinLnBrk="0" hangingPunct="1">
              <a:lnSpc>
                <a:spcPct val="150000"/>
              </a:lnSpc>
              <a:spcBef>
                <a:spcPts val="0"/>
              </a:spcBef>
              <a:spcAft>
                <a:spcPts val="0"/>
              </a:spcAft>
              <a:buClr>
                <a:srgbClr val="6CB255"/>
              </a:buClr>
              <a:buSzPts val="1480"/>
              <a:buFont typeface="Arial"/>
              <a:buNone/>
              <a:tabLst/>
              <a:defRPr/>
            </a:pPr>
            <a:r>
              <a:rPr lang="en-US" sz="800" kern="0" dirty="0"/>
              <a:t>(Credit: Image from YouTube video </a:t>
            </a:r>
            <a:r>
              <a:rPr lang="en-US" sz="800" kern="0" dirty="0">
                <a:hlinkClick r:id="rId4"/>
              </a:rPr>
              <a:t>Color Vision: Trichromatic and Opponent Process Theories (Intro Psych Tutorial #46)</a:t>
            </a:r>
            <a:r>
              <a:rPr lang="en-US" sz="800" kern="0" dirty="0"/>
              <a:t> by Michael </a:t>
            </a:r>
            <a:r>
              <a:rPr lang="en-US" sz="800" kern="0" dirty="0" err="1"/>
              <a:t>Corayer</a:t>
            </a:r>
            <a:r>
              <a:rPr lang="en-US" sz="800" kern="0" dirty="0"/>
              <a:t> for Psych Exam Review.)</a:t>
            </a:r>
            <a:endParaRPr kumimoji="0" lang="en-US" sz="800" b="0" i="0" u="none" strike="noStrike" kern="0" cap="none" spc="0" normalizeH="0" baseline="0" noProof="0" dirty="0">
              <a:ln>
                <a:noFill/>
              </a:ln>
              <a:solidFill>
                <a:srgbClr val="000000"/>
              </a:solidFill>
              <a:effectLst/>
              <a:uLnTx/>
              <a:uFillTx/>
              <a:latin typeface="Arial"/>
              <a:cs typeface="Arial"/>
              <a:sym typeface="Arial"/>
            </a:endParaRPr>
          </a:p>
        </p:txBody>
      </p:sp>
      <p:pic>
        <p:nvPicPr>
          <p:cNvPr id="2" name="Picture 1">
            <a:extLst>
              <a:ext uri="{FF2B5EF4-FFF2-40B4-BE49-F238E27FC236}">
                <a16:creationId xmlns:a16="http://schemas.microsoft.com/office/drawing/2014/main" id="{5CE2EFEA-74F6-7974-99E8-CDBFCC0AC972}"/>
              </a:ext>
            </a:extLst>
          </p:cNvPr>
          <p:cNvPicPr>
            <a:picLocks noChangeAspect="1"/>
          </p:cNvPicPr>
          <p:nvPr/>
        </p:nvPicPr>
        <p:blipFill>
          <a:blip r:embed="rId5"/>
          <a:stretch>
            <a:fillRect/>
          </a:stretch>
        </p:blipFill>
        <p:spPr>
          <a:xfrm>
            <a:off x="6021995" y="1254349"/>
            <a:ext cx="5595590" cy="3566160"/>
          </a:xfrm>
          <a:prstGeom prst="rect">
            <a:avLst/>
          </a:prstGeom>
        </p:spPr>
      </p:pic>
    </p:spTree>
    <p:extLst>
      <p:ext uri="{BB962C8B-B14F-4D97-AF65-F5344CB8AC3E}">
        <p14:creationId xmlns:p14="http://schemas.microsoft.com/office/powerpoint/2010/main" val="3423787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1248721" y="220581"/>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Color Vision: Opponent Process Theory</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150090" y="805758"/>
            <a:ext cx="5327073" cy="447006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u="sng" dirty="0">
                <a:latin typeface="Arial"/>
                <a:ea typeface="Arial"/>
                <a:cs typeface="Arial"/>
                <a:sym typeface="Arial"/>
              </a:rPr>
              <a:t>Opponent-Process Theory </a:t>
            </a:r>
            <a:r>
              <a:rPr lang="en-US" sz="1600" dirty="0">
                <a:latin typeface="Arial"/>
                <a:ea typeface="Arial"/>
                <a:cs typeface="Arial"/>
                <a:sym typeface="Arial"/>
              </a:rPr>
              <a:t>states that: </a:t>
            </a:r>
            <a:endParaRPr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Color is coded in opponent pairs.</a:t>
            </a:r>
            <a:endParaRPr sz="1600" dirty="0"/>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Black – white</a:t>
            </a:r>
            <a:endParaRPr sz="1600" dirty="0"/>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Yellow – blue</a:t>
            </a:r>
            <a:endParaRPr sz="1600" dirty="0"/>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Green – Red</a:t>
            </a:r>
            <a:endParaRPr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Some cells are excited by one of the opponent colors and are inhibited by the other.</a:t>
            </a:r>
            <a:endParaRPr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Applies to cells after the retina.</a:t>
            </a:r>
            <a:endParaRPr sz="1600" dirty="0"/>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Research has found that both trichromatic theory and opponent processing theory are true but for different parts of the visual system.</a:t>
            </a:r>
            <a:endParaRPr sz="1600" dirty="0"/>
          </a:p>
          <a:p>
            <a:pPr marL="457200" marR="0" lvl="1" indent="0" algn="l" rtl="0">
              <a:spcBef>
                <a:spcPts val="1080"/>
              </a:spcBef>
              <a:spcAft>
                <a:spcPts val="0"/>
              </a:spcAft>
              <a:buNone/>
            </a:pPr>
            <a:endParaRPr sz="1700" b="0" i="0" u="none" strike="noStrike" cap="none" dirty="0">
              <a:solidFill>
                <a:schemeClr val="dk1"/>
              </a:solidFill>
              <a:latin typeface="Arial"/>
              <a:ea typeface="Arial"/>
              <a:cs typeface="Arial"/>
              <a:sym typeface="Arial"/>
            </a:endParaRPr>
          </a:p>
        </p:txBody>
      </p:sp>
      <p:sp>
        <p:nvSpPr>
          <p:cNvPr id="11" name="TextBox 10">
            <a:extLst>
              <a:ext uri="{FF2B5EF4-FFF2-40B4-BE49-F238E27FC236}">
                <a16:creationId xmlns:a16="http://schemas.microsoft.com/office/drawing/2014/main" id="{939A340B-FFD7-F170-749D-FC4A4E472DDF}"/>
              </a:ext>
            </a:extLst>
          </p:cNvPr>
          <p:cNvSpPr txBox="1"/>
          <p:nvPr/>
        </p:nvSpPr>
        <p:spPr>
          <a:xfrm>
            <a:off x="5888507" y="5008666"/>
            <a:ext cx="5765799" cy="1442511"/>
          </a:xfrm>
          <a:prstGeom prst="rect">
            <a:avLst/>
          </a:prstGeom>
          <a:noFill/>
          <a:ln>
            <a:solidFill>
              <a:schemeClr val="accent1">
                <a:lumMod val="60000"/>
                <a:lumOff val="40000"/>
              </a:schemeClr>
            </a:solidFill>
          </a:ln>
        </p:spPr>
        <p:txBody>
          <a:bodyPr wrap="square">
            <a:spAutoFit/>
          </a:bodyPr>
          <a:lstStyle/>
          <a:p>
            <a:pPr>
              <a:lnSpc>
                <a:spcPct val="150000"/>
              </a:lnSpc>
            </a:pPr>
            <a:r>
              <a:rPr lang="en-US" b="0" i="0" dirty="0">
                <a:solidFill>
                  <a:srgbClr val="202122"/>
                </a:solidFill>
                <a:effectLst/>
                <a:latin typeface="Arial" panose="020B0604020202020204" pitchFamily="34" charset="0"/>
              </a:rPr>
              <a:t> </a:t>
            </a:r>
            <a:r>
              <a:rPr lang="en-US" sz="1400" b="0" i="0" strike="noStrike" dirty="0">
                <a:effectLst/>
                <a:latin typeface="Arial" panose="020B0604020202020204" pitchFamily="34" charset="0"/>
              </a:rPr>
              <a:t>Ewald Herring (1834-1918)</a:t>
            </a:r>
            <a:r>
              <a:rPr lang="en-US" sz="1400" b="0" i="0" dirty="0">
                <a:effectLst/>
                <a:latin typeface="Arial" panose="020B0604020202020204" pitchFamily="34" charset="0"/>
              </a:rPr>
              <a:t> </a:t>
            </a:r>
            <a:r>
              <a:rPr lang="en-US" sz="1400" b="0" i="0" dirty="0">
                <a:solidFill>
                  <a:srgbClr val="202122"/>
                </a:solidFill>
                <a:effectLst/>
                <a:latin typeface="Arial" panose="020B0604020202020204" pitchFamily="34" charset="0"/>
              </a:rPr>
              <a:t>first defined the unique hues as red, green, blue, and yellow, and based them on the concept that these colors could not be simultaneously perceived. For example, a color cannot appear both red and green.</a:t>
            </a:r>
            <a:endParaRPr lang="en-US" sz="1400" dirty="0"/>
          </a:p>
        </p:txBody>
      </p:sp>
      <p:pic>
        <p:nvPicPr>
          <p:cNvPr id="14" name="Picture 13">
            <a:extLst>
              <a:ext uri="{FF2B5EF4-FFF2-40B4-BE49-F238E27FC236}">
                <a16:creationId xmlns:a16="http://schemas.microsoft.com/office/drawing/2014/main" id="{DCED67D7-E97B-E21C-03B2-3A390FF09D9C}"/>
              </a:ext>
            </a:extLst>
          </p:cNvPr>
          <p:cNvPicPr>
            <a:picLocks noChangeAspect="1"/>
          </p:cNvPicPr>
          <p:nvPr/>
        </p:nvPicPr>
        <p:blipFill>
          <a:blip r:embed="rId4"/>
          <a:stretch>
            <a:fillRect/>
          </a:stretch>
        </p:blipFill>
        <p:spPr>
          <a:xfrm>
            <a:off x="6186534" y="865575"/>
            <a:ext cx="5169749" cy="3657600"/>
          </a:xfrm>
          <a:prstGeom prst="rect">
            <a:avLst/>
          </a:prstGeom>
        </p:spPr>
      </p:pic>
      <p:sp>
        <p:nvSpPr>
          <p:cNvPr id="15" name="TextBox 14">
            <a:extLst>
              <a:ext uri="{FF2B5EF4-FFF2-40B4-BE49-F238E27FC236}">
                <a16:creationId xmlns:a16="http://schemas.microsoft.com/office/drawing/2014/main" id="{63138DBA-0E8A-D339-EE7D-A4075F0DE102}"/>
              </a:ext>
            </a:extLst>
          </p:cNvPr>
          <p:cNvSpPr txBox="1"/>
          <p:nvPr/>
        </p:nvSpPr>
        <p:spPr>
          <a:xfrm>
            <a:off x="7080238" y="4582992"/>
            <a:ext cx="338233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below and image above from </a:t>
            </a:r>
            <a:r>
              <a:rPr lang="en-US" sz="800" dirty="0">
                <a:latin typeface="Arial" panose="020B0604020202020204" pitchFamily="34" charset="0"/>
                <a:cs typeface="Arial" panose="020B0604020202020204" pitchFamily="34" charset="0"/>
                <a:hlinkClick r:id="rId5"/>
              </a:rPr>
              <a:t>Wikipedia: Opponent Process </a:t>
            </a:r>
            <a:r>
              <a:rPr lang="en-US" sz="800" dirty="0">
                <a:latin typeface="Arial" panose="020B0604020202020204" pitchFamily="34" charset="0"/>
                <a:cs typeface="Arial" panose="020B0604020202020204" pitchFamily="34" charset="0"/>
              </a:rPr>
              <a:t>and is l</a:t>
            </a:r>
            <a:r>
              <a:rPr lang="en-US" sz="800" dirty="0">
                <a:solidFill>
                  <a:srgbClr val="222222"/>
                </a:solidFill>
                <a:latin typeface="Arial" panose="020B0604020202020204" pitchFamily="34" charset="0"/>
                <a:cs typeface="Arial" panose="020B0604020202020204" pitchFamily="34" charset="0"/>
              </a:rPr>
              <a:t>icensed under </a:t>
            </a:r>
            <a:r>
              <a:rPr lang="en-US" sz="800" b="0" i="0" dirty="0">
                <a:solidFill>
                  <a:srgbClr val="222222"/>
                </a:solidFill>
                <a:effectLst/>
                <a:latin typeface="Arial" panose="020B0604020202020204" pitchFamily="34" charset="0"/>
                <a:cs typeface="Arial" panose="020B0604020202020204" pitchFamily="34" charset="0"/>
              </a:rPr>
              <a:t> </a:t>
            </a:r>
            <a:r>
              <a:rPr lang="en-US" sz="800" b="0" i="0" u="sng" dirty="0">
                <a:effectLst/>
                <a:latin typeface="Arial" panose="020B0604020202020204" pitchFamily="34" charset="0"/>
                <a:cs typeface="Arial" panose="020B0604020202020204" pitchFamily="34" charset="0"/>
                <a:hlinkClick r:id="rId6"/>
              </a:rPr>
              <a:t>CC BY 4.0 DEED International</a:t>
            </a:r>
            <a:r>
              <a:rPr lang="en-US" sz="800" b="0" i="0" dirty="0">
                <a:solidFill>
                  <a:srgbClr val="222222"/>
                </a:solidFill>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89428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3641220" y="92909"/>
            <a:ext cx="4477284"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Sensory Systems</a:t>
            </a:r>
          </a:p>
        </p:txBody>
      </p:sp>
      <p:sp>
        <p:nvSpPr>
          <p:cNvPr id="4" name="Google Shape;56;p7">
            <a:extLst>
              <a:ext uri="{FF2B5EF4-FFF2-40B4-BE49-F238E27FC236}">
                <a16:creationId xmlns:a16="http://schemas.microsoft.com/office/drawing/2014/main" id="{CDBEFAE6-6B64-A83A-0798-31C8E56E1368}"/>
              </a:ext>
            </a:extLst>
          </p:cNvPr>
          <p:cNvSpPr txBox="1"/>
          <p:nvPr/>
        </p:nvSpPr>
        <p:spPr>
          <a:xfrm>
            <a:off x="474235" y="756453"/>
            <a:ext cx="11243529" cy="62872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indent="-285750">
              <a:buClr>
                <a:schemeClr val="accent1">
                  <a:lumMod val="60000"/>
                  <a:lumOff val="40000"/>
                </a:schemeClr>
              </a:buClr>
              <a:buFont typeface="Wingdings" panose="05000000000000000000" pitchFamily="2" charset="2"/>
              <a:buChar char="q"/>
            </a:pPr>
            <a:r>
              <a:rPr lang="en-US" b="0" i="0" u="none" strike="noStrike" cap="none" dirty="0">
                <a:solidFill>
                  <a:schemeClr val="dk1"/>
                </a:solidFill>
                <a:latin typeface="Arial"/>
                <a:ea typeface="Arial"/>
                <a:cs typeface="Arial"/>
                <a:sym typeface="Arial"/>
              </a:rPr>
              <a:t>Our sensory systems are responsible for providing information about our surroundings which allow </a:t>
            </a:r>
            <a:r>
              <a:rPr lang="en-US" sz="1600" b="0" i="0" u="none" strike="noStrike" cap="none" dirty="0">
                <a:solidFill>
                  <a:schemeClr val="dk1"/>
                </a:solidFill>
                <a:latin typeface="Arial"/>
                <a:ea typeface="Arial"/>
                <a:cs typeface="Arial"/>
                <a:sym typeface="Arial"/>
              </a:rPr>
              <a:t>us to successfully navigate and interact with our environments.</a:t>
            </a:r>
          </a:p>
          <a:p>
            <a:pPr marL="285750" indent="-285750">
              <a:buClr>
                <a:schemeClr val="accent1">
                  <a:lumMod val="60000"/>
                  <a:lumOff val="40000"/>
                </a:schemeClr>
              </a:buClr>
              <a:buFont typeface="Wingdings" panose="05000000000000000000" pitchFamily="2" charset="2"/>
              <a:buChar char="q"/>
            </a:pPr>
            <a:endParaRPr sz="1700" dirty="0">
              <a:solidFill>
                <a:prstClr val="black"/>
              </a:solidFill>
              <a:latin typeface="Arial"/>
              <a:ea typeface="Arial"/>
              <a:cs typeface="Arial"/>
              <a:sym typeface="Arial"/>
            </a:endParaRPr>
          </a:p>
          <a:p>
            <a:pPr marL="285750" indent="-177800">
              <a:buClr>
                <a:prstClr val="black"/>
              </a:buClr>
              <a:buSzPts val="1700"/>
              <a:buFont typeface="Arial"/>
              <a:buNone/>
            </a:pPr>
            <a:endParaRPr sz="1700" dirty="0">
              <a:solidFill>
                <a:prstClr val="black"/>
              </a:solidFill>
              <a:latin typeface="Arial"/>
              <a:ea typeface="Arial"/>
              <a:cs typeface="Arial"/>
              <a:sym typeface="Arial"/>
            </a:endParaRPr>
          </a:p>
        </p:txBody>
      </p:sp>
      <p:sp>
        <p:nvSpPr>
          <p:cNvPr id="7" name="Figure Legend">
            <a:extLst>
              <a:ext uri="{FF2B5EF4-FFF2-40B4-BE49-F238E27FC236}">
                <a16:creationId xmlns:a16="http://schemas.microsoft.com/office/drawing/2014/main" id="{0EB10F37-7DF2-437A-4490-A5C498B57EDA}"/>
              </a:ext>
            </a:extLst>
          </p:cNvPr>
          <p:cNvSpPr txBox="1">
            <a:spLocks/>
          </p:cNvSpPr>
          <p:nvPr/>
        </p:nvSpPr>
        <p:spPr>
          <a:xfrm>
            <a:off x="1421575" y="5418649"/>
            <a:ext cx="9790207" cy="628727"/>
          </a:xfrm>
          <a:prstGeom prst="rect">
            <a:avLst/>
          </a:prstGeom>
          <a:ln>
            <a:solidFill>
              <a:schemeClr val="accent1">
                <a:lumMod val="60000"/>
                <a:lumOff val="40000"/>
              </a:schemeClr>
            </a:solidFill>
          </a:ln>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0" lvl="0" indent="0" algn="l" rtl="0">
              <a:spcBef>
                <a:spcPts val="0"/>
              </a:spcBef>
              <a:spcAft>
                <a:spcPts val="0"/>
              </a:spcAft>
              <a:buClr>
                <a:srgbClr val="6CB255"/>
              </a:buClr>
              <a:buSzPts val="1800"/>
              <a:buNone/>
            </a:pPr>
            <a:r>
              <a:rPr lang="en-US" sz="1600" dirty="0">
                <a:latin typeface="Arial" panose="020B0604020202020204" pitchFamily="34" charset="0"/>
                <a:cs typeface="Arial" panose="020B0604020202020204" pitchFamily="34" charset="0"/>
              </a:rPr>
              <a:t>Figure 5.1 If you were standing in the midst of this street scene, you would be absorbing and processing numerous pieces of sensory input. </a:t>
            </a:r>
          </a:p>
        </p:txBody>
      </p:sp>
      <p:pic>
        <p:nvPicPr>
          <p:cNvPr id="3" name="Picture 2">
            <a:extLst>
              <a:ext uri="{FF2B5EF4-FFF2-40B4-BE49-F238E27FC236}">
                <a16:creationId xmlns:a16="http://schemas.microsoft.com/office/drawing/2014/main" id="{2DB7F03A-5508-1CEC-D2D0-A684DBE62F73}"/>
              </a:ext>
            </a:extLst>
          </p:cNvPr>
          <p:cNvPicPr>
            <a:picLocks noChangeAspect="1"/>
          </p:cNvPicPr>
          <p:nvPr/>
        </p:nvPicPr>
        <p:blipFill rotWithShape="1">
          <a:blip r:embed="rId2"/>
          <a:srcRect l="7814" r="10765"/>
          <a:stretch/>
        </p:blipFill>
        <p:spPr>
          <a:xfrm>
            <a:off x="2706914" y="1820327"/>
            <a:ext cx="6345895" cy="3383280"/>
          </a:xfrm>
          <a:prstGeom prst="rect">
            <a:avLst/>
          </a:prstGeom>
        </p:spPr>
      </p:pic>
      <p:sp>
        <p:nvSpPr>
          <p:cNvPr id="8" name="TextBox 7">
            <a:extLst>
              <a:ext uri="{FF2B5EF4-FFF2-40B4-BE49-F238E27FC236}">
                <a16:creationId xmlns:a16="http://schemas.microsoft.com/office/drawing/2014/main" id="{16594385-0B3F-6224-03D7-05A0BBE564B4}"/>
              </a:ext>
            </a:extLst>
          </p:cNvPr>
          <p:cNvSpPr txBox="1"/>
          <p:nvPr/>
        </p:nvSpPr>
        <p:spPr>
          <a:xfrm>
            <a:off x="654620" y="6549647"/>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Color Vision: Opponent Process Theory in Action</a:t>
            </a:r>
          </a:p>
        </p:txBody>
      </p:sp>
      <p:sp>
        <p:nvSpPr>
          <p:cNvPr id="3" name="Google Shape;236;p27">
            <a:extLst>
              <a:ext uri="{FF2B5EF4-FFF2-40B4-BE49-F238E27FC236}">
                <a16:creationId xmlns:a16="http://schemas.microsoft.com/office/drawing/2014/main" id="{1BEEF65A-02F6-9979-08A7-287A8EF65CA0}"/>
              </a:ext>
            </a:extLst>
          </p:cNvPr>
          <p:cNvSpPr txBox="1"/>
          <p:nvPr/>
        </p:nvSpPr>
        <p:spPr>
          <a:xfrm>
            <a:off x="288453" y="663192"/>
            <a:ext cx="11411894" cy="72427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When staring at a colored stimulus, the color-parings of the opponent-process theory leads to a negative </a:t>
            </a:r>
            <a:r>
              <a:rPr lang="en-US" sz="1600" u="sng" dirty="0">
                <a:solidFill>
                  <a:schemeClr val="dk1"/>
                </a:solidFill>
                <a:latin typeface="Arial"/>
                <a:ea typeface="Arial"/>
                <a:cs typeface="Arial"/>
                <a:sym typeface="Arial"/>
              </a:rPr>
              <a:t>afterimage</a:t>
            </a:r>
            <a:r>
              <a:rPr lang="en-US" sz="1600" dirty="0">
                <a:solidFill>
                  <a:schemeClr val="dk1"/>
                </a:solidFill>
                <a:latin typeface="Arial"/>
                <a:ea typeface="Arial"/>
                <a:cs typeface="Arial"/>
                <a:sym typeface="Arial"/>
              </a:rPr>
              <a:t>.</a:t>
            </a:r>
            <a:endParaRPr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a:ea typeface="Arial"/>
                <a:cs typeface="Arial"/>
                <a:sym typeface="Arial"/>
              </a:rPr>
              <a:t>Afterimage - continuation of a visual sensation after removal of the stimulus.</a:t>
            </a:r>
            <a:endParaRPr sz="1600" dirty="0"/>
          </a:p>
          <a:p>
            <a:pPr marL="0" marR="0" lvl="0" indent="0" algn="l" rtl="0">
              <a:spcBef>
                <a:spcPts val="1080"/>
              </a:spcBef>
              <a:spcAft>
                <a:spcPts val="0"/>
              </a:spcAft>
              <a:buNone/>
            </a:pPr>
            <a:r>
              <a:rPr lang="en-US" sz="1800" dirty="0">
                <a:solidFill>
                  <a:schemeClr val="dk1"/>
                </a:solidFill>
                <a:latin typeface="Arial"/>
                <a:ea typeface="Arial"/>
                <a:cs typeface="Arial"/>
                <a:sym typeface="Arial"/>
              </a:rPr>
              <a:t> </a:t>
            </a:r>
            <a:endParaRPr sz="1800" dirty="0">
              <a:solidFill>
                <a:schemeClr val="dk1"/>
              </a:solidFill>
              <a:latin typeface="Arial"/>
              <a:ea typeface="Arial"/>
              <a:cs typeface="Arial"/>
              <a:sym typeface="Arial"/>
            </a:endParaRPr>
          </a:p>
        </p:txBody>
      </p:sp>
      <p:pic>
        <p:nvPicPr>
          <p:cNvPr id="5" name="Picture 4">
            <a:extLst>
              <a:ext uri="{FF2B5EF4-FFF2-40B4-BE49-F238E27FC236}">
                <a16:creationId xmlns:a16="http://schemas.microsoft.com/office/drawing/2014/main" id="{75FEBA56-808E-8F8B-BD59-0E606C968B18}"/>
              </a:ext>
            </a:extLst>
          </p:cNvPr>
          <p:cNvPicPr>
            <a:picLocks noChangeAspect="1"/>
          </p:cNvPicPr>
          <p:nvPr/>
        </p:nvPicPr>
        <p:blipFill>
          <a:blip r:embed="rId2"/>
          <a:stretch>
            <a:fillRect/>
          </a:stretch>
        </p:blipFill>
        <p:spPr>
          <a:xfrm>
            <a:off x="3559928" y="1600200"/>
            <a:ext cx="5072143" cy="3657600"/>
          </a:xfrm>
          <a:prstGeom prst="rect">
            <a:avLst/>
          </a:prstGeom>
        </p:spPr>
      </p:pic>
      <p:sp>
        <p:nvSpPr>
          <p:cNvPr id="6" name="TextBox 5">
            <a:extLst>
              <a:ext uri="{FF2B5EF4-FFF2-40B4-BE49-F238E27FC236}">
                <a16:creationId xmlns:a16="http://schemas.microsoft.com/office/drawing/2014/main" id="{3C2B0BE9-83F5-3B97-6667-3969C4C21D70}"/>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9" name="TextBox 8">
            <a:extLst>
              <a:ext uri="{FF2B5EF4-FFF2-40B4-BE49-F238E27FC236}">
                <a16:creationId xmlns:a16="http://schemas.microsoft.com/office/drawing/2014/main" id="{D4E0C476-41FE-B3F7-2A40-FF2387B9EC75}"/>
              </a:ext>
            </a:extLst>
          </p:cNvPr>
          <p:cNvSpPr txBox="1"/>
          <p:nvPr/>
        </p:nvSpPr>
        <p:spPr>
          <a:xfrm>
            <a:off x="390053" y="5631893"/>
            <a:ext cx="11411894" cy="698717"/>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5.15 Stare at the white dot for 30–60 seconds and then move your eyes to a blank piece of white paper. What do you see? This is known as a negative afterimage, and it provides empirical support for the opponent-process theory of color vision.</a:t>
            </a:r>
          </a:p>
        </p:txBody>
      </p:sp>
    </p:spTree>
    <p:extLst>
      <p:ext uri="{BB962C8B-B14F-4D97-AF65-F5344CB8AC3E}">
        <p14:creationId xmlns:p14="http://schemas.microsoft.com/office/powerpoint/2010/main" val="210801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3403304" y="77776"/>
            <a:ext cx="5385392"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Color Blindness</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D704203-16A3-4789-C26A-9A8B1D84E5FD}"/>
              </a:ext>
            </a:extLst>
          </p:cNvPr>
          <p:cNvSpPr txBox="1"/>
          <p:nvPr/>
        </p:nvSpPr>
        <p:spPr>
          <a:xfrm>
            <a:off x="109762" y="1015293"/>
            <a:ext cx="4914821" cy="4847994"/>
          </a:xfrm>
          <a:prstGeom prst="rect">
            <a:avLst/>
          </a:prstGeom>
          <a:noFill/>
          <a:ln>
            <a:solidFill>
              <a:schemeClr val="accent1">
                <a:lumMod val="60000"/>
                <a:lumOff val="40000"/>
              </a:schemeClr>
            </a:solidFill>
          </a:ln>
        </p:spPr>
        <p:txBody>
          <a:bodyPr wrap="square">
            <a:spAutoFit/>
          </a:bodyPr>
          <a:lstStyle/>
          <a:p>
            <a:pPr marL="285750" indent="-285750">
              <a:lnSpc>
                <a:spcPct val="150000"/>
              </a:lnSpc>
              <a:buClr>
                <a:schemeClr val="accent1">
                  <a:lumMod val="60000"/>
                  <a:lumOff val="40000"/>
                </a:schemeClr>
              </a:buClr>
              <a:buFont typeface="Wingdings" panose="05000000000000000000" pitchFamily="2" charset="2"/>
              <a:buChar char="q"/>
            </a:pPr>
            <a:r>
              <a:rPr lang="en-US" sz="1600" i="0" u="sng" dirty="0">
                <a:effectLst/>
                <a:latin typeface="Arial" panose="020B0604020202020204" pitchFamily="34" charset="0"/>
              </a:rPr>
              <a:t>Color blindness or color vision deficiency (CVD) </a:t>
            </a:r>
            <a:r>
              <a:rPr lang="en-US" sz="1600" b="0" i="0" dirty="0">
                <a:effectLst/>
                <a:latin typeface="Arial" panose="020B0604020202020204" pitchFamily="34" charset="0"/>
              </a:rPr>
              <a:t>is the decreased ability to </a:t>
            </a:r>
            <a:r>
              <a:rPr lang="en-US" sz="1600" b="0" i="0" u="none" strike="noStrike" dirty="0">
                <a:effectLst/>
                <a:latin typeface="Arial" panose="020B0604020202020204" pitchFamily="34" charset="0"/>
              </a:rPr>
              <a:t>see color</a:t>
            </a:r>
            <a:r>
              <a:rPr lang="en-US" sz="1600" b="0" i="0" dirty="0">
                <a:effectLst/>
                <a:latin typeface="Arial" panose="020B0604020202020204" pitchFamily="34" charset="0"/>
              </a:rPr>
              <a:t> or differences in </a:t>
            </a:r>
            <a:r>
              <a:rPr lang="en-US" sz="1600" b="0" i="0" u="none" strike="noStrike" dirty="0">
                <a:effectLst/>
                <a:latin typeface="Arial" panose="020B0604020202020204" pitchFamily="34" charset="0"/>
              </a:rPr>
              <a:t>color</a:t>
            </a:r>
            <a:r>
              <a:rPr lang="en-US" sz="1600" b="0" i="0" dirty="0">
                <a:effectLst/>
                <a:latin typeface="Arial" panose="020B0604020202020204" pitchFamily="34" charset="0"/>
              </a:rPr>
              <a:t>. </a:t>
            </a:r>
            <a:endParaRPr lang="en-US" sz="1600" dirty="0">
              <a:latin typeface="Arial" panose="020B0604020202020204" pitchFamily="34" charset="0"/>
            </a:endParaRPr>
          </a:p>
          <a:p>
            <a:pPr marL="285750" indent="-285750">
              <a:lnSpc>
                <a:spcPct val="150000"/>
              </a:lnSpc>
              <a:buClr>
                <a:schemeClr val="accent1">
                  <a:lumMod val="60000"/>
                  <a:lumOff val="40000"/>
                </a:schemeClr>
              </a:buClr>
              <a:buFont typeface="Wingdings" panose="05000000000000000000" pitchFamily="2" charset="2"/>
              <a:buChar char="q"/>
            </a:pPr>
            <a:r>
              <a:rPr lang="en-US" sz="1600" b="0" i="0" dirty="0">
                <a:effectLst/>
                <a:latin typeface="Arial" panose="020B0604020202020204" pitchFamily="34" charset="0"/>
              </a:rPr>
              <a:t>Color blindness is usually an </a:t>
            </a:r>
            <a:r>
              <a:rPr lang="en-US" sz="1600" b="0" i="0" u="none" strike="noStrike" dirty="0">
                <a:effectLst/>
                <a:latin typeface="Arial" panose="020B0604020202020204" pitchFamily="34" charset="0"/>
              </a:rPr>
              <a:t>inherited</a:t>
            </a:r>
            <a:r>
              <a:rPr lang="en-US" sz="1600" u="none" strike="noStrike" dirty="0">
                <a:latin typeface="Arial" panose="020B0604020202020204" pitchFamily="34" charset="0"/>
              </a:rPr>
              <a:t> condition </a:t>
            </a:r>
            <a:r>
              <a:rPr lang="en-US" sz="1600" dirty="0">
                <a:latin typeface="Arial" panose="020B0604020202020204" pitchFamily="34" charset="0"/>
              </a:rPr>
              <a:t>in</a:t>
            </a:r>
            <a:r>
              <a:rPr lang="en-US" sz="1600" b="0" i="0" dirty="0">
                <a:effectLst/>
                <a:latin typeface="Arial" panose="020B0604020202020204" pitchFamily="34" charset="0"/>
              </a:rPr>
              <a:t> the functionality of one or more of the three classes of </a:t>
            </a:r>
            <a:r>
              <a:rPr lang="en-US" sz="1600" b="0" i="0" u="none" strike="noStrike" dirty="0">
                <a:effectLst/>
                <a:latin typeface="Arial" panose="020B0604020202020204" pitchFamily="34" charset="0"/>
              </a:rPr>
              <a:t>cone cells</a:t>
            </a:r>
            <a:r>
              <a:rPr lang="en-US" sz="1600" b="0" i="0" dirty="0">
                <a:effectLst/>
                <a:latin typeface="Arial" panose="020B0604020202020204" pitchFamily="34" charset="0"/>
              </a:rPr>
              <a:t> in the retina</a:t>
            </a:r>
            <a:r>
              <a:rPr lang="en-US" sz="1600" dirty="0">
                <a:latin typeface="Arial" panose="020B0604020202020204" pitchFamily="34" charset="0"/>
              </a:rPr>
              <a:t>.</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rPr>
              <a:t>Protanopia</a:t>
            </a:r>
            <a:r>
              <a:rPr lang="en-US" sz="1600" dirty="0">
                <a:latin typeface="Arial" panose="020B0604020202020204" pitchFamily="34" charset="0"/>
              </a:rPr>
              <a:t> – color blindness to red.</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rPr>
              <a:t>Deuteranopia</a:t>
            </a:r>
            <a:r>
              <a:rPr lang="en-US" sz="1600" dirty="0">
                <a:latin typeface="Arial" panose="020B0604020202020204" pitchFamily="34" charset="0"/>
              </a:rPr>
              <a:t> (red-green colorblindness) – makes certain shades of green look more red (most common)</a:t>
            </a:r>
          </a:p>
          <a:p>
            <a:pPr marL="742950" lvl="1" indent="-285750">
              <a:lnSpc>
                <a:spcPct val="150000"/>
              </a:lnSpc>
              <a:buClr>
                <a:schemeClr val="accent1">
                  <a:lumMod val="60000"/>
                  <a:lumOff val="40000"/>
                </a:schemeClr>
              </a:buClr>
              <a:buFont typeface="Wingdings" panose="05000000000000000000" pitchFamily="2" charset="2"/>
              <a:buChar char="ü"/>
            </a:pPr>
            <a:r>
              <a:rPr lang="en-US" sz="1600" u="sng" dirty="0">
                <a:latin typeface="Arial" panose="020B0604020202020204" pitchFamily="34" charset="0"/>
              </a:rPr>
              <a:t>Tritanopia</a:t>
            </a:r>
            <a:r>
              <a:rPr lang="en-US" sz="1600" dirty="0">
                <a:latin typeface="Arial" panose="020B0604020202020204" pitchFamily="34" charset="0"/>
              </a:rPr>
              <a:t> – makes someone unable to distinguish between blue and green , purple and red, and yellow and pink</a:t>
            </a:r>
          </a:p>
        </p:txBody>
      </p:sp>
      <p:pic>
        <p:nvPicPr>
          <p:cNvPr id="21" name="Picture 20">
            <a:extLst>
              <a:ext uri="{FF2B5EF4-FFF2-40B4-BE49-F238E27FC236}">
                <a16:creationId xmlns:a16="http://schemas.microsoft.com/office/drawing/2014/main" id="{0BC033D0-665C-988D-6A7C-CCB27415444F}"/>
              </a:ext>
            </a:extLst>
          </p:cNvPr>
          <p:cNvPicPr>
            <a:picLocks noChangeAspect="1"/>
          </p:cNvPicPr>
          <p:nvPr/>
        </p:nvPicPr>
        <p:blipFill rotWithShape="1">
          <a:blip r:embed="rId4"/>
          <a:srcRect l="2491" t="2969" r="2359" b="3595"/>
          <a:stretch/>
        </p:blipFill>
        <p:spPr>
          <a:xfrm>
            <a:off x="5265803" y="1720272"/>
            <a:ext cx="6613236" cy="3417455"/>
          </a:xfrm>
          <a:prstGeom prst="rect">
            <a:avLst/>
          </a:prstGeom>
        </p:spPr>
      </p:pic>
      <p:sp>
        <p:nvSpPr>
          <p:cNvPr id="3" name="TextBox 2">
            <a:extLst>
              <a:ext uri="{FF2B5EF4-FFF2-40B4-BE49-F238E27FC236}">
                <a16:creationId xmlns:a16="http://schemas.microsoft.com/office/drawing/2014/main" id="{B5689095-E505-F245-BDF0-02F578E2A787}"/>
              </a:ext>
            </a:extLst>
          </p:cNvPr>
          <p:cNvSpPr txBox="1"/>
          <p:nvPr/>
        </p:nvSpPr>
        <p:spPr>
          <a:xfrm>
            <a:off x="6702772" y="5213643"/>
            <a:ext cx="417184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 </a:t>
            </a:r>
            <a:r>
              <a:rPr lang="en-US" sz="800" dirty="0" err="1">
                <a:latin typeface="Arial" panose="020B0604020202020204" pitchFamily="34" charset="0"/>
                <a:cs typeface="Arial" panose="020B0604020202020204" pitchFamily="34" charset="0"/>
                <a:hlinkClick r:id="rId5"/>
              </a:rPr>
              <a:t>Colour</a:t>
            </a:r>
            <a:r>
              <a:rPr lang="en-US" sz="800" dirty="0">
                <a:latin typeface="Arial" panose="020B0604020202020204" pitchFamily="34" charset="0"/>
                <a:cs typeface="Arial" panose="020B0604020202020204" pitchFamily="34" charset="0"/>
                <a:hlinkClick r:id="rId5"/>
              </a:rPr>
              <a:t> Perception in Different Types of </a:t>
            </a:r>
            <a:r>
              <a:rPr lang="en-US" sz="800" dirty="0" err="1">
                <a:latin typeface="Arial" panose="020B0604020202020204" pitchFamily="34" charset="0"/>
                <a:cs typeface="Arial" panose="020B0604020202020204" pitchFamily="34" charset="0"/>
                <a:hlinkClick r:id="rId5"/>
              </a:rPr>
              <a:t>Colour</a:t>
            </a:r>
            <a:r>
              <a:rPr lang="en-US" sz="800" dirty="0">
                <a:latin typeface="Arial" panose="020B0604020202020204" pitchFamily="34" charset="0"/>
                <a:cs typeface="Arial" panose="020B0604020202020204" pitchFamily="34" charset="0"/>
                <a:hlinkClick r:id="rId5"/>
              </a:rPr>
              <a:t> Blindness</a:t>
            </a:r>
            <a:r>
              <a:rPr lang="en-US" sz="800" dirty="0">
                <a:latin typeface="Arial" panose="020B0604020202020204" pitchFamily="34" charset="0"/>
                <a:cs typeface="Arial" panose="020B0604020202020204" pitchFamily="34" charset="0"/>
              </a:rPr>
              <a:t> by D. R Keene.  Licensed under </a:t>
            </a:r>
            <a:r>
              <a:rPr lang="en-US" sz="800" dirty="0">
                <a:latin typeface="Arial" panose="020B0604020202020204" pitchFamily="34" charset="0"/>
                <a:cs typeface="Arial" panose="020B0604020202020204" pitchFamily="34" charset="0"/>
                <a:hlinkClick r:id="rId6"/>
              </a:rPr>
              <a:t>CC BY SA 4.0 DEED</a:t>
            </a:r>
            <a:r>
              <a:rPr lang="en-US" sz="8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396582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03A2FE-1315-9095-1E96-CEF8B8123AE6}"/>
              </a:ext>
            </a:extLst>
          </p:cNvPr>
          <p:cNvPicPr>
            <a:picLocks noChangeAspect="1"/>
          </p:cNvPicPr>
          <p:nvPr/>
        </p:nvPicPr>
        <p:blipFill>
          <a:blip r:embed="rId2"/>
          <a:stretch>
            <a:fillRect/>
          </a:stretch>
        </p:blipFill>
        <p:spPr>
          <a:xfrm>
            <a:off x="1481384" y="1872211"/>
            <a:ext cx="9229232" cy="2651760"/>
          </a:xfrm>
          <a:prstGeom prst="rect">
            <a:avLst/>
          </a:prstGeom>
        </p:spPr>
      </p:pic>
      <p:sp>
        <p:nvSpPr>
          <p:cNvPr id="3" name="Title 1">
            <a:extLst>
              <a:ext uri="{FF2B5EF4-FFF2-40B4-BE49-F238E27FC236}">
                <a16:creationId xmlns:a16="http://schemas.microsoft.com/office/drawing/2014/main" id="{EEFBF662-6BB7-7E59-6098-0DE70F72DA3B}"/>
              </a:ext>
            </a:extLst>
          </p:cNvPr>
          <p:cNvSpPr txBox="1">
            <a:spLocks/>
          </p:cNvSpPr>
          <p:nvPr/>
        </p:nvSpPr>
        <p:spPr>
          <a:xfrm>
            <a:off x="1034069" y="99876"/>
            <a:ext cx="9882909"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Color Blindness: Ishihara Color Plate Test for Color Blindness</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55BB2ADB-532D-124D-1A96-04BFB08EADED}"/>
              </a:ext>
            </a:extLst>
          </p:cNvPr>
          <p:cNvSpPr txBox="1"/>
          <p:nvPr/>
        </p:nvSpPr>
        <p:spPr>
          <a:xfrm>
            <a:off x="1854680" y="4992408"/>
            <a:ext cx="8663708" cy="698717"/>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5.16 The Ishihara test evaluates color perception by assessing whether individuals can discern numbers that appear in a circle of dots of varying colors and sizes.</a:t>
            </a:r>
          </a:p>
        </p:txBody>
      </p:sp>
      <p:sp>
        <p:nvSpPr>
          <p:cNvPr id="8" name="TextBox 7">
            <a:extLst>
              <a:ext uri="{FF2B5EF4-FFF2-40B4-BE49-F238E27FC236}">
                <a16:creationId xmlns:a16="http://schemas.microsoft.com/office/drawing/2014/main" id="{FB6DD6B2-3BFA-7E91-7D01-9F290837C317}"/>
              </a:ext>
            </a:extLst>
          </p:cNvPr>
          <p:cNvSpPr txBox="1"/>
          <p:nvPr/>
        </p:nvSpPr>
        <p:spPr>
          <a:xfrm>
            <a:off x="2589222" y="6005673"/>
            <a:ext cx="7194624" cy="307777"/>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Link to Learning Video</a:t>
            </a:r>
            <a:r>
              <a:rPr lang="en-US" sz="1200" dirty="0">
                <a:solidFill>
                  <a:prstClr val="black"/>
                </a:solidFill>
                <a:latin typeface="Arial"/>
              </a:rPr>
              <a:t>: </a:t>
            </a:r>
            <a:r>
              <a:rPr lang="en-US" sz="1400" dirty="0"/>
              <a:t>Watch this video to learn more about</a:t>
            </a:r>
            <a:r>
              <a:rPr lang="en-US" sz="1400" dirty="0">
                <a:hlinkClick r:id="rId5"/>
              </a:rPr>
              <a:t> how humans perceive color</a:t>
            </a:r>
            <a:r>
              <a:rPr lang="en-US" sz="1400" dirty="0"/>
              <a:t> </a:t>
            </a:r>
            <a:r>
              <a:rPr lang="en-US" sz="1400" dirty="0">
                <a:solidFill>
                  <a:prstClr val="black"/>
                </a:solidFill>
                <a:latin typeface="Arial"/>
              </a:rPr>
              <a:t>(9:31).</a:t>
            </a:r>
          </a:p>
        </p:txBody>
      </p:sp>
    </p:spTree>
    <p:extLst>
      <p:ext uri="{BB962C8B-B14F-4D97-AF65-F5344CB8AC3E}">
        <p14:creationId xmlns:p14="http://schemas.microsoft.com/office/powerpoint/2010/main" val="3645901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1381742" y="156704"/>
            <a:ext cx="9882909"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Depth Perception</a:t>
            </a:r>
          </a:p>
        </p:txBody>
      </p:sp>
      <p:sp>
        <p:nvSpPr>
          <p:cNvPr id="6" name="TextBox 5">
            <a:extLst>
              <a:ext uri="{FF2B5EF4-FFF2-40B4-BE49-F238E27FC236}">
                <a16:creationId xmlns:a16="http://schemas.microsoft.com/office/drawing/2014/main" id="{156A513B-1590-A73B-37D1-9B2F5AE0C849}"/>
              </a:ext>
            </a:extLst>
          </p:cNvPr>
          <p:cNvSpPr txBox="1"/>
          <p:nvPr/>
        </p:nvSpPr>
        <p:spPr>
          <a:xfrm>
            <a:off x="760429" y="6559588"/>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Google Shape;246;p28">
            <a:extLst>
              <a:ext uri="{FF2B5EF4-FFF2-40B4-BE49-F238E27FC236}">
                <a16:creationId xmlns:a16="http://schemas.microsoft.com/office/drawing/2014/main" id="{CEB21009-1D62-42EB-DA94-A58960A227B8}"/>
              </a:ext>
            </a:extLst>
          </p:cNvPr>
          <p:cNvSpPr txBox="1"/>
          <p:nvPr/>
        </p:nvSpPr>
        <p:spPr>
          <a:xfrm>
            <a:off x="240145" y="1113169"/>
            <a:ext cx="5855855" cy="461526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Depth Perception </a:t>
            </a:r>
            <a:r>
              <a:rPr lang="en-US" sz="1600" dirty="0">
                <a:solidFill>
                  <a:schemeClr val="dk1"/>
                </a:solidFill>
                <a:latin typeface="Arial"/>
                <a:ea typeface="Arial"/>
                <a:cs typeface="Arial"/>
                <a:sym typeface="Arial"/>
              </a:rPr>
              <a:t>– our ability to perceive spatial relationships in 3-D.</a:t>
            </a:r>
            <a:endParaRPr lang="en-US" sz="1600" dirty="0"/>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Depth cues </a:t>
            </a:r>
            <a:r>
              <a:rPr lang="en-US" sz="1600" dirty="0">
                <a:solidFill>
                  <a:schemeClr val="dk1"/>
                </a:solidFill>
                <a:latin typeface="Arial"/>
                <a:ea typeface="Arial"/>
                <a:cs typeface="Arial"/>
                <a:sym typeface="Arial"/>
              </a:rPr>
              <a:t>of a visual scene are used to establish our sense of depth.</a:t>
            </a: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dirty="0">
                <a:latin typeface="Arial"/>
                <a:ea typeface="Arial"/>
                <a:cs typeface="Arial"/>
                <a:sym typeface="Arial"/>
              </a:rPr>
              <a:t>Depth Cues Include:</a:t>
            </a:r>
            <a:endParaRPr lang="en-US" sz="1600" dirty="0"/>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latin typeface="Arial"/>
                <a:ea typeface="Arial"/>
                <a:cs typeface="Arial"/>
                <a:sym typeface="Arial"/>
              </a:rPr>
              <a:t>Binocular cues </a:t>
            </a:r>
            <a:r>
              <a:rPr lang="en-US" sz="1600" dirty="0">
                <a:latin typeface="Arial"/>
                <a:ea typeface="Arial"/>
                <a:cs typeface="Arial"/>
                <a:sym typeface="Arial"/>
              </a:rPr>
              <a:t>- cue that relies on the use of both eyes.</a:t>
            </a:r>
            <a:endParaRPr lang="en-US" sz="1600" dirty="0"/>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a:ea typeface="Arial"/>
                <a:cs typeface="Arial"/>
                <a:sym typeface="Arial"/>
              </a:rPr>
              <a:t>Binocular disparity </a:t>
            </a:r>
            <a:r>
              <a:rPr lang="en-US" sz="1600" dirty="0">
                <a:latin typeface="Arial"/>
                <a:ea typeface="Arial"/>
                <a:cs typeface="Arial"/>
                <a:sym typeface="Arial"/>
              </a:rPr>
              <a:t>- slightly different view of the world that each eye receives.</a:t>
            </a:r>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latin typeface="Arial"/>
                <a:ea typeface="Arial"/>
                <a:cs typeface="Arial"/>
                <a:sym typeface="Arial"/>
              </a:rPr>
              <a:t>Monocular cues </a:t>
            </a:r>
            <a:r>
              <a:rPr lang="en-US" sz="1600" dirty="0">
                <a:latin typeface="Arial"/>
                <a:ea typeface="Arial"/>
                <a:cs typeface="Arial"/>
                <a:sym typeface="Arial"/>
              </a:rPr>
              <a:t>– cue that relies on only one eye.</a:t>
            </a:r>
            <a:endParaRPr lang="en-US" sz="1600" dirty="0"/>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a:ea typeface="Arial"/>
                <a:cs typeface="Arial"/>
                <a:sym typeface="Arial"/>
              </a:rPr>
              <a:t>Linear perspective </a:t>
            </a:r>
            <a:r>
              <a:rPr lang="en-US" sz="1600" dirty="0">
                <a:latin typeface="Arial"/>
                <a:ea typeface="Arial"/>
                <a:cs typeface="Arial"/>
                <a:sym typeface="Arial"/>
              </a:rPr>
              <a:t>– when two parallel lines seem to converge.</a:t>
            </a:r>
            <a:endParaRPr lang="en-US" sz="1600" dirty="0"/>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a:ea typeface="Arial"/>
                <a:cs typeface="Arial"/>
                <a:sym typeface="Arial"/>
              </a:rPr>
              <a:t>Interposition</a:t>
            </a:r>
            <a:r>
              <a:rPr lang="en-US" sz="1600" dirty="0">
                <a:latin typeface="Arial"/>
                <a:ea typeface="Arial"/>
                <a:cs typeface="Arial"/>
                <a:sym typeface="Arial"/>
              </a:rPr>
              <a:t> – the partial overlap of objects.</a:t>
            </a:r>
          </a:p>
        </p:txBody>
      </p:sp>
      <p:pic>
        <p:nvPicPr>
          <p:cNvPr id="8" name="Picture 7">
            <a:extLst>
              <a:ext uri="{FF2B5EF4-FFF2-40B4-BE49-F238E27FC236}">
                <a16:creationId xmlns:a16="http://schemas.microsoft.com/office/drawing/2014/main" id="{087446A4-C109-D69C-AF9C-3B5B646C8941}"/>
              </a:ext>
            </a:extLst>
          </p:cNvPr>
          <p:cNvPicPr>
            <a:picLocks noChangeAspect="1"/>
          </p:cNvPicPr>
          <p:nvPr/>
        </p:nvPicPr>
        <p:blipFill rotWithShape="1">
          <a:blip r:embed="rId4"/>
          <a:srcRect l="13699" r="13699"/>
          <a:stretch/>
        </p:blipFill>
        <p:spPr>
          <a:xfrm>
            <a:off x="6879863" y="1173116"/>
            <a:ext cx="4895106" cy="2926080"/>
          </a:xfrm>
          <a:prstGeom prst="rect">
            <a:avLst/>
          </a:prstGeom>
        </p:spPr>
      </p:pic>
      <p:sp>
        <p:nvSpPr>
          <p:cNvPr id="9" name="Google Shape;243;p28">
            <a:extLst>
              <a:ext uri="{FF2B5EF4-FFF2-40B4-BE49-F238E27FC236}">
                <a16:creationId xmlns:a16="http://schemas.microsoft.com/office/drawing/2014/main" id="{9F8A24EB-D831-8496-B750-96B49B3B498B}"/>
              </a:ext>
            </a:extLst>
          </p:cNvPr>
          <p:cNvSpPr txBox="1">
            <a:spLocks/>
          </p:cNvSpPr>
          <p:nvPr/>
        </p:nvSpPr>
        <p:spPr>
          <a:xfrm>
            <a:off x="7230845" y="4273952"/>
            <a:ext cx="4405311" cy="1377675"/>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Clr>
                <a:srgbClr val="6CB255"/>
              </a:buClr>
              <a:buSzPts val="1600"/>
              <a:buFont typeface="Arial" panose="020B0604020202020204" pitchFamily="34" charset="0"/>
              <a:buNone/>
            </a:pPr>
            <a:r>
              <a:rPr lang="en-US" sz="1400" dirty="0">
                <a:latin typeface="Arial" panose="020B0604020202020204" pitchFamily="34" charset="0"/>
                <a:cs typeface="Arial" panose="020B0604020202020204" pitchFamily="34" charset="0"/>
              </a:rPr>
              <a:t>Figure 5.17 We perceive depth in a two-dimensional figure like the one above via the use of monocular cues like </a:t>
            </a:r>
            <a:r>
              <a:rPr lang="en-US" sz="1400" u="sng" dirty="0">
                <a:latin typeface="Arial" panose="020B0604020202020204" pitchFamily="34" charset="0"/>
                <a:cs typeface="Arial" panose="020B0604020202020204" pitchFamily="34" charset="0"/>
              </a:rPr>
              <a:t>linear perspective</a:t>
            </a:r>
            <a:r>
              <a:rPr lang="en-US" sz="1400" dirty="0">
                <a:latin typeface="Arial" panose="020B0604020202020204" pitchFamily="34" charset="0"/>
                <a:cs typeface="Arial" panose="020B0604020202020204" pitchFamily="34" charset="0"/>
              </a:rPr>
              <a:t>, like the parallel lines converging as the road narrows in the distance.</a:t>
            </a:r>
          </a:p>
        </p:txBody>
      </p:sp>
      <p:sp>
        <p:nvSpPr>
          <p:cNvPr id="3" name="TextBox 2">
            <a:extLst>
              <a:ext uri="{FF2B5EF4-FFF2-40B4-BE49-F238E27FC236}">
                <a16:creationId xmlns:a16="http://schemas.microsoft.com/office/drawing/2014/main" id="{C0D580F3-0AD9-6229-73C9-AED203390C12}"/>
              </a:ext>
            </a:extLst>
          </p:cNvPr>
          <p:cNvSpPr txBox="1"/>
          <p:nvPr/>
        </p:nvSpPr>
        <p:spPr>
          <a:xfrm>
            <a:off x="609600" y="6001140"/>
            <a:ext cx="10895226"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The video </a:t>
            </a:r>
            <a:r>
              <a:rPr lang="en-US" sz="1200" dirty="0">
                <a:solidFill>
                  <a:prstClr val="black"/>
                </a:solidFill>
                <a:latin typeface="Arial"/>
                <a:hlinkClick r:id="rId5"/>
              </a:rPr>
              <a:t>How Do We Work With Depth Perception in Vision Therapy?</a:t>
            </a:r>
            <a:r>
              <a:rPr lang="en-US" sz="1200" dirty="0">
                <a:solidFill>
                  <a:prstClr val="black"/>
                </a:solidFill>
                <a:latin typeface="Arial"/>
              </a:rPr>
              <a:t> explains how important depth perception is to our vision and how vision therapy can help to improve someone’s depth perception (2:16).</a:t>
            </a:r>
          </a:p>
        </p:txBody>
      </p:sp>
    </p:spTree>
    <p:extLst>
      <p:ext uri="{BB962C8B-B14F-4D97-AF65-F5344CB8AC3E}">
        <p14:creationId xmlns:p14="http://schemas.microsoft.com/office/powerpoint/2010/main" val="3851085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346177D-ADC4-4968-B747-5CFCD390B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44A943-BF79-4FEA-ABB1-3BD54D236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90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6437CC72-F4A8-4DC3-AFAB-D22C482C8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50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a:extLst>
              <a:ext uri="{FF2B5EF4-FFF2-40B4-BE49-F238E27FC236}">
                <a16:creationId xmlns:a16="http://schemas.microsoft.com/office/drawing/2014/main" id="{E1A42A59-BDE7-022B-C7D7-411D2A117E5A}"/>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Anatomy of the Auditory System</a:t>
            </a:r>
          </a:p>
        </p:txBody>
      </p:sp>
      <p:sp>
        <p:nvSpPr>
          <p:cNvPr id="7" name="TextBox 6">
            <a:extLst>
              <a:ext uri="{FF2B5EF4-FFF2-40B4-BE49-F238E27FC236}">
                <a16:creationId xmlns:a16="http://schemas.microsoft.com/office/drawing/2014/main" id="{E44E948E-A82D-E2BD-F95F-93DD93D98F6C}"/>
              </a:ext>
            </a:extLst>
          </p:cNvPr>
          <p:cNvSpPr txBox="1"/>
          <p:nvPr/>
        </p:nvSpPr>
        <p:spPr>
          <a:xfrm>
            <a:off x="760429" y="613833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and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6" name="Picture 5">
            <a:extLst>
              <a:ext uri="{FF2B5EF4-FFF2-40B4-BE49-F238E27FC236}">
                <a16:creationId xmlns:a16="http://schemas.microsoft.com/office/drawing/2014/main" id="{FD29974B-78F5-B299-7FEA-F94D7891562D}"/>
              </a:ext>
            </a:extLst>
          </p:cNvPr>
          <p:cNvPicPr>
            <a:picLocks noChangeAspect="1"/>
          </p:cNvPicPr>
          <p:nvPr/>
        </p:nvPicPr>
        <p:blipFill>
          <a:blip r:embed="rId4"/>
          <a:stretch>
            <a:fillRect/>
          </a:stretch>
        </p:blipFill>
        <p:spPr>
          <a:xfrm>
            <a:off x="2349003" y="957770"/>
            <a:ext cx="7798048" cy="3383280"/>
          </a:xfrm>
          <a:prstGeom prst="rect">
            <a:avLst/>
          </a:prstGeom>
        </p:spPr>
      </p:pic>
      <p:sp>
        <p:nvSpPr>
          <p:cNvPr id="8" name="Google Shape;262;p30">
            <a:extLst>
              <a:ext uri="{FF2B5EF4-FFF2-40B4-BE49-F238E27FC236}">
                <a16:creationId xmlns:a16="http://schemas.microsoft.com/office/drawing/2014/main" id="{9BDA0B70-21B1-F996-725E-CFF8E56AE64A}"/>
              </a:ext>
            </a:extLst>
          </p:cNvPr>
          <p:cNvSpPr txBox="1">
            <a:spLocks/>
          </p:cNvSpPr>
          <p:nvPr/>
        </p:nvSpPr>
        <p:spPr>
          <a:xfrm>
            <a:off x="2115127" y="4642601"/>
            <a:ext cx="7961746" cy="82056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Clr>
                <a:schemeClr val="accent1">
                  <a:lumMod val="60000"/>
                  <a:lumOff val="40000"/>
                </a:schemeClr>
              </a:buClr>
              <a:buSzPts val="1700"/>
              <a:buNone/>
            </a:pPr>
            <a:r>
              <a:rPr lang="en-US" sz="1400" dirty="0">
                <a:latin typeface="Arial" panose="020B0604020202020204" pitchFamily="34" charset="0"/>
                <a:cs typeface="Arial" panose="020B0604020202020204" pitchFamily="34" charset="0"/>
              </a:rPr>
              <a:t>Figure 5.18 The ear is divided into outer (pinna and tympanic membrane), middle (the three ossicles: malleus, incus, and stapes), and inner (cochlea and basilar membrane) divisions.</a:t>
            </a:r>
          </a:p>
        </p:txBody>
      </p:sp>
      <p:sp>
        <p:nvSpPr>
          <p:cNvPr id="2" name="TextBox 1">
            <a:extLst>
              <a:ext uri="{FF2B5EF4-FFF2-40B4-BE49-F238E27FC236}">
                <a16:creationId xmlns:a16="http://schemas.microsoft.com/office/drawing/2014/main" id="{6CEFD56F-288C-3A14-E041-6BDB7C82F92A}"/>
              </a:ext>
            </a:extLst>
          </p:cNvPr>
          <p:cNvSpPr txBox="1"/>
          <p:nvPr/>
        </p:nvSpPr>
        <p:spPr>
          <a:xfrm>
            <a:off x="1054469" y="5764716"/>
            <a:ext cx="10083062"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Auditory System</a:t>
            </a:r>
            <a:r>
              <a:rPr lang="en-US" sz="1200" dirty="0">
                <a:solidFill>
                  <a:prstClr val="black"/>
                </a:solidFill>
                <a:latin typeface="Arial"/>
              </a:rPr>
              <a:t> discusses the anatomy of the auditory system and both conduction hearing loss and sensorineural hearing loss (2:36).</a:t>
            </a:r>
          </a:p>
        </p:txBody>
      </p:sp>
    </p:spTree>
    <p:extLst>
      <p:ext uri="{BB962C8B-B14F-4D97-AF65-F5344CB8AC3E}">
        <p14:creationId xmlns:p14="http://schemas.microsoft.com/office/powerpoint/2010/main" val="16339482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4021338" y="196716"/>
            <a:ext cx="4943650"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Auditory Transduction</a:t>
            </a:r>
          </a:p>
        </p:txBody>
      </p:sp>
      <p:sp>
        <p:nvSpPr>
          <p:cNvPr id="11" name="TextBox 10">
            <a:extLst>
              <a:ext uri="{FF2B5EF4-FFF2-40B4-BE49-F238E27FC236}">
                <a16:creationId xmlns:a16="http://schemas.microsoft.com/office/drawing/2014/main" id="{96517B32-C538-B10B-9FF0-4D8A4447B4C2}"/>
              </a:ext>
            </a:extLst>
          </p:cNvPr>
          <p:cNvSpPr txBox="1"/>
          <p:nvPr/>
        </p:nvSpPr>
        <p:spPr>
          <a:xfrm>
            <a:off x="287903" y="733517"/>
            <a:ext cx="5484824" cy="5781583"/>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Sound waves travel along the </a:t>
            </a:r>
            <a:r>
              <a:rPr lang="en-US" sz="1600" u="sng" dirty="0">
                <a:latin typeface="Arial" panose="020B0604020202020204" pitchFamily="34" charset="0"/>
                <a:cs typeface="Arial" panose="020B0604020202020204" pitchFamily="34" charset="0"/>
              </a:rPr>
              <a:t>auditory canal </a:t>
            </a:r>
            <a:r>
              <a:rPr lang="en-US" sz="1600" dirty="0">
                <a:latin typeface="Arial" panose="020B0604020202020204" pitchFamily="34" charset="0"/>
                <a:cs typeface="Arial" panose="020B0604020202020204" pitchFamily="34" charset="0"/>
              </a:rPr>
              <a:t>and strike the </a:t>
            </a:r>
            <a:r>
              <a:rPr lang="en-US" sz="1600" u="sng" dirty="0">
                <a:latin typeface="Arial" panose="020B0604020202020204" pitchFamily="34" charset="0"/>
                <a:cs typeface="Arial" panose="020B0604020202020204" pitchFamily="34" charset="0"/>
              </a:rPr>
              <a:t>tympanic membrane</a:t>
            </a:r>
            <a:r>
              <a:rPr lang="en-US" sz="1600" dirty="0">
                <a:latin typeface="Arial" panose="020B0604020202020204" pitchFamily="34" charset="0"/>
                <a:cs typeface="Arial" panose="020B0604020202020204" pitchFamily="34" charset="0"/>
              </a:rPr>
              <a:t>, causing it to vibrate.</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 vibration causes the 3 ossicles (</a:t>
            </a:r>
            <a:r>
              <a:rPr lang="en-US" sz="1600" u="sng" dirty="0">
                <a:latin typeface="Arial" panose="020B0604020202020204" pitchFamily="34" charset="0"/>
                <a:cs typeface="Arial" panose="020B0604020202020204" pitchFamily="34" charset="0"/>
              </a:rPr>
              <a:t>the malleus, incus, and stapes</a:t>
            </a:r>
            <a:r>
              <a:rPr lang="en-US" sz="1600" dirty="0">
                <a:latin typeface="Arial" panose="020B0604020202020204" pitchFamily="34" charset="0"/>
                <a:cs typeface="Arial" panose="020B0604020202020204" pitchFamily="34" charset="0"/>
              </a:rPr>
              <a:t>) to move. This presses the stapes into the </a:t>
            </a:r>
            <a:r>
              <a:rPr lang="en-US" sz="1600" u="sng" dirty="0">
                <a:latin typeface="Arial" panose="020B0604020202020204" pitchFamily="34" charset="0"/>
                <a:cs typeface="Arial" panose="020B0604020202020204" pitchFamily="34" charset="0"/>
              </a:rPr>
              <a:t>oval window </a:t>
            </a:r>
            <a:r>
              <a:rPr lang="en-US" sz="1600" dirty="0">
                <a:latin typeface="Arial" panose="020B0604020202020204" pitchFamily="34" charset="0"/>
                <a:cs typeface="Arial" panose="020B0604020202020204" pitchFamily="34" charset="0"/>
              </a:rPr>
              <a:t>of the cochlea.</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 fluid inside the </a:t>
            </a:r>
            <a:r>
              <a:rPr lang="en-US" sz="1600" u="sng" dirty="0">
                <a:latin typeface="Arial" panose="020B0604020202020204" pitchFamily="34" charset="0"/>
                <a:cs typeface="Arial" panose="020B0604020202020204" pitchFamily="34" charset="0"/>
              </a:rPr>
              <a:t>cochlea</a:t>
            </a:r>
            <a:r>
              <a:rPr lang="en-US" sz="1600" dirty="0">
                <a:latin typeface="Arial" panose="020B0604020202020204" pitchFamily="34" charset="0"/>
                <a:cs typeface="Arial" panose="020B0604020202020204" pitchFamily="34" charset="0"/>
              </a:rPr>
              <a:t> begins to move, stimulating the hair cells (sensory receptors for sound) which become activated.</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 hair cells generate neural impulses that travel along the </a:t>
            </a:r>
            <a:r>
              <a:rPr lang="en-US" sz="1600" u="sng" dirty="0">
                <a:latin typeface="Arial" panose="020B0604020202020204" pitchFamily="34" charset="0"/>
                <a:cs typeface="Arial" panose="020B0604020202020204" pitchFamily="34" charset="0"/>
              </a:rPr>
              <a:t>auditory nerve </a:t>
            </a:r>
            <a:r>
              <a:rPr lang="en-US" sz="1600" dirty="0">
                <a:latin typeface="Arial" panose="020B0604020202020204" pitchFamily="34" charset="0"/>
                <a:cs typeface="Arial" panose="020B0604020202020204" pitchFamily="34" charset="0"/>
              </a:rPr>
              <a:t>to the brain.</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Auditory information is sent to the inferior colliculus, then the medial geniculate nucleus of the thalamus and finally to the auditory cortex in the temporal lobe for processing.</a:t>
            </a:r>
          </a:p>
        </p:txBody>
      </p:sp>
      <p:pic>
        <p:nvPicPr>
          <p:cNvPr id="16" name="Picture 15">
            <a:extLst>
              <a:ext uri="{FF2B5EF4-FFF2-40B4-BE49-F238E27FC236}">
                <a16:creationId xmlns:a16="http://schemas.microsoft.com/office/drawing/2014/main" id="{29FF4CC8-CC2E-52F2-3301-C4D893210162}"/>
              </a:ext>
            </a:extLst>
          </p:cNvPr>
          <p:cNvPicPr>
            <a:picLocks noChangeAspect="1"/>
          </p:cNvPicPr>
          <p:nvPr/>
        </p:nvPicPr>
        <p:blipFill>
          <a:blip r:embed="rId4"/>
          <a:stretch>
            <a:fillRect/>
          </a:stretch>
        </p:blipFill>
        <p:spPr>
          <a:xfrm>
            <a:off x="5844148" y="1716532"/>
            <a:ext cx="6059949" cy="3566469"/>
          </a:xfrm>
          <a:prstGeom prst="rect">
            <a:avLst/>
          </a:prstGeom>
        </p:spPr>
      </p:pic>
    </p:spTree>
    <p:extLst>
      <p:ext uri="{BB962C8B-B14F-4D97-AF65-F5344CB8AC3E}">
        <p14:creationId xmlns:p14="http://schemas.microsoft.com/office/powerpoint/2010/main" val="2694808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4013198" y="195663"/>
            <a:ext cx="4479637"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Pitch Perception</a:t>
            </a:r>
          </a:p>
        </p:txBody>
      </p:sp>
      <p:sp>
        <p:nvSpPr>
          <p:cNvPr id="8" name="TextBox 7">
            <a:extLst>
              <a:ext uri="{FF2B5EF4-FFF2-40B4-BE49-F238E27FC236}">
                <a16:creationId xmlns:a16="http://schemas.microsoft.com/office/drawing/2014/main" id="{98FE77B0-EB22-6CB9-74C1-F49C9F2E468F}"/>
              </a:ext>
            </a:extLst>
          </p:cNvPr>
          <p:cNvSpPr txBox="1"/>
          <p:nvPr/>
        </p:nvSpPr>
        <p:spPr>
          <a:xfrm>
            <a:off x="973530" y="1491540"/>
            <a:ext cx="10244939" cy="4727448"/>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Temporal Theory (Also known as Frequency Theory or Timing Theory</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Frequency is coded by the activity level of a sensory neuron.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Problem – the frequency of action potentials cannot account for the entire range that we are able to hear. There is a point at which a cell cannot fire any faster.</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Place Theory</a:t>
            </a:r>
            <a:endParaRPr lang="en-US" sz="1600" dirty="0">
              <a:latin typeface="Arial" panose="020B0604020202020204" pitchFamily="34" charset="0"/>
              <a:cs typeface="Arial" panose="020B0604020202020204" pitchFamily="34" charset="0"/>
            </a:endParaRP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Different portions of the basilar membrane are sensitive to sounds of different frequencies.</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base responds to high frequencies and the tip responds to low frequencies.</a:t>
            </a:r>
          </a:p>
          <a:p>
            <a:pPr marL="285750" indent="-285750">
              <a:lnSpc>
                <a:spcPct val="150000"/>
              </a:lnSpc>
              <a:spcBef>
                <a:spcPts val="1080"/>
              </a:spcBef>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Both theories explain different aspects of pitch perception.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rate of action potentials applies up to about 4000Hz but higher frequencies can only be encoded using place cues.</a:t>
            </a:r>
          </a:p>
        </p:txBody>
      </p:sp>
      <p:sp>
        <p:nvSpPr>
          <p:cNvPr id="10" name="TextBox 9">
            <a:extLst>
              <a:ext uri="{FF2B5EF4-FFF2-40B4-BE49-F238E27FC236}">
                <a16:creationId xmlns:a16="http://schemas.microsoft.com/office/drawing/2014/main" id="{87992161-99CF-E56E-5C71-109AF7F9B3A0}"/>
              </a:ext>
            </a:extLst>
          </p:cNvPr>
          <p:cNvSpPr txBox="1"/>
          <p:nvPr/>
        </p:nvSpPr>
        <p:spPr>
          <a:xfrm>
            <a:off x="2475344" y="793136"/>
            <a:ext cx="7555346" cy="369332"/>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Pts val="1700"/>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How does the auditory system differentiate among various pitches?</a:t>
            </a:r>
          </a:p>
        </p:txBody>
      </p:sp>
    </p:spTree>
    <p:extLst>
      <p:ext uri="{BB962C8B-B14F-4D97-AF65-F5344CB8AC3E}">
        <p14:creationId xmlns:p14="http://schemas.microsoft.com/office/powerpoint/2010/main" val="308192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Sound Localization</a:t>
            </a:r>
          </a:p>
        </p:txBody>
      </p:sp>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221672" y="757382"/>
            <a:ext cx="6733310" cy="5547673"/>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latin typeface="Arial" panose="020B0604020202020204" pitchFamily="34" charset="0"/>
                <a:ea typeface="Arial"/>
                <a:cs typeface="Arial" panose="020B0604020202020204" pitchFamily="34" charset="0"/>
                <a:sym typeface="Arial"/>
              </a:rPr>
              <a:t>Localizing sound involves the use of two cues: </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Font typeface="Wingdings" panose="05000000000000000000" pitchFamily="2" charset="2"/>
              <a:buChar char="q"/>
            </a:pPr>
            <a:r>
              <a:rPr lang="en-US" sz="1600" dirty="0">
                <a:latin typeface="Arial" panose="020B0604020202020204" pitchFamily="34" charset="0"/>
                <a:ea typeface="Arial"/>
                <a:cs typeface="Arial" panose="020B0604020202020204" pitchFamily="34" charset="0"/>
                <a:sym typeface="Arial"/>
              </a:rPr>
              <a:t>Monaural cues:</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ea typeface="Arial"/>
                <a:cs typeface="Arial" panose="020B0604020202020204" pitchFamily="34" charset="0"/>
                <a:sym typeface="Arial"/>
              </a:rPr>
              <a:t>One ear</a:t>
            </a:r>
            <a:endParaRPr lang="en-US" sz="1600" dirty="0">
              <a:latin typeface="Arial" panose="020B0604020202020204" pitchFamily="34" charset="0"/>
              <a:cs typeface="Arial" panose="020B0604020202020204" pitchFamily="34" charset="0"/>
            </a:endParaRPr>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ea typeface="Arial"/>
                <a:cs typeface="Arial" panose="020B0604020202020204" pitchFamily="34" charset="0"/>
                <a:sym typeface="Arial"/>
              </a:rPr>
              <a:t>Each ear interacts with incoming sound waves differently.</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Font typeface="Wingdings" panose="05000000000000000000" pitchFamily="2" charset="2"/>
              <a:buChar char="q"/>
            </a:pPr>
            <a:r>
              <a:rPr lang="en-US" sz="1600" dirty="0">
                <a:latin typeface="Arial" panose="020B0604020202020204" pitchFamily="34" charset="0"/>
                <a:ea typeface="Arial"/>
                <a:cs typeface="Arial" panose="020B0604020202020204" pitchFamily="34" charset="0"/>
                <a:sym typeface="Arial"/>
              </a:rPr>
              <a:t>Binaural cues:</a:t>
            </a:r>
            <a:endParaRPr lang="en-US" sz="1600" dirty="0">
              <a:latin typeface="Arial" panose="020B0604020202020204" pitchFamily="34" charset="0"/>
              <a:cs typeface="Arial" panose="020B0604020202020204" pitchFamily="34" charset="0"/>
            </a:endParaRP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ea typeface="Arial"/>
                <a:cs typeface="Arial" panose="020B0604020202020204" pitchFamily="34" charset="0"/>
                <a:sym typeface="Arial"/>
              </a:rPr>
              <a:t>Two ears</a:t>
            </a:r>
            <a:endParaRPr lang="en-US" sz="1600" dirty="0">
              <a:latin typeface="Arial" panose="020B0604020202020204" pitchFamily="34" charset="0"/>
              <a:cs typeface="Arial" panose="020B0604020202020204" pitchFamily="34" charset="0"/>
            </a:endParaRPr>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ea typeface="Arial"/>
                <a:cs typeface="Arial" panose="020B0604020202020204" pitchFamily="34" charset="0"/>
                <a:sym typeface="Arial"/>
              </a:rPr>
              <a:t>Provide information on the location of sound along a horizontal axis.</a:t>
            </a:r>
            <a:endParaRPr lang="en-US" sz="1600" dirty="0">
              <a:latin typeface="Arial" panose="020B0604020202020204" pitchFamily="34" charset="0"/>
              <a:cs typeface="Arial" panose="020B0604020202020204" pitchFamily="34" charset="0"/>
            </a:endParaRPr>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ea typeface="Arial"/>
                <a:cs typeface="Arial" panose="020B0604020202020204" pitchFamily="34" charset="0"/>
                <a:sym typeface="Arial"/>
              </a:rPr>
              <a:t>Relies on differences in patterns of vibration.</a:t>
            </a:r>
          </a:p>
          <a:p>
            <a:pPr marL="2114550" lvl="4"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Interaural level difference </a:t>
            </a:r>
            <a:r>
              <a:rPr lang="en-US" sz="1600" dirty="0">
                <a:latin typeface="Arial" panose="020B0604020202020204" pitchFamily="34" charset="0"/>
                <a:cs typeface="Arial" panose="020B0604020202020204" pitchFamily="34" charset="0"/>
              </a:rPr>
              <a:t>– sound coming from one side of the body is more intense at the closest ear because of the attenuation of the sound wave as it passes through the head.</a:t>
            </a:r>
          </a:p>
          <a:p>
            <a:pPr marL="2114550" lvl="4"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Interaural timing difference </a:t>
            </a:r>
            <a:r>
              <a:rPr lang="en-US" sz="1600" dirty="0">
                <a:latin typeface="Arial" panose="020B0604020202020204" pitchFamily="34" charset="0"/>
                <a:cs typeface="Arial" panose="020B0604020202020204" pitchFamily="34" charset="0"/>
              </a:rPr>
              <a:t>– small difference in the time at which a given sound wave arrives at each ear.</a:t>
            </a:r>
          </a:p>
        </p:txBody>
      </p:sp>
      <p:pic>
        <p:nvPicPr>
          <p:cNvPr id="11" name="Picture 10">
            <a:extLst>
              <a:ext uri="{FF2B5EF4-FFF2-40B4-BE49-F238E27FC236}">
                <a16:creationId xmlns:a16="http://schemas.microsoft.com/office/drawing/2014/main" id="{35A0CF91-8C5E-0B8F-A173-45EEBB4B88CF}"/>
              </a:ext>
            </a:extLst>
          </p:cNvPr>
          <p:cNvPicPr>
            <a:picLocks noChangeAspect="1"/>
          </p:cNvPicPr>
          <p:nvPr/>
        </p:nvPicPr>
        <p:blipFill>
          <a:blip r:embed="rId4"/>
          <a:stretch>
            <a:fillRect/>
          </a:stretch>
        </p:blipFill>
        <p:spPr>
          <a:xfrm>
            <a:off x="7195373" y="1255933"/>
            <a:ext cx="4692313" cy="3566160"/>
          </a:xfrm>
          <a:prstGeom prst="rect">
            <a:avLst/>
          </a:prstGeom>
        </p:spPr>
      </p:pic>
      <p:sp>
        <p:nvSpPr>
          <p:cNvPr id="13" name="TextBox 12">
            <a:extLst>
              <a:ext uri="{FF2B5EF4-FFF2-40B4-BE49-F238E27FC236}">
                <a16:creationId xmlns:a16="http://schemas.microsoft.com/office/drawing/2014/main" id="{EB016841-2DD7-615F-4F15-E3AB7C008329}"/>
              </a:ext>
            </a:extLst>
          </p:cNvPr>
          <p:cNvSpPr txBox="1"/>
          <p:nvPr/>
        </p:nvSpPr>
        <p:spPr>
          <a:xfrm>
            <a:off x="7749735" y="5059034"/>
            <a:ext cx="3583587" cy="523220"/>
          </a:xfrm>
          <a:prstGeom prst="rect">
            <a:avLst/>
          </a:prstGeom>
          <a:noFill/>
          <a:ln>
            <a:solidFill>
              <a:schemeClr val="accent1">
                <a:lumMod val="60000"/>
                <a:lumOff val="40000"/>
              </a:schemeClr>
            </a:solidFill>
          </a:ln>
        </p:spPr>
        <p:txBody>
          <a:bodyPr wrap="square">
            <a:spAutoFit/>
          </a:bodyPr>
          <a:lstStyle/>
          <a:p>
            <a:r>
              <a:rPr lang="en-US" sz="1400" b="1" i="0" dirty="0">
                <a:solidFill>
                  <a:srgbClr val="424242"/>
                </a:solidFill>
                <a:effectLst/>
                <a:highlight>
                  <a:srgbClr val="FFFFFF"/>
                </a:highlight>
                <a:latin typeface="Arial" panose="020B0604020202020204" pitchFamily="34" charset="0"/>
                <a:cs typeface="Arial" panose="020B0604020202020204" pitchFamily="34" charset="0"/>
              </a:rPr>
              <a:t>Figure 5.19</a:t>
            </a:r>
            <a:r>
              <a:rPr lang="en-US" sz="1400" b="0" i="0" dirty="0">
                <a:solidFill>
                  <a:srgbClr val="424242"/>
                </a:solidFill>
                <a:effectLst/>
                <a:highlight>
                  <a:srgbClr val="FFFFFF"/>
                </a:highlight>
                <a:latin typeface="Arial" panose="020B0604020202020204" pitchFamily="34" charset="0"/>
                <a:cs typeface="Arial" panose="020B0604020202020204" pitchFamily="34" charset="0"/>
              </a:rPr>
              <a:t> Localizing sound involves the use of both monaural and binaural cues.</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3727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2766291" y="135326"/>
            <a:ext cx="665941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Hearing Loss</a:t>
            </a: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540327" y="856513"/>
            <a:ext cx="11111345" cy="4703852"/>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panose="020B0604020202020204" pitchFamily="34" charset="0"/>
                <a:ea typeface="Arial"/>
                <a:cs typeface="Arial" panose="020B0604020202020204" pitchFamily="34" charset="0"/>
                <a:sym typeface="Arial"/>
              </a:rPr>
              <a:t>Deafness – the partial or complete inability to hear.</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panose="020B0604020202020204" pitchFamily="34" charset="0"/>
                <a:ea typeface="Arial"/>
                <a:cs typeface="Arial" panose="020B0604020202020204" pitchFamily="34" charset="0"/>
                <a:sym typeface="Arial"/>
              </a:rPr>
              <a:t>Congenital deafness </a:t>
            </a:r>
            <a:r>
              <a:rPr lang="en-US" sz="1600" dirty="0">
                <a:solidFill>
                  <a:schemeClr val="dk1"/>
                </a:solidFill>
                <a:latin typeface="Arial" panose="020B0604020202020204" pitchFamily="34" charset="0"/>
                <a:ea typeface="Arial"/>
                <a:cs typeface="Arial" panose="020B0604020202020204" pitchFamily="34" charset="0"/>
                <a:sym typeface="Arial"/>
              </a:rPr>
              <a:t>– deafness from birth.</a:t>
            </a:r>
            <a:endParaRPr lang="en-US" sz="1600" dirty="0">
              <a:latin typeface="Arial" panose="020B0604020202020204" pitchFamily="34" charset="0"/>
              <a:cs typeface="Arial" panose="020B0604020202020204" pitchFamily="34" charset="0"/>
            </a:endParaRP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panose="020B0604020202020204" pitchFamily="34" charset="0"/>
                <a:ea typeface="Arial"/>
                <a:cs typeface="Arial" panose="020B0604020202020204" pitchFamily="34" charset="0"/>
                <a:sym typeface="Arial"/>
              </a:rPr>
              <a:t>Conductive hearing loss</a:t>
            </a:r>
            <a:r>
              <a:rPr lang="en-US" sz="1600" dirty="0">
                <a:solidFill>
                  <a:schemeClr val="dk1"/>
                </a:solidFill>
                <a:latin typeface="Arial" panose="020B0604020202020204" pitchFamily="34" charset="0"/>
                <a:ea typeface="Arial"/>
                <a:cs typeface="Arial" panose="020B0604020202020204" pitchFamily="34" charset="0"/>
                <a:sym typeface="Arial"/>
              </a:rPr>
              <a:t>:</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Associated with a failure in the vibration of the eardrum and/or movement of the ossicles.</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Can often be dealt with using hearing aids which amplify incoming sound waves to make vibration of the eardrum and movement of the ossicles more likely to occur.</a:t>
            </a:r>
            <a:endParaRPr lang="en-US" sz="1600" dirty="0">
              <a:latin typeface="Arial" panose="020B0604020202020204" pitchFamily="34" charset="0"/>
              <a:cs typeface="Arial" panose="020B0604020202020204" pitchFamily="34" charset="0"/>
            </a:endParaRPr>
          </a:p>
          <a:p>
            <a:pPr marL="1200150" lvl="2" indent="-285750">
              <a:spcBef>
                <a:spcPts val="1080"/>
              </a:spcBef>
              <a:buClr>
                <a:schemeClr val="accent1">
                  <a:lumMod val="60000"/>
                  <a:lumOff val="40000"/>
                </a:schemeClr>
              </a:buClr>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Can be caused by:</a:t>
            </a:r>
            <a:endParaRPr lang="en-US" sz="1600" dirty="0">
              <a:latin typeface="Arial" panose="020B0604020202020204" pitchFamily="34" charset="0"/>
              <a:cs typeface="Arial" panose="020B0604020202020204" pitchFamily="34" charset="0"/>
            </a:endParaRPr>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Age</a:t>
            </a:r>
            <a:endParaRPr lang="en-US" sz="1600" dirty="0">
              <a:latin typeface="Arial" panose="020B0604020202020204" pitchFamily="34" charset="0"/>
              <a:cs typeface="Arial" panose="020B0604020202020204" pitchFamily="34" charset="0"/>
            </a:endParaRPr>
          </a:p>
          <a:p>
            <a:pPr marL="1657350" lvl="3"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Genetic predisposition</a:t>
            </a:r>
            <a:endParaRPr lang="en-US" sz="1600" dirty="0">
              <a:latin typeface="Arial" panose="020B0604020202020204" pitchFamily="34" charset="0"/>
              <a:cs typeface="Arial" panose="020B0604020202020204" pitchFamily="34" charset="0"/>
            </a:endParaRPr>
          </a:p>
          <a:p>
            <a:pPr marL="285750" marR="0" lvl="0" indent="-285750" algn="l" rtl="0">
              <a:spcBef>
                <a:spcPts val="108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panose="020B0604020202020204" pitchFamily="34" charset="0"/>
                <a:ea typeface="Arial"/>
                <a:cs typeface="Arial" panose="020B0604020202020204" pitchFamily="34" charset="0"/>
                <a:sym typeface="Arial"/>
              </a:rPr>
              <a:t>Sensorineural hearing loss </a:t>
            </a:r>
            <a:r>
              <a:rPr lang="en-US" sz="1600" dirty="0">
                <a:solidFill>
                  <a:schemeClr val="dk1"/>
                </a:solidFill>
                <a:latin typeface="Arial" panose="020B0604020202020204" pitchFamily="34" charset="0"/>
                <a:ea typeface="Arial"/>
                <a:cs typeface="Arial" panose="020B0604020202020204" pitchFamily="34" charset="0"/>
                <a:sym typeface="Arial"/>
              </a:rPr>
              <a:t>– failure to transmit neural signals from the cochlea to the brain.</a:t>
            </a:r>
            <a:endParaRPr lang="en-US" sz="1600" dirty="0">
              <a:latin typeface="Arial" panose="020B0604020202020204" pitchFamily="34" charset="0"/>
              <a:cs typeface="Arial" panose="020B0604020202020204" pitchFamily="34" charset="0"/>
            </a:endParaRP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Can be caused by Meniere’s disease which results in degeneration of inner ear structures.</a:t>
            </a:r>
            <a:endParaRPr lang="en-US" sz="1600" dirty="0">
              <a:latin typeface="Arial" panose="020B0604020202020204" pitchFamily="34" charset="0"/>
              <a:cs typeface="Arial" panose="020B0604020202020204" pitchFamily="34" charset="0"/>
            </a:endParaRPr>
          </a:p>
          <a:p>
            <a:pPr marL="285750" indent="-285750">
              <a:spcBef>
                <a:spcPts val="1080"/>
              </a:spcBef>
              <a:buClr>
                <a:schemeClr val="accent1">
                  <a:lumMod val="60000"/>
                  <a:lumOff val="40000"/>
                </a:schemeClr>
              </a:buClr>
              <a:buFont typeface="Wingdings" panose="05000000000000000000" pitchFamily="2" charset="2"/>
              <a:buChar char="q"/>
            </a:pPr>
            <a:r>
              <a:rPr lang="en-US" sz="1600" dirty="0">
                <a:solidFill>
                  <a:schemeClr val="dk1"/>
                </a:solidFill>
                <a:latin typeface="Arial" panose="020B0604020202020204" pitchFamily="34" charset="0"/>
                <a:ea typeface="Arial"/>
                <a:cs typeface="Arial" panose="020B0604020202020204" pitchFamily="34" charset="0"/>
                <a:sym typeface="Arial"/>
              </a:rPr>
              <a:t>Environmental effects – exposure to extreme noise, certain illnesses and infections, such as mumps, some autoimmune disorders</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86274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2473036" y="199541"/>
            <a:ext cx="74121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Hearing Loss: Sensorineural Hearing Loss</a:t>
            </a:r>
          </a:p>
        </p:txBody>
      </p:sp>
      <p:sp>
        <p:nvSpPr>
          <p:cNvPr id="6" name="TextBox 5">
            <a:extLst>
              <a:ext uri="{FF2B5EF4-FFF2-40B4-BE49-F238E27FC236}">
                <a16:creationId xmlns:a16="http://schemas.microsoft.com/office/drawing/2014/main" id="{282D657C-0AA2-2C56-51AE-4C78B76AE7F7}"/>
              </a:ext>
            </a:extLst>
          </p:cNvPr>
          <p:cNvSpPr txBox="1"/>
          <p:nvPr/>
        </p:nvSpPr>
        <p:spPr>
          <a:xfrm>
            <a:off x="1246909" y="6566643"/>
            <a:ext cx="94884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pic>
        <p:nvPicPr>
          <p:cNvPr id="3" name="Picture 2">
            <a:extLst>
              <a:ext uri="{FF2B5EF4-FFF2-40B4-BE49-F238E27FC236}">
                <a16:creationId xmlns:a16="http://schemas.microsoft.com/office/drawing/2014/main" id="{87F5BE1F-65BA-F67B-52BB-F14CC26CE917}"/>
              </a:ext>
            </a:extLst>
          </p:cNvPr>
          <p:cNvPicPr>
            <a:picLocks noChangeAspect="1"/>
          </p:cNvPicPr>
          <p:nvPr/>
        </p:nvPicPr>
        <p:blipFill rotWithShape="1">
          <a:blip r:embed="rId4"/>
          <a:srcRect l="7175" r="7046"/>
          <a:stretch/>
        </p:blipFill>
        <p:spPr>
          <a:xfrm>
            <a:off x="2389907" y="1247080"/>
            <a:ext cx="7412183" cy="3749040"/>
          </a:xfrm>
          <a:prstGeom prst="rect">
            <a:avLst/>
          </a:prstGeom>
        </p:spPr>
      </p:pic>
      <p:sp>
        <p:nvSpPr>
          <p:cNvPr id="5" name="TextBox 4">
            <a:extLst>
              <a:ext uri="{FF2B5EF4-FFF2-40B4-BE49-F238E27FC236}">
                <a16:creationId xmlns:a16="http://schemas.microsoft.com/office/drawing/2014/main" id="{185A157A-84B8-877C-1683-06FF147A19ED}"/>
              </a:ext>
            </a:extLst>
          </p:cNvPr>
          <p:cNvSpPr txBox="1"/>
          <p:nvPr/>
        </p:nvSpPr>
        <p:spPr>
          <a:xfrm>
            <a:off x="914400" y="5131689"/>
            <a:ext cx="10363200" cy="698717"/>
          </a:xfrm>
          <a:prstGeom prst="rect">
            <a:avLst/>
          </a:prstGeom>
          <a:noFill/>
          <a:ln>
            <a:solidFill>
              <a:schemeClr val="accent1">
                <a:lumMod val="60000"/>
                <a:lumOff val="40000"/>
              </a:schemeClr>
            </a:solidFill>
          </a:ln>
        </p:spPr>
        <p:txBody>
          <a:bodyPr wrap="square">
            <a:spAutoFit/>
          </a:bodyPr>
          <a:lstStyle/>
          <a:p>
            <a:pPr marL="0" lvl="0" indent="0" algn="l" rtl="0">
              <a:lnSpc>
                <a:spcPct val="150000"/>
              </a:lnSpc>
              <a:spcBef>
                <a:spcPts val="0"/>
              </a:spcBef>
              <a:spcAft>
                <a:spcPts val="0"/>
              </a:spcAft>
              <a:buClr>
                <a:srgbClr val="6CB255"/>
              </a:buClr>
              <a:buSzPts val="1700"/>
              <a:buNone/>
            </a:pPr>
            <a:r>
              <a:rPr lang="en-US" sz="1400" dirty="0">
                <a:latin typeface="Arial" panose="020B0604020202020204" pitchFamily="34" charset="0"/>
                <a:cs typeface="Arial" panose="020B0604020202020204" pitchFamily="34" charset="0"/>
              </a:rPr>
              <a:t>Figure 5.20 Environmental factors that can lead to sensorineural hearing loss include regular exposure to loud music or construction equipment. (a) Rock musicians and (b) construction workers are at risk for this type of hearing loss. </a:t>
            </a:r>
          </a:p>
        </p:txBody>
      </p:sp>
      <p:sp>
        <p:nvSpPr>
          <p:cNvPr id="4" name="TextBox 3">
            <a:extLst>
              <a:ext uri="{FF2B5EF4-FFF2-40B4-BE49-F238E27FC236}">
                <a16:creationId xmlns:a16="http://schemas.microsoft.com/office/drawing/2014/main" id="{38CCD91C-A8C3-669B-86B5-40F576BDF5DF}"/>
              </a:ext>
            </a:extLst>
          </p:cNvPr>
          <p:cNvSpPr txBox="1"/>
          <p:nvPr/>
        </p:nvSpPr>
        <p:spPr>
          <a:xfrm>
            <a:off x="2873645" y="6060025"/>
            <a:ext cx="6444705"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Link to Learning Video</a:t>
            </a:r>
            <a:r>
              <a:rPr lang="en-US" sz="1200" dirty="0">
                <a:solidFill>
                  <a:prstClr val="black"/>
                </a:solidFill>
                <a:latin typeface="Arial"/>
              </a:rPr>
              <a:t>: </a:t>
            </a:r>
            <a:r>
              <a:rPr lang="en-US" sz="1200" dirty="0"/>
              <a:t>Watch this </a:t>
            </a:r>
            <a:r>
              <a:rPr lang="en-US" sz="1200" dirty="0">
                <a:hlinkClick r:id="rId5"/>
              </a:rPr>
              <a:t>video about cochlear implant surgeries</a:t>
            </a:r>
            <a:r>
              <a:rPr lang="en-US" sz="1200" dirty="0"/>
              <a:t> to learn more </a:t>
            </a:r>
            <a:r>
              <a:rPr lang="en-US" sz="1200" dirty="0">
                <a:solidFill>
                  <a:prstClr val="black"/>
                </a:solidFill>
                <a:latin typeface="Arial"/>
              </a:rPr>
              <a:t>(2:58).</a:t>
            </a:r>
          </a:p>
        </p:txBody>
      </p:sp>
    </p:spTree>
    <p:extLst>
      <p:ext uri="{BB962C8B-B14F-4D97-AF65-F5344CB8AC3E}">
        <p14:creationId xmlns:p14="http://schemas.microsoft.com/office/powerpoint/2010/main" val="171999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4904538" y="141083"/>
            <a:ext cx="2514589"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Sensation</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407578" y="839472"/>
            <a:ext cx="11376843" cy="567600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Sensory receptors </a:t>
            </a:r>
            <a:r>
              <a:rPr lang="en-US" sz="1600" dirty="0">
                <a:latin typeface="Arial" panose="020B0604020202020204" pitchFamily="34" charset="0"/>
                <a:cs typeface="Arial" panose="020B0604020202020204" pitchFamily="34" charset="0"/>
              </a:rPr>
              <a:t>- specialized neurons that respond to specific types of stimuli.</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Sensation</a:t>
            </a:r>
            <a:r>
              <a:rPr lang="en-US" sz="1600" dirty="0">
                <a:latin typeface="Arial" panose="020B0604020202020204" pitchFamily="34" charset="0"/>
                <a:cs typeface="Arial" panose="020B0604020202020204" pitchFamily="34" charset="0"/>
              </a:rPr>
              <a:t> – occurs when sensory receptors detect sensory stimuli.</a:t>
            </a:r>
          </a:p>
          <a:p>
            <a:pPr marL="285750" lvl="0" indent="-285750" algn="l" rtl="0">
              <a:lnSpc>
                <a:spcPct val="12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When sensory receptors detect a specific stimuli, they convert that energy into an action potential which is sent to the central nervous system. This is called </a:t>
            </a:r>
            <a:r>
              <a:rPr lang="en-US" sz="1600" u="sng" dirty="0">
                <a:latin typeface="Arial" panose="020B0604020202020204" pitchFamily="34" charset="0"/>
                <a:cs typeface="Arial" panose="020B0604020202020204" pitchFamily="34" charset="0"/>
              </a:rPr>
              <a:t>transduction</a:t>
            </a:r>
            <a:r>
              <a:rPr lang="en-US" sz="1600" dirty="0">
                <a:latin typeface="Arial" panose="020B0604020202020204" pitchFamily="34" charset="0"/>
                <a:cs typeface="Arial" panose="020B0604020202020204" pitchFamily="34" charset="0"/>
              </a:rPr>
              <a:t>.</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Sensory systems:</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Vision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Hearing (audition)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Smell (olfaction)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Taste (gustation)</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Touch (</a:t>
            </a:r>
            <a:r>
              <a:rPr lang="en-US" sz="1600" dirty="0" err="1">
                <a:latin typeface="Arial" panose="020B0604020202020204" pitchFamily="34" charset="0"/>
                <a:cs typeface="Arial" panose="020B0604020202020204" pitchFamily="34" charset="0"/>
              </a:rPr>
              <a:t>somatosensation</a:t>
            </a:r>
            <a:r>
              <a:rPr lang="en-US" sz="1600" dirty="0">
                <a:latin typeface="Arial" panose="020B0604020202020204" pitchFamily="34" charset="0"/>
                <a:cs typeface="Arial" panose="020B0604020202020204" pitchFamily="34" charset="0"/>
              </a:rPr>
              <a:t>)</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Balance (Vestibular sense)</a:t>
            </a:r>
            <a:endParaRPr lang="en-US" sz="1600" dirty="0"/>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Body position (proprioception)</a:t>
            </a:r>
            <a:endParaRPr lang="en-US" sz="1600" dirty="0"/>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Movement (kinesthesia)</a:t>
            </a:r>
            <a:endParaRPr lang="en-US" sz="1600" dirty="0"/>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Pain (nociception)</a:t>
            </a:r>
            <a:endParaRPr lang="en-US" sz="1600" dirty="0"/>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b="0" i="0" u="none" strike="noStrike" cap="none" dirty="0">
                <a:solidFill>
                  <a:schemeClr val="dk1"/>
                </a:solidFill>
                <a:latin typeface="Arial"/>
                <a:ea typeface="Arial"/>
                <a:cs typeface="Arial"/>
                <a:sym typeface="Arial"/>
              </a:rPr>
              <a:t>Temperature (thermoception)</a:t>
            </a:r>
            <a:endParaRPr lang="en-US" sz="1600" dirty="0"/>
          </a:p>
          <a:p>
            <a:pPr marL="285750" lvl="0" indent="-285750" algn="l" rtl="0">
              <a:spcBef>
                <a:spcPts val="1080"/>
              </a:spcBef>
              <a:spcAft>
                <a:spcPts val="0"/>
              </a:spcAft>
              <a:buSzPts val="1700"/>
              <a:buFont typeface="Arial"/>
              <a:buChar char="-"/>
            </a:pPr>
            <a:endParaRPr lang="en-US" sz="18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E300D32-9CCF-1D7B-F8A2-F471F98CAB5B}"/>
              </a:ext>
            </a:extLst>
          </p:cNvPr>
          <p:cNvSpPr txBox="1"/>
          <p:nvPr/>
        </p:nvSpPr>
        <p:spPr>
          <a:xfrm>
            <a:off x="5216439" y="5787695"/>
            <a:ext cx="6353897"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2"/>
              </a:rPr>
              <a:t>Sensation: Stimuli, Receptors, &amp; Transduction</a:t>
            </a:r>
            <a:r>
              <a:rPr lang="en-US" sz="1200" dirty="0">
                <a:solidFill>
                  <a:prstClr val="black"/>
                </a:solidFill>
                <a:latin typeface="Arial"/>
              </a:rPr>
              <a:t> discusses examples sensation, sensory receptors, and transduction (6:46).</a:t>
            </a:r>
          </a:p>
        </p:txBody>
      </p:sp>
      <p:sp>
        <p:nvSpPr>
          <p:cNvPr id="4" name="TextBox 3">
            <a:extLst>
              <a:ext uri="{FF2B5EF4-FFF2-40B4-BE49-F238E27FC236}">
                <a16:creationId xmlns:a16="http://schemas.microsoft.com/office/drawing/2014/main" id="{4AE06BCB-772B-F87C-F99A-53FFBDDE007D}"/>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Taste (Gustation)</a:t>
            </a:r>
          </a:p>
        </p:txBody>
      </p:sp>
      <p:sp>
        <p:nvSpPr>
          <p:cNvPr id="10" name="TextBox 9">
            <a:extLst>
              <a:ext uri="{FF2B5EF4-FFF2-40B4-BE49-F238E27FC236}">
                <a16:creationId xmlns:a16="http://schemas.microsoft.com/office/drawing/2014/main" id="{84351524-C499-F3DC-CB68-B8804DAF0661}"/>
              </a:ext>
            </a:extLst>
          </p:cNvPr>
          <p:cNvSpPr txBox="1"/>
          <p:nvPr/>
        </p:nvSpPr>
        <p:spPr>
          <a:xfrm>
            <a:off x="1029855" y="6586972"/>
            <a:ext cx="101322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Image by Maria Pagano</a:t>
            </a:r>
          </a:p>
        </p:txBody>
      </p:sp>
      <p:sp>
        <p:nvSpPr>
          <p:cNvPr id="5" name="TextBox 4">
            <a:extLst>
              <a:ext uri="{FF2B5EF4-FFF2-40B4-BE49-F238E27FC236}">
                <a16:creationId xmlns:a16="http://schemas.microsoft.com/office/drawing/2014/main" id="{4307F5FA-164A-9DC9-4207-ECAA59AA066F}"/>
              </a:ext>
            </a:extLst>
          </p:cNvPr>
          <p:cNvSpPr txBox="1"/>
          <p:nvPr/>
        </p:nvSpPr>
        <p:spPr>
          <a:xfrm>
            <a:off x="394694" y="634338"/>
            <a:ext cx="7154274" cy="5793894"/>
          </a:xfrm>
          <a:prstGeom prst="rect">
            <a:avLst/>
          </a:prstGeom>
          <a:noFill/>
          <a:ln>
            <a:solidFill>
              <a:schemeClr val="accent1">
                <a:lumMod val="60000"/>
                <a:lumOff val="40000"/>
              </a:schemeClr>
            </a:solidFill>
          </a:ln>
        </p:spPr>
        <p:txBody>
          <a:bodyPr wrap="square">
            <a:sp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Research demonstrates that we have about 6 groupings of taste:</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Sweet</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Salty</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Sour</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Bitter</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Umami – has been described as savory and meaty tasting.  For example, foods that contain high levels of the amino acid glutamate (used to biosynthesize proteins in the body), like mushrooms, parmesan cheese, and miso.</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Some research suggests we possess a taste for the fatty content of food.</a:t>
            </a:r>
          </a:p>
          <a:p>
            <a:pPr marL="285750" lvl="0" indent="-285750" algn="l" rtl="0">
              <a:spcBef>
                <a:spcPts val="94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Taste buds:</a:t>
            </a:r>
            <a:r>
              <a:rPr lang="en-US" sz="1600" dirty="0">
                <a:latin typeface="Arial" panose="020B0604020202020204" pitchFamily="34" charset="0"/>
                <a:cs typeface="Arial" panose="020B0604020202020204" pitchFamily="34" charset="0"/>
              </a:rPr>
              <a:t> groupings of taste receptor cells with hair-like extensions that protrude into the central pore of the taste bud. </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Taste buds have a life cycle of 10 days to 2 weeks.</a:t>
            </a:r>
          </a:p>
          <a:p>
            <a:pPr marL="285750" lvl="0" indent="-285750" algn="l" rtl="0">
              <a:spcBef>
                <a:spcPts val="940"/>
              </a:spcBef>
              <a:spcAft>
                <a:spcPts val="0"/>
              </a:spcAft>
              <a:buClr>
                <a:schemeClr val="accent1">
                  <a:lumMod val="60000"/>
                  <a:lumOff val="40000"/>
                </a:schemeClr>
              </a:buClr>
              <a:buSzPts val="1700"/>
              <a:buFont typeface="Wingdings" panose="05000000000000000000" pitchFamily="2" charset="2"/>
              <a:buChar char="q"/>
            </a:pPr>
            <a:r>
              <a:rPr lang="en-US" sz="1600" u="sng" dirty="0">
                <a:solidFill>
                  <a:schemeClr val="dk1"/>
                </a:solidFill>
                <a:latin typeface="Arial" panose="020B0604020202020204" pitchFamily="34" charset="0"/>
                <a:cs typeface="Arial" panose="020B0604020202020204" pitchFamily="34" charset="0"/>
              </a:rPr>
              <a:t>Transduction</a:t>
            </a:r>
            <a:r>
              <a:rPr lang="en-US" sz="1600" b="1" dirty="0">
                <a:solidFill>
                  <a:schemeClr val="dk1"/>
                </a:solidFill>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Taste molecules bind to receptors and cause chemical changes within the sensory cell. </a:t>
            </a:r>
          </a:p>
          <a:p>
            <a:pPr marL="742950" lvl="1" indent="-285750">
              <a:spcBef>
                <a:spcPts val="94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These changes result in neural impulses being sent to the brain.</a:t>
            </a:r>
          </a:p>
        </p:txBody>
      </p:sp>
      <p:pic>
        <p:nvPicPr>
          <p:cNvPr id="14" name="Picture 13">
            <a:extLst>
              <a:ext uri="{FF2B5EF4-FFF2-40B4-BE49-F238E27FC236}">
                <a16:creationId xmlns:a16="http://schemas.microsoft.com/office/drawing/2014/main" id="{B8AE51AD-A8F1-7ABE-8B3C-CCB92372DF18}"/>
              </a:ext>
            </a:extLst>
          </p:cNvPr>
          <p:cNvPicPr>
            <a:picLocks noChangeAspect="1"/>
          </p:cNvPicPr>
          <p:nvPr/>
        </p:nvPicPr>
        <p:blipFill>
          <a:blip r:embed="rId4"/>
          <a:stretch>
            <a:fillRect/>
          </a:stretch>
        </p:blipFill>
        <p:spPr>
          <a:xfrm>
            <a:off x="8511923" y="306523"/>
            <a:ext cx="2889754" cy="4541914"/>
          </a:xfrm>
          <a:prstGeom prst="rect">
            <a:avLst/>
          </a:prstGeom>
        </p:spPr>
      </p:pic>
      <p:sp>
        <p:nvSpPr>
          <p:cNvPr id="3" name="TextBox 2">
            <a:extLst>
              <a:ext uri="{FF2B5EF4-FFF2-40B4-BE49-F238E27FC236}">
                <a16:creationId xmlns:a16="http://schemas.microsoft.com/office/drawing/2014/main" id="{209DB2EE-CA05-3AAB-0064-E6CD346D5576}"/>
              </a:ext>
            </a:extLst>
          </p:cNvPr>
          <p:cNvSpPr txBox="1"/>
          <p:nvPr/>
        </p:nvSpPr>
        <p:spPr>
          <a:xfrm>
            <a:off x="7894871" y="5115394"/>
            <a:ext cx="4123858" cy="71577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The video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2-Minute Neuroscience: Taste</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the sense of taste and follows the path of taste information from the tongue to the gustatory cortex (1:5</a:t>
            </a:r>
            <a:r>
              <a:rPr lang="en-US" sz="1200" kern="100" dirty="0">
                <a:latin typeface="Arial" panose="020B0604020202020204" pitchFamily="34" charset="0"/>
                <a:ea typeface="Calibri" panose="020F0502020204030204" pitchFamily="34" charset="0"/>
                <a:cs typeface="Times New Roman" panose="02020603050405020304" pitchFamily="18" charset="0"/>
              </a:rPr>
              <a:t>7</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621588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2AA51F-A21C-5E8B-8F5E-9FA536CF0E92}"/>
              </a:ext>
            </a:extLst>
          </p:cNvPr>
          <p:cNvSpPr txBox="1"/>
          <p:nvPr/>
        </p:nvSpPr>
        <p:spPr>
          <a:xfrm>
            <a:off x="973513" y="6553224"/>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itle 1">
            <a:extLst>
              <a:ext uri="{FF2B5EF4-FFF2-40B4-BE49-F238E27FC236}">
                <a16:creationId xmlns:a16="http://schemas.microsoft.com/office/drawing/2014/main" id="{844B1D17-0CAA-91C1-6317-76D6A77AB0A6}"/>
              </a:ext>
            </a:extLst>
          </p:cNvPr>
          <p:cNvSpPr txBox="1">
            <a:spLocks/>
          </p:cNvSpPr>
          <p:nvPr/>
        </p:nvSpPr>
        <p:spPr>
          <a:xfrm>
            <a:off x="3497112" y="154910"/>
            <a:ext cx="5197767"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Taste (Gustation):Continued</a:t>
            </a:r>
          </a:p>
        </p:txBody>
      </p:sp>
      <p:pic>
        <p:nvPicPr>
          <p:cNvPr id="8" name="Picture 7">
            <a:extLst>
              <a:ext uri="{FF2B5EF4-FFF2-40B4-BE49-F238E27FC236}">
                <a16:creationId xmlns:a16="http://schemas.microsoft.com/office/drawing/2014/main" id="{2EB75FFA-1B8B-3AA3-24C4-2C6389670748}"/>
              </a:ext>
            </a:extLst>
          </p:cNvPr>
          <p:cNvPicPr>
            <a:picLocks noChangeAspect="1"/>
          </p:cNvPicPr>
          <p:nvPr/>
        </p:nvPicPr>
        <p:blipFill rotWithShape="1">
          <a:blip r:embed="rId4"/>
          <a:srcRect l="7209" r="7473"/>
          <a:stretch/>
        </p:blipFill>
        <p:spPr>
          <a:xfrm>
            <a:off x="2350252" y="949550"/>
            <a:ext cx="7732101" cy="3931920"/>
          </a:xfrm>
          <a:prstGeom prst="rect">
            <a:avLst/>
          </a:prstGeom>
        </p:spPr>
      </p:pic>
      <p:sp>
        <p:nvSpPr>
          <p:cNvPr id="10" name="TextBox 9">
            <a:extLst>
              <a:ext uri="{FF2B5EF4-FFF2-40B4-BE49-F238E27FC236}">
                <a16:creationId xmlns:a16="http://schemas.microsoft.com/office/drawing/2014/main" id="{E710007E-4B08-E796-71CD-D816CFEAC058}"/>
              </a:ext>
            </a:extLst>
          </p:cNvPr>
          <p:cNvSpPr txBox="1"/>
          <p:nvPr/>
        </p:nvSpPr>
        <p:spPr>
          <a:xfrm>
            <a:off x="1986051" y="5017869"/>
            <a:ext cx="8460509" cy="698717"/>
          </a:xfrm>
          <a:prstGeom prst="rect">
            <a:avLst/>
          </a:prstGeom>
          <a:noFill/>
          <a:ln>
            <a:solidFill>
              <a:schemeClr val="accent1">
                <a:lumMod val="60000"/>
                <a:lumOff val="40000"/>
              </a:schemeClr>
            </a:solidFill>
          </a:ln>
        </p:spPr>
        <p:txBody>
          <a:bodyPr wrap="square">
            <a:spAutoFit/>
          </a:bodyPr>
          <a:lstStyle/>
          <a:p>
            <a:pPr lvl="0" algn="l" rtl="0">
              <a:lnSpc>
                <a:spcPct val="150000"/>
              </a:lnSpc>
              <a:spcBef>
                <a:spcPts val="0"/>
              </a:spcBef>
              <a:spcAft>
                <a:spcPts val="0"/>
              </a:spcAft>
              <a:buSzPts val="1700"/>
            </a:pPr>
            <a:r>
              <a:rPr lang="en-US" sz="1400" dirty="0">
                <a:latin typeface="Arial" panose="020B0604020202020204" pitchFamily="34" charset="0"/>
                <a:cs typeface="Arial" panose="020B0604020202020204" pitchFamily="34" charset="0"/>
              </a:rPr>
              <a:t>Figure 5.21: (a) Taste buds are composed of several individual taste receptors cells that transmit information to nerves. (b)This micrograph image shows a close-up view of the tongue’s surface. </a:t>
            </a:r>
          </a:p>
        </p:txBody>
      </p:sp>
      <p:sp>
        <p:nvSpPr>
          <p:cNvPr id="3" name="TextBox 2">
            <a:extLst>
              <a:ext uri="{FF2B5EF4-FFF2-40B4-BE49-F238E27FC236}">
                <a16:creationId xmlns:a16="http://schemas.microsoft.com/office/drawing/2014/main" id="{869029E4-4C37-CF68-3319-B59043F02488}"/>
              </a:ext>
            </a:extLst>
          </p:cNvPr>
          <p:cNvSpPr txBox="1"/>
          <p:nvPr/>
        </p:nvSpPr>
        <p:spPr>
          <a:xfrm>
            <a:off x="608678" y="5989384"/>
            <a:ext cx="11215253"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Using Bitter Taste to Understand Disease - Breakthrough Science</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showcases how research using taste may help us better understand disease risk (2:04).</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2041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3973945" y="70152"/>
            <a:ext cx="44403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Smell (Olfaction)</a:t>
            </a:r>
          </a:p>
        </p:txBody>
      </p:sp>
      <p:sp>
        <p:nvSpPr>
          <p:cNvPr id="6" name="TextBox 5">
            <a:extLst>
              <a:ext uri="{FF2B5EF4-FFF2-40B4-BE49-F238E27FC236}">
                <a16:creationId xmlns:a16="http://schemas.microsoft.com/office/drawing/2014/main" id="{2EF67AB4-D9FF-168F-F7EE-77D0B2DCC8B8}"/>
              </a:ext>
            </a:extLst>
          </p:cNvPr>
          <p:cNvSpPr txBox="1"/>
          <p:nvPr/>
        </p:nvSpPr>
        <p:spPr>
          <a:xfrm>
            <a:off x="120251" y="6492577"/>
            <a:ext cx="1195149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(olfactory bulb, olfactory </a:t>
            </a:r>
            <a:r>
              <a:rPr lang="en-US" sz="800" dirty="0" err="1">
                <a:latin typeface="Arial" panose="020B0604020202020204" pitchFamily="34" charset="0"/>
                <a:cs typeface="Arial" panose="020B0604020202020204" pitchFamily="34" charset="0"/>
              </a:rPr>
              <a:t>recptors</a:t>
            </a:r>
            <a:r>
              <a:rPr lang="en-US" sz="800" dirty="0">
                <a:latin typeface="Arial" panose="020B0604020202020204" pitchFamily="34" charset="0"/>
                <a:cs typeface="Arial" panose="020B0604020202020204" pitchFamily="34" charset="0"/>
              </a:rPr>
              <a:t>, and nasal cavity)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7" name="Google Shape;337;p39">
            <a:extLst>
              <a:ext uri="{FF2B5EF4-FFF2-40B4-BE49-F238E27FC236}">
                <a16:creationId xmlns:a16="http://schemas.microsoft.com/office/drawing/2014/main" id="{E1E69681-E4F3-AC89-7F70-C5606EF46EC0}"/>
              </a:ext>
            </a:extLst>
          </p:cNvPr>
          <p:cNvSpPr txBox="1"/>
          <p:nvPr/>
        </p:nvSpPr>
        <p:spPr>
          <a:xfrm>
            <a:off x="101958" y="577880"/>
            <a:ext cx="11332079" cy="669510"/>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rtl="0">
              <a:lnSpc>
                <a:spcPct val="10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solidFill>
                  <a:srgbClr val="000000"/>
                </a:solidFill>
                <a:latin typeface="Arial"/>
                <a:ea typeface="Arial"/>
                <a:cs typeface="Arial"/>
                <a:sym typeface="Arial"/>
              </a:rPr>
              <a:t>Olfactory receptor cells Contain small hair-like extensions which serve as the site for odor molecules to interact with chemical receptors located on these extensions (Located in a mucous membrane at the top of the nose).</a:t>
            </a:r>
            <a:endParaRPr sz="1600" dirty="0">
              <a:solidFill>
                <a:srgbClr val="000000"/>
              </a:solidFill>
              <a:latin typeface="Arial"/>
              <a:ea typeface="Arial"/>
              <a:cs typeface="Arial"/>
              <a:sym typeface="Arial"/>
            </a:endParaRPr>
          </a:p>
          <a:p>
            <a:pPr marL="285750" marR="0" lvl="0" indent="-171450" algn="l" rtl="0">
              <a:lnSpc>
                <a:spcPct val="100000"/>
              </a:lnSpc>
              <a:spcBef>
                <a:spcPts val="1080"/>
              </a:spcBef>
              <a:spcAft>
                <a:spcPts val="0"/>
              </a:spcAft>
              <a:buClr>
                <a:srgbClr val="6CB255"/>
              </a:buClr>
              <a:buSzPts val="1800"/>
              <a:buFont typeface="Arial"/>
              <a:buNone/>
            </a:pPr>
            <a:endParaRPr sz="1800" b="0" dirty="0">
              <a:solidFill>
                <a:srgbClr val="000000"/>
              </a:solidFill>
              <a:latin typeface="Arial"/>
              <a:ea typeface="Arial"/>
              <a:cs typeface="Arial"/>
              <a:sym typeface="Arial"/>
            </a:endParaRPr>
          </a:p>
          <a:p>
            <a:pPr marL="0" marR="0" lvl="0" indent="0" algn="l" rtl="0">
              <a:lnSpc>
                <a:spcPct val="90000"/>
              </a:lnSpc>
              <a:spcBef>
                <a:spcPts val="1080"/>
              </a:spcBef>
              <a:spcAft>
                <a:spcPts val="0"/>
              </a:spcAft>
              <a:buClr>
                <a:srgbClr val="6CB255"/>
              </a:buClr>
              <a:buSzPts val="1700"/>
              <a:buFont typeface="Arial"/>
              <a:buNone/>
            </a:pPr>
            <a:endParaRPr sz="1700" b="0" dirty="0">
              <a:solidFill>
                <a:srgbClr val="000000"/>
              </a:solidFill>
              <a:latin typeface="Arial"/>
              <a:ea typeface="Arial"/>
              <a:cs typeface="Arial"/>
              <a:sym typeface="Arial"/>
            </a:endParaRPr>
          </a:p>
        </p:txBody>
      </p:sp>
      <p:sp>
        <p:nvSpPr>
          <p:cNvPr id="10" name="TextBox 9">
            <a:extLst>
              <a:ext uri="{FF2B5EF4-FFF2-40B4-BE49-F238E27FC236}">
                <a16:creationId xmlns:a16="http://schemas.microsoft.com/office/drawing/2014/main" id="{0D5A3900-7C91-CAC5-7B08-7F45973CC4CF}"/>
              </a:ext>
            </a:extLst>
          </p:cNvPr>
          <p:cNvSpPr txBox="1"/>
          <p:nvPr/>
        </p:nvSpPr>
        <p:spPr>
          <a:xfrm>
            <a:off x="101958" y="1387383"/>
            <a:ext cx="5051933" cy="4003660"/>
          </a:xfrm>
          <a:prstGeom prst="rect">
            <a:avLst/>
          </a:prstGeom>
          <a:noFill/>
          <a:ln>
            <a:solidFill>
              <a:schemeClr val="accent1">
                <a:lumMod val="60000"/>
                <a:lumOff val="40000"/>
              </a:schemeClr>
            </a:solidFill>
          </a:ln>
        </p:spPr>
        <p:txBody>
          <a:bodyPr wrap="square">
            <a:spAutoFit/>
          </a:bodyPr>
          <a:lstStyle/>
          <a:p>
            <a:pPr marL="285750" marR="0" lvl="0" indent="-285750" algn="l" rtl="0">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Transduction occurs when:</a:t>
            </a:r>
          </a:p>
          <a:p>
            <a:pPr marL="742950" lvl="1" indent="-285750">
              <a:spcBef>
                <a:spcPts val="4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Odor molecules bind to receptors.</a:t>
            </a:r>
            <a:endParaRPr lang="en-US" sz="1600" dirty="0"/>
          </a:p>
          <a:p>
            <a:pPr marL="742950" lvl="1" indent="-285750">
              <a:spcBef>
                <a:spcPts val="4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Chemical changes cause signals to be sent to the olfactory bulb (where the olfactory nerves begin).</a:t>
            </a:r>
            <a:endParaRPr lang="en-US" sz="1600" dirty="0"/>
          </a:p>
          <a:p>
            <a:pPr marL="742950" lvl="1" indent="-285750">
              <a:spcBef>
                <a:spcPts val="4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Information is sent to the limbic system and primary olfactory cortex.</a:t>
            </a:r>
            <a:endParaRPr lang="en-US" sz="1600" dirty="0"/>
          </a:p>
          <a:p>
            <a:pPr marL="393700" marR="0" lvl="0" indent="-285750" algn="l" rtl="0">
              <a:spcBef>
                <a:spcPts val="480"/>
              </a:spcBef>
              <a:spcAft>
                <a:spcPts val="0"/>
              </a:spcAft>
              <a:buClr>
                <a:schemeClr val="accent1">
                  <a:lumMod val="60000"/>
                  <a:lumOff val="40000"/>
                </a:schemeClr>
              </a:buClr>
              <a:buSzPts val="1700"/>
              <a:buFont typeface="Wingdings" panose="05000000000000000000" pitchFamily="2" charset="2"/>
              <a:buChar char="q"/>
            </a:pPr>
            <a:endParaRPr lang="en-US" sz="1600" dirty="0">
              <a:solidFill>
                <a:schemeClr val="dk1"/>
              </a:solidFill>
              <a:latin typeface="Arial"/>
              <a:ea typeface="Arial"/>
              <a:cs typeface="Arial"/>
              <a:sym typeface="Arial"/>
            </a:endParaRPr>
          </a:p>
          <a:p>
            <a:pPr marL="285750" marR="0" lvl="0" indent="-285750" algn="l" rtl="0">
              <a:spcBef>
                <a:spcPts val="48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Pheromones – chemical messages sent by another individual.</a:t>
            </a:r>
            <a:endParaRPr lang="en-US" sz="1600" dirty="0"/>
          </a:p>
          <a:p>
            <a:pPr marL="742950" lvl="1" indent="-285750">
              <a:spcBef>
                <a:spcPts val="4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Many species respond to pheromones sent by another individual.</a:t>
            </a:r>
            <a:endParaRPr lang="en-US" sz="1600" dirty="0"/>
          </a:p>
          <a:p>
            <a:pPr marL="742950" lvl="1" indent="-285750">
              <a:spcBef>
                <a:spcPts val="4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Usually communicate information about the reproductive status of a potential mate</a:t>
            </a:r>
            <a:r>
              <a:rPr lang="en-US" sz="1700" dirty="0">
                <a:solidFill>
                  <a:schemeClr val="dk1"/>
                </a:solidFill>
                <a:latin typeface="Arial"/>
                <a:ea typeface="Arial"/>
                <a:cs typeface="Arial"/>
                <a:sym typeface="Arial"/>
              </a:rPr>
              <a:t>.</a:t>
            </a:r>
            <a:endParaRPr lang="en-US" sz="1700" dirty="0"/>
          </a:p>
        </p:txBody>
      </p:sp>
      <p:pic>
        <p:nvPicPr>
          <p:cNvPr id="11" name="Picture 10">
            <a:extLst>
              <a:ext uri="{FF2B5EF4-FFF2-40B4-BE49-F238E27FC236}">
                <a16:creationId xmlns:a16="http://schemas.microsoft.com/office/drawing/2014/main" id="{0452A866-0E18-1327-B401-B9518BF5D738}"/>
              </a:ext>
            </a:extLst>
          </p:cNvPr>
          <p:cNvPicPr>
            <a:picLocks noChangeAspect="1"/>
          </p:cNvPicPr>
          <p:nvPr/>
        </p:nvPicPr>
        <p:blipFill rotWithShape="1">
          <a:blip r:embed="rId4"/>
          <a:srcRect l="17897" t="5484" r="16948"/>
          <a:stretch/>
        </p:blipFill>
        <p:spPr>
          <a:xfrm>
            <a:off x="5355999" y="1363630"/>
            <a:ext cx="3364223" cy="2506353"/>
          </a:xfrm>
          <a:prstGeom prst="rect">
            <a:avLst/>
          </a:prstGeom>
        </p:spPr>
      </p:pic>
      <p:pic>
        <p:nvPicPr>
          <p:cNvPr id="12" name="Picture 11">
            <a:extLst>
              <a:ext uri="{FF2B5EF4-FFF2-40B4-BE49-F238E27FC236}">
                <a16:creationId xmlns:a16="http://schemas.microsoft.com/office/drawing/2014/main" id="{CF2037CD-91E9-1F14-8EA1-F905F6A44870}"/>
              </a:ext>
            </a:extLst>
          </p:cNvPr>
          <p:cNvPicPr>
            <a:picLocks noChangeAspect="1"/>
          </p:cNvPicPr>
          <p:nvPr/>
        </p:nvPicPr>
        <p:blipFill>
          <a:blip r:embed="rId5"/>
          <a:stretch>
            <a:fillRect/>
          </a:stretch>
        </p:blipFill>
        <p:spPr>
          <a:xfrm>
            <a:off x="7752426" y="3428999"/>
            <a:ext cx="3961289" cy="2834640"/>
          </a:xfrm>
          <a:prstGeom prst="rect">
            <a:avLst/>
          </a:prstGeom>
        </p:spPr>
      </p:pic>
      <p:sp>
        <p:nvSpPr>
          <p:cNvPr id="13" name="TextBox 12">
            <a:extLst>
              <a:ext uri="{FF2B5EF4-FFF2-40B4-BE49-F238E27FC236}">
                <a16:creationId xmlns:a16="http://schemas.microsoft.com/office/drawing/2014/main" id="{151242D9-2E61-59A5-B808-79AB1C8FF8D4}"/>
              </a:ext>
            </a:extLst>
          </p:cNvPr>
          <p:cNvSpPr txBox="1"/>
          <p:nvPr/>
        </p:nvSpPr>
        <p:spPr>
          <a:xfrm>
            <a:off x="7828542" y="6263639"/>
            <a:ext cx="3809056"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Lumen Learning by Cenveo </a:t>
            </a:r>
            <a:r>
              <a:rPr lang="en-US" sz="800" dirty="0">
                <a:latin typeface="Arial" panose="020B0604020202020204" pitchFamily="34" charset="0"/>
                <a:cs typeface="Arial" panose="020B0604020202020204" pitchFamily="34" charset="0"/>
              </a:rPr>
              <a:t>is licensed under </a:t>
            </a:r>
            <a:r>
              <a:rPr lang="en-US" sz="800" dirty="0">
                <a:latin typeface="Arial" panose="020B0604020202020204" pitchFamily="34" charset="0"/>
                <a:cs typeface="Arial" panose="020B0604020202020204" pitchFamily="34" charset="0"/>
                <a:hlinkClick r:id="rId7"/>
              </a:rPr>
              <a:t>CC BY 3.0 US DEED</a:t>
            </a:r>
            <a:endParaRPr lang="en-US" sz="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3F01A4D-D6EF-4E48-EEF1-3F0621A5D580}"/>
              </a:ext>
            </a:extLst>
          </p:cNvPr>
          <p:cNvSpPr txBox="1"/>
          <p:nvPr/>
        </p:nvSpPr>
        <p:spPr>
          <a:xfrm>
            <a:off x="369633" y="5531036"/>
            <a:ext cx="4516582" cy="928139"/>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The video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8"/>
              </a:rPr>
              <a:t>2-Minute Neuroscience: Olfaction</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summarizes the process of olfaction beginning with the olfactory receptors found in the olfactory epithelium until information reaches the olfactory cortex in the brain (1:59).</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E9835DF3-189D-A91D-DD6E-B36BCDB22BEE}"/>
              </a:ext>
            </a:extLst>
          </p:cNvPr>
          <p:cNvSpPr txBox="1"/>
          <p:nvPr/>
        </p:nvSpPr>
        <p:spPr>
          <a:xfrm>
            <a:off x="8663489" y="1755118"/>
            <a:ext cx="3364223"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5.22 Olfactory receptors are the hair-like parts that extend from the olfactory bulb into the mucous membrane of the nasal cavity.</a:t>
            </a:r>
          </a:p>
        </p:txBody>
      </p:sp>
    </p:spTree>
    <p:extLst>
      <p:ext uri="{BB962C8B-B14F-4D97-AF65-F5344CB8AC3E}">
        <p14:creationId xmlns:p14="http://schemas.microsoft.com/office/powerpoint/2010/main" val="1871332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1557482" y="146690"/>
            <a:ext cx="94834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Touch</a:t>
            </a:r>
          </a:p>
        </p:txBody>
      </p:sp>
      <p:sp>
        <p:nvSpPr>
          <p:cNvPr id="5" name="TextBox 4">
            <a:extLst>
              <a:ext uri="{FF2B5EF4-FFF2-40B4-BE49-F238E27FC236}">
                <a16:creationId xmlns:a16="http://schemas.microsoft.com/office/drawing/2014/main" id="{D8324042-D140-0A9D-90BC-CEE2183729B8}"/>
              </a:ext>
            </a:extLst>
          </p:cNvPr>
          <p:cNvSpPr txBox="1"/>
          <p:nvPr/>
        </p:nvSpPr>
        <p:spPr>
          <a:xfrm>
            <a:off x="637309" y="6585115"/>
            <a:ext cx="11055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6" name="TextBox 5">
            <a:extLst>
              <a:ext uri="{FF2B5EF4-FFF2-40B4-BE49-F238E27FC236}">
                <a16:creationId xmlns:a16="http://schemas.microsoft.com/office/drawing/2014/main" id="{A0E38197-C497-73BB-A942-780CFECE8402}"/>
              </a:ext>
            </a:extLst>
          </p:cNvPr>
          <p:cNvSpPr txBox="1"/>
          <p:nvPr/>
        </p:nvSpPr>
        <p:spPr>
          <a:xfrm>
            <a:off x="234396" y="745105"/>
            <a:ext cx="4603291" cy="4570995"/>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There are many types of sensory receptors located in the skin, each attuned to specific touch-related stimuli.</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Meissner’s corpuscles </a:t>
            </a:r>
            <a:r>
              <a:rPr lang="en-US" sz="1600" dirty="0">
                <a:latin typeface="Arial" panose="020B0604020202020204" pitchFamily="34" charset="0"/>
                <a:cs typeface="Arial" panose="020B0604020202020204" pitchFamily="34" charset="0"/>
              </a:rPr>
              <a:t>– respond to pressure and lower-frequency vibrations.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Pacinian corpuscles </a:t>
            </a:r>
            <a:r>
              <a:rPr lang="en-US" sz="1600" dirty="0">
                <a:latin typeface="Arial" panose="020B0604020202020204" pitchFamily="34" charset="0"/>
                <a:cs typeface="Arial" panose="020B0604020202020204" pitchFamily="34" charset="0"/>
              </a:rPr>
              <a:t>– detect transient pressure and higher-frequency vibrations.</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Merkel’s disks </a:t>
            </a:r>
            <a:r>
              <a:rPr lang="en-US" sz="1600" dirty="0">
                <a:latin typeface="Arial" panose="020B0604020202020204" pitchFamily="34" charset="0"/>
                <a:cs typeface="Arial" panose="020B0604020202020204" pitchFamily="34" charset="0"/>
              </a:rPr>
              <a:t>– respond to light pressure.</a:t>
            </a:r>
          </a:p>
          <a:p>
            <a:pPr marL="742950" lvl="1" indent="-285750">
              <a:lnSpc>
                <a:spcPct val="150000"/>
              </a:lnSpc>
              <a:spcBef>
                <a:spcPts val="94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Ruffini corpuscles </a:t>
            </a:r>
            <a:r>
              <a:rPr lang="en-US" sz="1600" dirty="0">
                <a:latin typeface="Arial" panose="020B0604020202020204" pitchFamily="34" charset="0"/>
                <a:cs typeface="Arial" panose="020B0604020202020204" pitchFamily="34" charset="0"/>
              </a:rPr>
              <a:t>- detect stretch.</a:t>
            </a:r>
          </a:p>
        </p:txBody>
      </p:sp>
      <p:pic>
        <p:nvPicPr>
          <p:cNvPr id="9" name="Picture 8">
            <a:extLst>
              <a:ext uri="{FF2B5EF4-FFF2-40B4-BE49-F238E27FC236}">
                <a16:creationId xmlns:a16="http://schemas.microsoft.com/office/drawing/2014/main" id="{0459EB09-4F1F-AC55-A51B-C1C3314751B7}"/>
              </a:ext>
            </a:extLst>
          </p:cNvPr>
          <p:cNvPicPr>
            <a:picLocks noChangeAspect="1"/>
          </p:cNvPicPr>
          <p:nvPr/>
        </p:nvPicPr>
        <p:blipFill rotWithShape="1">
          <a:blip r:embed="rId4"/>
          <a:srcRect l="10433" r="10178"/>
          <a:stretch/>
        </p:blipFill>
        <p:spPr>
          <a:xfrm>
            <a:off x="5464062" y="1025784"/>
            <a:ext cx="6023380" cy="3291840"/>
          </a:xfrm>
          <a:prstGeom prst="rect">
            <a:avLst/>
          </a:prstGeom>
        </p:spPr>
      </p:pic>
      <p:sp>
        <p:nvSpPr>
          <p:cNvPr id="3" name="TextBox 2">
            <a:extLst>
              <a:ext uri="{FF2B5EF4-FFF2-40B4-BE49-F238E27FC236}">
                <a16:creationId xmlns:a16="http://schemas.microsoft.com/office/drawing/2014/main" id="{EB26528A-80A3-2F31-F294-B730ADF506A8}"/>
              </a:ext>
            </a:extLst>
          </p:cNvPr>
          <p:cNvSpPr txBox="1"/>
          <p:nvPr/>
        </p:nvSpPr>
        <p:spPr>
          <a:xfrm>
            <a:off x="1337717" y="5935347"/>
            <a:ext cx="9655110"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The video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2-Minute Neuroscience: Touch Receptors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summarizes the four main types of touch receptors found on hairless skin (1:59).</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FDA20BE7-2E61-D7AA-5FE5-7A960986BE70}"/>
              </a:ext>
            </a:extLst>
          </p:cNvPr>
          <p:cNvSpPr txBox="1"/>
          <p:nvPr/>
        </p:nvSpPr>
        <p:spPr>
          <a:xfrm>
            <a:off x="5935024" y="4532358"/>
            <a:ext cx="5434751"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5.23 There are many types of sensory receptors located in the skin, each attuned to specific touch-related stimuli.</a:t>
            </a:r>
          </a:p>
        </p:txBody>
      </p:sp>
    </p:spTree>
    <p:extLst>
      <p:ext uri="{BB962C8B-B14F-4D97-AF65-F5344CB8AC3E}">
        <p14:creationId xmlns:p14="http://schemas.microsoft.com/office/powerpoint/2010/main" val="2636013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Thermoception and Nociception</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691378FE-0DF6-7B1A-E635-A41B9355CF3E}"/>
              </a:ext>
            </a:extLst>
          </p:cNvPr>
          <p:cNvSpPr txBox="1"/>
          <p:nvPr/>
        </p:nvSpPr>
        <p:spPr>
          <a:xfrm>
            <a:off x="777086" y="1040688"/>
            <a:ext cx="10637821" cy="3934923"/>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As well as receptors located in the skin, there are several free nerve endings that serve sensory functions.  These nerve endings respond to a variety of different types of touch-related stimuli and serve as sensory receptors for both:</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Thermoception</a:t>
            </a:r>
            <a:r>
              <a:rPr lang="en-US" sz="1600" dirty="0">
                <a:latin typeface="Arial" panose="020B0604020202020204" pitchFamily="34" charset="0"/>
                <a:cs typeface="Arial" panose="020B0604020202020204" pitchFamily="34" charset="0"/>
              </a:rPr>
              <a:t> – temperature perception.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Nociception</a:t>
            </a:r>
            <a:r>
              <a:rPr lang="en-US" sz="1600" dirty="0">
                <a:latin typeface="Arial" panose="020B0604020202020204" pitchFamily="34" charset="0"/>
                <a:cs typeface="Arial" panose="020B0604020202020204" pitchFamily="34" charset="0"/>
              </a:rPr>
              <a:t> – sensory signal indicating potential harm and maybe pain.</a:t>
            </a: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Note that while nociception is the neural encoding of potentially harmful stimuli such as intense pressure, pain refers to the subjective experience that results from nociception.</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Sensory information collected from both the free nerve endings and the receptors travel up the spinal cord and are transmitted to regions of the medulla, thalamus and ultimately to the somatosensory cortex.</a:t>
            </a:r>
          </a:p>
        </p:txBody>
      </p:sp>
      <p:sp>
        <p:nvSpPr>
          <p:cNvPr id="3" name="TextBox 2">
            <a:extLst>
              <a:ext uri="{FF2B5EF4-FFF2-40B4-BE49-F238E27FC236}">
                <a16:creationId xmlns:a16="http://schemas.microsoft.com/office/drawing/2014/main" id="{530A9563-B9E7-68C8-0F41-677C64E611EF}"/>
              </a:ext>
            </a:extLst>
          </p:cNvPr>
          <p:cNvSpPr txBox="1"/>
          <p:nvPr/>
        </p:nvSpPr>
        <p:spPr>
          <a:xfrm>
            <a:off x="2267525" y="5497960"/>
            <a:ext cx="7656945"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What is Thermoception? (temperature)</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summarizes the concept of  t</a:t>
            </a:r>
            <a:r>
              <a:rPr lang="en-US" sz="1200" kern="100" dirty="0">
                <a:latin typeface="Arial" panose="020B0604020202020204" pitchFamily="34" charset="0"/>
                <a:ea typeface="Calibri" panose="020F0502020204030204" pitchFamily="34" charset="0"/>
                <a:cs typeface="Times New Roman" panose="02020603050405020304" pitchFamily="18" charset="0"/>
              </a:rPr>
              <a:t>hermoception</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(1:5</a:t>
            </a:r>
            <a:r>
              <a:rPr lang="en-US" sz="1200" kern="100" dirty="0">
                <a:latin typeface="Arial" panose="020B0604020202020204" pitchFamily="34" charset="0"/>
                <a:ea typeface="Calibri" panose="020F0502020204030204" pitchFamily="34" charset="0"/>
                <a:cs typeface="Times New Roman" panose="02020603050405020304" pitchFamily="18" charset="0"/>
              </a:rPr>
              <a:t>0</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356F81CE-D1AA-066D-B17E-BDFFD0AC674B}"/>
              </a:ext>
            </a:extLst>
          </p:cNvPr>
          <p:cNvSpPr txBox="1"/>
          <p:nvPr/>
        </p:nvSpPr>
        <p:spPr>
          <a:xfrm>
            <a:off x="1705003" y="6063071"/>
            <a:ext cx="8781991"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de-DE"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Pain versus Nociception in 2 Minutes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compares how the human body processes pain and nociception differently</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(1:55).</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076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4151629" y="415432"/>
            <a:ext cx="4246418"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Pain Perception</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06693D5A-DCF7-5C41-1C90-F12EACB93973}"/>
              </a:ext>
            </a:extLst>
          </p:cNvPr>
          <p:cNvSpPr txBox="1"/>
          <p:nvPr/>
        </p:nvSpPr>
        <p:spPr>
          <a:xfrm>
            <a:off x="499512" y="1205664"/>
            <a:ext cx="11322375" cy="3801041"/>
          </a:xfrm>
          <a:prstGeom prst="rect">
            <a:avLst/>
          </a:prstGeom>
          <a:noFill/>
          <a:ln>
            <a:solidFill>
              <a:schemeClr val="accent1">
                <a:lumMod val="60000"/>
                <a:lumOff val="40000"/>
              </a:schemeClr>
            </a:solidFill>
          </a:ln>
        </p:spPr>
        <p:txBody>
          <a:bodyPr wrap="square">
            <a:spAutoFit/>
          </a:bodyPr>
          <a:lstStyle/>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dirty="0">
                <a:solidFill>
                  <a:schemeClr val="dk1"/>
                </a:solidFill>
                <a:latin typeface="Arial"/>
                <a:ea typeface="Arial"/>
                <a:cs typeface="Arial"/>
                <a:sym typeface="Arial"/>
              </a:rPr>
              <a:t>Pain perception is important because it motivates us to remove ourselves from the cause of injury.</a:t>
            </a:r>
            <a:endParaRPr lang="en-US" sz="1600" dirty="0"/>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a:ea typeface="Arial"/>
                <a:cs typeface="Arial"/>
                <a:sym typeface="Arial"/>
              </a:rPr>
              <a:t>Inflammatory pain </a:t>
            </a:r>
            <a:r>
              <a:rPr lang="en-US" sz="1600" dirty="0">
                <a:solidFill>
                  <a:schemeClr val="dk1"/>
                </a:solidFill>
                <a:latin typeface="Arial"/>
                <a:ea typeface="Arial"/>
                <a:cs typeface="Arial"/>
                <a:sym typeface="Arial"/>
              </a:rPr>
              <a:t>– signals some type of tissue damage.</a:t>
            </a:r>
            <a:endParaRPr lang="en-US" sz="1600" dirty="0"/>
          </a:p>
          <a:p>
            <a:pPr marL="742950" lvl="1" indent="-285750">
              <a:lnSpc>
                <a:spcPct val="150000"/>
              </a:lnSpc>
              <a:spcBef>
                <a:spcPts val="108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a:ea typeface="Arial"/>
                <a:cs typeface="Arial"/>
                <a:sym typeface="Arial"/>
              </a:rPr>
              <a:t>Neuropathic pain </a:t>
            </a:r>
            <a:r>
              <a:rPr lang="en-US" sz="1600" dirty="0">
                <a:solidFill>
                  <a:schemeClr val="dk1"/>
                </a:solidFill>
                <a:latin typeface="Arial"/>
                <a:ea typeface="Arial"/>
                <a:cs typeface="Arial"/>
                <a:sym typeface="Arial"/>
              </a:rPr>
              <a:t>– caused by damage to neurons of either the peripheral or central nervous system.</a:t>
            </a:r>
          </a:p>
          <a:p>
            <a:pPr marR="0" lvl="0" algn="l" rtl="0">
              <a:lnSpc>
                <a:spcPct val="150000"/>
              </a:lnSpc>
              <a:spcBef>
                <a:spcPts val="1080"/>
              </a:spcBef>
              <a:spcAft>
                <a:spcPts val="0"/>
              </a:spcAft>
              <a:buClr>
                <a:schemeClr val="accent1">
                  <a:lumMod val="60000"/>
                  <a:lumOff val="40000"/>
                </a:schemeClr>
              </a:buClr>
            </a:pPr>
            <a:endParaRPr lang="en-US" sz="1600" dirty="0">
              <a:solidFill>
                <a:schemeClr val="dk1"/>
              </a:solidFill>
              <a:latin typeface="Arial"/>
              <a:ea typeface="Arial"/>
              <a:cs typeface="Arial"/>
              <a:sym typeface="Arial"/>
            </a:endParaRP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a:ea typeface="Arial"/>
                <a:cs typeface="Arial"/>
                <a:sym typeface="Arial"/>
              </a:rPr>
              <a:t>Congenital insensitivity to pain </a:t>
            </a:r>
            <a:r>
              <a:rPr lang="en-US" sz="1600" dirty="0">
                <a:solidFill>
                  <a:schemeClr val="dk1"/>
                </a:solidFill>
                <a:latin typeface="Arial"/>
                <a:ea typeface="Arial"/>
                <a:cs typeface="Arial"/>
                <a:sym typeface="Arial"/>
              </a:rPr>
              <a:t>-  a rare genetic disorder in which the individual is born without the ability to feel pain.</a:t>
            </a:r>
            <a:endParaRPr lang="en-US"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Can detect differences in temperature and pressure but cannot experience pain.</a:t>
            </a:r>
            <a:endParaRPr lang="en-US" sz="1600" dirty="0"/>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a:ea typeface="Arial"/>
                <a:cs typeface="Arial"/>
                <a:sym typeface="Arial"/>
              </a:rPr>
              <a:t>Individuals are at greater risk of injury and have shorter life expectancies.</a:t>
            </a:r>
            <a:endParaRPr lang="en-US" sz="1600" dirty="0"/>
          </a:p>
          <a:p>
            <a:pPr marL="0" marR="0" lvl="0" indent="0" algn="l" rtl="0">
              <a:spcBef>
                <a:spcPts val="1080"/>
              </a:spcBef>
              <a:spcAft>
                <a:spcPts val="0"/>
              </a:spcAft>
              <a:buNone/>
            </a:pPr>
            <a:endParaRPr lang="en-US" sz="1800" dirty="0">
              <a:solidFill>
                <a:schemeClr val="dk1"/>
              </a:solidFill>
              <a:latin typeface="Arial"/>
              <a:ea typeface="Arial"/>
              <a:cs typeface="Arial"/>
              <a:sym typeface="Arial"/>
            </a:endParaRPr>
          </a:p>
        </p:txBody>
      </p:sp>
      <p:sp>
        <p:nvSpPr>
          <p:cNvPr id="8" name="TextBox 7">
            <a:extLst>
              <a:ext uri="{FF2B5EF4-FFF2-40B4-BE49-F238E27FC236}">
                <a16:creationId xmlns:a16="http://schemas.microsoft.com/office/drawing/2014/main" id="{85586361-4BE3-109A-04EF-990B13F5C286}"/>
              </a:ext>
            </a:extLst>
          </p:cNvPr>
          <p:cNvSpPr txBox="1"/>
          <p:nvPr/>
        </p:nvSpPr>
        <p:spPr>
          <a:xfrm>
            <a:off x="2879379" y="6050369"/>
            <a:ext cx="679091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Link to Learning Video</a:t>
            </a:r>
            <a:r>
              <a:rPr lang="en-US" sz="1200" dirty="0">
                <a:solidFill>
                  <a:prstClr val="black"/>
                </a:solidFill>
                <a:latin typeface="Arial"/>
              </a:rPr>
              <a:t>: </a:t>
            </a:r>
            <a:r>
              <a:rPr lang="en-US" sz="1200" dirty="0"/>
              <a:t>Watch this </a:t>
            </a:r>
            <a:r>
              <a:rPr lang="en-US" sz="1200" dirty="0">
                <a:hlinkClick r:id="rId4"/>
              </a:rPr>
              <a:t>video about congenital insensitivity to pain</a:t>
            </a:r>
            <a:r>
              <a:rPr lang="en-US" sz="1200" dirty="0"/>
              <a:t> to learn more </a:t>
            </a:r>
            <a:r>
              <a:rPr lang="en-US" sz="1200" dirty="0">
                <a:solidFill>
                  <a:prstClr val="black"/>
                </a:solidFill>
                <a:latin typeface="Arial"/>
              </a:rPr>
              <a:t>(12:21).</a:t>
            </a:r>
          </a:p>
        </p:txBody>
      </p:sp>
    </p:spTree>
    <p:extLst>
      <p:ext uri="{BB962C8B-B14F-4D97-AF65-F5344CB8AC3E}">
        <p14:creationId xmlns:p14="http://schemas.microsoft.com/office/powerpoint/2010/main" val="28949878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3769645" y="300693"/>
            <a:ext cx="514234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Vestibular Sense</a:t>
            </a:r>
          </a:p>
        </p:txBody>
      </p:sp>
      <p:sp>
        <p:nvSpPr>
          <p:cNvPr id="8" name="TextBox 7">
            <a:extLst>
              <a:ext uri="{FF2B5EF4-FFF2-40B4-BE49-F238E27FC236}">
                <a16:creationId xmlns:a16="http://schemas.microsoft.com/office/drawing/2014/main" id="{C1A98CEC-EE00-9C1D-52B8-D40BFF6FC6F7}"/>
              </a:ext>
            </a:extLst>
          </p:cNvPr>
          <p:cNvSpPr txBox="1"/>
          <p:nvPr/>
        </p:nvSpPr>
        <p:spPr>
          <a:xfrm>
            <a:off x="1094564" y="6617164"/>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3" name="TextBox 12">
            <a:extLst>
              <a:ext uri="{FF2B5EF4-FFF2-40B4-BE49-F238E27FC236}">
                <a16:creationId xmlns:a16="http://schemas.microsoft.com/office/drawing/2014/main" id="{825161F5-F4C5-819E-629B-5EEB3CA7483A}"/>
              </a:ext>
            </a:extLst>
          </p:cNvPr>
          <p:cNvSpPr txBox="1"/>
          <p:nvPr/>
        </p:nvSpPr>
        <p:spPr>
          <a:xfrm>
            <a:off x="5735782" y="4102164"/>
            <a:ext cx="720436"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895D0F0B-6407-E8E6-C520-E002D6EF4E88}"/>
              </a:ext>
            </a:extLst>
          </p:cNvPr>
          <p:cNvSpPr txBox="1"/>
          <p:nvPr/>
        </p:nvSpPr>
        <p:spPr>
          <a:xfrm>
            <a:off x="209337" y="1507044"/>
            <a:ext cx="5228701" cy="3283463"/>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Vestibular sense </a:t>
            </a:r>
            <a:r>
              <a:rPr lang="en-US" sz="1600" dirty="0">
                <a:latin typeface="Arial" panose="020B0604020202020204" pitchFamily="34" charset="0"/>
                <a:cs typeface="Arial" panose="020B0604020202020204" pitchFamily="34" charset="0"/>
              </a:rPr>
              <a:t>– contributes to our ability to maintain balance and body posture.</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major sensory organs of the vestibular system are located next to the cochlea in the inner ear.</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These organs are fluid-filled and contain hair cells which respond to movement of the head and gravitational forces.</a:t>
            </a:r>
          </a:p>
        </p:txBody>
      </p:sp>
      <p:sp>
        <p:nvSpPr>
          <p:cNvPr id="9" name="TextBox 8">
            <a:extLst>
              <a:ext uri="{FF2B5EF4-FFF2-40B4-BE49-F238E27FC236}">
                <a16:creationId xmlns:a16="http://schemas.microsoft.com/office/drawing/2014/main" id="{5B92D5F5-E336-ADDF-C023-4143A354EB53}"/>
              </a:ext>
            </a:extLst>
          </p:cNvPr>
          <p:cNvSpPr txBox="1"/>
          <p:nvPr/>
        </p:nvSpPr>
        <p:spPr>
          <a:xfrm>
            <a:off x="6096000" y="5119967"/>
            <a:ext cx="5529664" cy="738664"/>
          </a:xfrm>
          <a:prstGeom prst="rect">
            <a:avLst/>
          </a:prstGeom>
          <a:noFill/>
          <a:ln>
            <a:solidFill>
              <a:schemeClr val="accent1">
                <a:lumMod val="60000"/>
                <a:lumOff val="40000"/>
              </a:schemeClr>
            </a:solidFill>
          </a:ln>
        </p:spPr>
        <p:txBody>
          <a:bodyPr wrap="square">
            <a:spAutoFit/>
          </a:bodyPr>
          <a:lstStyle/>
          <a:p>
            <a:r>
              <a:rPr lang="en-US" sz="1400" b="0" i="0" dirty="0">
                <a:effectLst/>
                <a:latin typeface="Arial" panose="020B0604020202020204" pitchFamily="34" charset="0"/>
                <a:cs typeface="Arial" panose="020B0604020202020204" pitchFamily="34" charset="0"/>
              </a:rPr>
              <a:t>Figure 5.24 The five major vestibular structures (highlighted in blue) are located in the inner ear and include: the utricle, the saccule, and the horizontal/lateral, superior, and posterior semicircular canals.</a:t>
            </a:r>
            <a:endParaRPr lang="en-US" sz="14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F6FBD041-3B57-BDE4-7820-0DD572B37E76}"/>
              </a:ext>
            </a:extLst>
          </p:cNvPr>
          <p:cNvSpPr txBox="1"/>
          <p:nvPr/>
        </p:nvSpPr>
        <p:spPr>
          <a:xfrm>
            <a:off x="2475345" y="4747491"/>
            <a:ext cx="184731" cy="369332"/>
          </a:xfrm>
          <a:prstGeom prst="rect">
            <a:avLst/>
          </a:prstGeom>
          <a:noFill/>
        </p:spPr>
        <p:txBody>
          <a:bodyPr wrap="none" rtlCol="0">
            <a:spAutoFit/>
          </a:bodyPr>
          <a:lstStyle/>
          <a:p>
            <a:endParaRPr lang="en-US" dirty="0">
              <a:solidFill>
                <a:schemeClr val="accent1">
                  <a:lumMod val="75000"/>
                </a:schemeClr>
              </a:solidFill>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C50A1F76-10B2-609B-F192-042545DD56C2}"/>
              </a:ext>
            </a:extLst>
          </p:cNvPr>
          <p:cNvPicPr>
            <a:picLocks noChangeAspect="1"/>
          </p:cNvPicPr>
          <p:nvPr/>
        </p:nvPicPr>
        <p:blipFill>
          <a:blip r:embed="rId4"/>
          <a:stretch>
            <a:fillRect/>
          </a:stretch>
        </p:blipFill>
        <p:spPr>
          <a:xfrm>
            <a:off x="6096000" y="1309389"/>
            <a:ext cx="4932091" cy="3481118"/>
          </a:xfrm>
          <a:prstGeom prst="rect">
            <a:avLst/>
          </a:prstGeom>
        </p:spPr>
      </p:pic>
      <p:sp>
        <p:nvSpPr>
          <p:cNvPr id="4" name="TextBox 3">
            <a:extLst>
              <a:ext uri="{FF2B5EF4-FFF2-40B4-BE49-F238E27FC236}">
                <a16:creationId xmlns:a16="http://schemas.microsoft.com/office/drawing/2014/main" id="{070DDCC7-718F-F867-7D9C-587DE629A7EE}"/>
              </a:ext>
            </a:extLst>
          </p:cNvPr>
          <p:cNvSpPr txBox="1"/>
          <p:nvPr/>
        </p:nvSpPr>
        <p:spPr>
          <a:xfrm>
            <a:off x="314036" y="6039144"/>
            <a:ext cx="11423596"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The video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2-Minute Neuroscience: The Vestibular System</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explains the primary structures of the vestibular system and how these structures provide the brain with information about things like motion, head position, and spatial orientation (1:55).</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48133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3099954" y="284721"/>
            <a:ext cx="59920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Proprioception and Kinesthesia</a:t>
            </a:r>
          </a:p>
        </p:txBody>
      </p:sp>
      <p:sp>
        <p:nvSpPr>
          <p:cNvPr id="7" name="TextBox 6">
            <a:extLst>
              <a:ext uri="{FF2B5EF4-FFF2-40B4-BE49-F238E27FC236}">
                <a16:creationId xmlns:a16="http://schemas.microsoft.com/office/drawing/2014/main" id="{348EB607-E631-5E17-85AF-37EA0AC81006}"/>
              </a:ext>
            </a:extLst>
          </p:cNvPr>
          <p:cNvSpPr txBox="1"/>
          <p:nvPr/>
        </p:nvSpPr>
        <p:spPr>
          <a:xfrm>
            <a:off x="637309" y="6437333"/>
            <a:ext cx="1062181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D7D1B10E-3691-5A8C-533B-451C8D87841E}"/>
              </a:ext>
            </a:extLst>
          </p:cNvPr>
          <p:cNvSpPr txBox="1"/>
          <p:nvPr/>
        </p:nvSpPr>
        <p:spPr>
          <a:xfrm>
            <a:off x="884381" y="1102916"/>
            <a:ext cx="10127674" cy="3706656"/>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 </a:t>
            </a:r>
            <a:r>
              <a:rPr lang="en-US" sz="1600" u="sng" dirty="0">
                <a:latin typeface="Arial" panose="020B0604020202020204" pitchFamily="34" charset="0"/>
                <a:cs typeface="Arial" panose="020B0604020202020204" pitchFamily="34" charset="0"/>
              </a:rPr>
              <a:t>vestibular system </a:t>
            </a:r>
            <a:r>
              <a:rPr lang="en-US" sz="1600" dirty="0">
                <a:latin typeface="Arial" panose="020B0604020202020204" pitchFamily="34" charset="0"/>
                <a:cs typeface="Arial" panose="020B0604020202020204" pitchFamily="34" charset="0"/>
              </a:rPr>
              <a:t>also collects information important for controlling movement and reflexes that move parts of our bodies to compensate for changes in body position.</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Both </a:t>
            </a:r>
            <a:r>
              <a:rPr lang="en-US" sz="1600" u="sng" dirty="0">
                <a:latin typeface="Arial" panose="020B0604020202020204" pitchFamily="34" charset="0"/>
                <a:cs typeface="Arial" panose="020B0604020202020204" pitchFamily="34" charset="0"/>
              </a:rPr>
              <a:t>proprioception</a:t>
            </a:r>
            <a:r>
              <a:rPr lang="en-US" sz="1600" dirty="0">
                <a:latin typeface="Arial" panose="020B0604020202020204" pitchFamily="34" charset="0"/>
                <a:cs typeface="Arial" panose="020B0604020202020204" pitchFamily="34" charset="0"/>
              </a:rPr>
              <a:t> and </a:t>
            </a:r>
            <a:r>
              <a:rPr lang="en-US" sz="1600" u="sng" dirty="0">
                <a:latin typeface="Arial" panose="020B0604020202020204" pitchFamily="34" charset="0"/>
                <a:cs typeface="Arial" panose="020B0604020202020204" pitchFamily="34" charset="0"/>
              </a:rPr>
              <a:t>kinesthesia</a:t>
            </a:r>
            <a:r>
              <a:rPr lang="en-US" sz="1600" dirty="0">
                <a:latin typeface="Arial" panose="020B0604020202020204" pitchFamily="34" charset="0"/>
                <a:cs typeface="Arial" panose="020B0604020202020204" pitchFamily="34" charset="0"/>
              </a:rPr>
              <a:t> interact with information provided by the vestibular system.</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Proprioception</a:t>
            </a:r>
            <a:r>
              <a:rPr lang="en-US" sz="1600" dirty="0">
                <a:latin typeface="Arial" panose="020B0604020202020204" pitchFamily="34" charset="0"/>
                <a:cs typeface="Arial" panose="020B0604020202020204" pitchFamily="34" charset="0"/>
              </a:rPr>
              <a:t> - perception of body position.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Kinesthesia</a:t>
            </a:r>
            <a:r>
              <a:rPr lang="en-US" sz="1600" dirty="0">
                <a:latin typeface="Arial" panose="020B0604020202020204" pitchFamily="34" charset="0"/>
                <a:cs typeface="Arial" panose="020B0604020202020204" pitchFamily="34" charset="0"/>
              </a:rPr>
              <a:t> – perception of the body’s movement through space.</a:t>
            </a: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This information travels to the brain via the spinal column.</a:t>
            </a: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Information from the brain is then sent to the sensory organs of the proprioceptive and kinesthetic systems.</a:t>
            </a:r>
          </a:p>
        </p:txBody>
      </p:sp>
      <p:sp>
        <p:nvSpPr>
          <p:cNvPr id="4" name="TextBox 3">
            <a:extLst>
              <a:ext uri="{FF2B5EF4-FFF2-40B4-BE49-F238E27FC236}">
                <a16:creationId xmlns:a16="http://schemas.microsoft.com/office/drawing/2014/main" id="{797E4812-E3BF-B375-9A08-A17C623BDB13}"/>
              </a:ext>
            </a:extLst>
          </p:cNvPr>
          <p:cNvSpPr txBox="1"/>
          <p:nvPr/>
        </p:nvSpPr>
        <p:spPr>
          <a:xfrm>
            <a:off x="2004289" y="5825050"/>
            <a:ext cx="8515927"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Proprioception and Kinesthesia</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shows a therapy student testing a patient’s  proprioception and kinesthesia (2:18).</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38538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3625273" y="376623"/>
            <a:ext cx="532476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Gestalt Principes of Perception</a:t>
            </a:r>
          </a:p>
        </p:txBody>
      </p:sp>
      <p:sp>
        <p:nvSpPr>
          <p:cNvPr id="6" name="TextBox 5">
            <a:extLst>
              <a:ext uri="{FF2B5EF4-FFF2-40B4-BE49-F238E27FC236}">
                <a16:creationId xmlns:a16="http://schemas.microsoft.com/office/drawing/2014/main" id="{EBC5EA3E-3C84-EABC-2397-A8C2A5152AC0}"/>
              </a:ext>
            </a:extLst>
          </p:cNvPr>
          <p:cNvSpPr txBox="1"/>
          <p:nvPr/>
        </p:nvSpPr>
        <p:spPr>
          <a:xfrm>
            <a:off x="869599" y="6335733"/>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5B02B945-594F-7675-EF01-EE8ADA41DEDC}"/>
              </a:ext>
            </a:extLst>
          </p:cNvPr>
          <p:cNvSpPr txBox="1"/>
          <p:nvPr/>
        </p:nvSpPr>
        <p:spPr>
          <a:xfrm>
            <a:off x="603170" y="994744"/>
            <a:ext cx="10791266" cy="4868512"/>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Gestalt psychology – field of psychology based on the idea that the whole is different from the sum of its parts.</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brain creates a perception that is more than simply the sum of available sensory inputs.</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brain does this in predictable ways which gestalt psychologists translated into principles by which we organize sensory information.</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Gestalt Principles include (each is discussed in the slides which follow):</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Figure– ground relationship</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Proximity</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Similarity</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Continuity</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Closure</a:t>
            </a:r>
          </a:p>
        </p:txBody>
      </p:sp>
    </p:spTree>
    <p:extLst>
      <p:ext uri="{BB962C8B-B14F-4D97-AF65-F5344CB8AC3E}">
        <p14:creationId xmlns:p14="http://schemas.microsoft.com/office/powerpoint/2010/main" val="37555038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D623769-9BC2-F399-EB22-BD9F4297ABD8}"/>
              </a:ext>
            </a:extLst>
          </p:cNvPr>
          <p:cNvSpPr txBox="1">
            <a:spLocks/>
          </p:cNvSpPr>
          <p:nvPr/>
        </p:nvSpPr>
        <p:spPr>
          <a:xfrm>
            <a:off x="1112980" y="306823"/>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Gestalt Principles: Figure Ground Relationship</a:t>
            </a:r>
          </a:p>
        </p:txBody>
      </p:sp>
      <p:sp>
        <p:nvSpPr>
          <p:cNvPr id="7" name="TextBox 6">
            <a:extLst>
              <a:ext uri="{FF2B5EF4-FFF2-40B4-BE49-F238E27FC236}">
                <a16:creationId xmlns:a16="http://schemas.microsoft.com/office/drawing/2014/main" id="{C77290DA-4DD9-F248-EA2D-84AC0C0758F4}"/>
              </a:ext>
            </a:extLst>
          </p:cNvPr>
          <p:cNvSpPr txBox="1"/>
          <p:nvPr/>
        </p:nvSpPr>
        <p:spPr>
          <a:xfrm>
            <a:off x="770486" y="6335733"/>
            <a:ext cx="106510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2" name="Picture 1">
            <a:extLst>
              <a:ext uri="{FF2B5EF4-FFF2-40B4-BE49-F238E27FC236}">
                <a16:creationId xmlns:a16="http://schemas.microsoft.com/office/drawing/2014/main" id="{0047AD10-E63D-3A67-A461-BFB16354FFB8}"/>
              </a:ext>
            </a:extLst>
          </p:cNvPr>
          <p:cNvPicPr>
            <a:picLocks noChangeAspect="1"/>
          </p:cNvPicPr>
          <p:nvPr/>
        </p:nvPicPr>
        <p:blipFill rotWithShape="1">
          <a:blip r:embed="rId4"/>
          <a:srcRect l="27097" r="27211"/>
          <a:stretch/>
        </p:blipFill>
        <p:spPr>
          <a:xfrm>
            <a:off x="7069911" y="1097836"/>
            <a:ext cx="4140801" cy="3931920"/>
          </a:xfrm>
          <a:prstGeom prst="rect">
            <a:avLst/>
          </a:prstGeom>
        </p:spPr>
      </p:pic>
      <p:sp>
        <p:nvSpPr>
          <p:cNvPr id="9" name="TextBox 8">
            <a:extLst>
              <a:ext uri="{FF2B5EF4-FFF2-40B4-BE49-F238E27FC236}">
                <a16:creationId xmlns:a16="http://schemas.microsoft.com/office/drawing/2014/main" id="{A233615F-66AB-9EB1-6BD1-BC715F79F407}"/>
              </a:ext>
            </a:extLst>
          </p:cNvPr>
          <p:cNvSpPr txBox="1"/>
          <p:nvPr/>
        </p:nvSpPr>
        <p:spPr>
          <a:xfrm>
            <a:off x="409236" y="1728064"/>
            <a:ext cx="6096000" cy="268586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The idea that we tend to segment our visual world into figure and ground.</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Figure</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the focus of the visual field.</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Ground</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the background.</a:t>
            </a:r>
            <a:endParaRPr kumimoji="0" lang="en-US" sz="1600" b="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Our perception can vary depending on what we view as figure and what we view as ground.</a:t>
            </a:r>
          </a:p>
        </p:txBody>
      </p:sp>
      <p:sp>
        <p:nvSpPr>
          <p:cNvPr id="11" name="TextBox 10">
            <a:extLst>
              <a:ext uri="{FF2B5EF4-FFF2-40B4-BE49-F238E27FC236}">
                <a16:creationId xmlns:a16="http://schemas.microsoft.com/office/drawing/2014/main" id="{70AD531A-D9C3-88C5-19F0-8F54854868C9}"/>
              </a:ext>
            </a:extLst>
          </p:cNvPr>
          <p:cNvSpPr txBox="1"/>
          <p:nvPr/>
        </p:nvSpPr>
        <p:spPr>
          <a:xfrm>
            <a:off x="7069911" y="5171803"/>
            <a:ext cx="4140802" cy="1021883"/>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
                <a:srgbClr val="6CB255"/>
              </a:buClr>
              <a:buSzPts val="1700"/>
              <a:buFont typeface="Arial"/>
              <a:buNone/>
              <a:tabLst/>
              <a:defRPr/>
            </a:pPr>
            <a:r>
              <a:rPr kumimoji="0" lang="en-US" sz="1400" b="0" i="0" u="none" strike="noStrike" kern="0" cap="none" spc="0" normalizeH="0" baseline="0" noProof="0" dirty="0">
                <a:ln>
                  <a:noFill/>
                </a:ln>
                <a:solidFill>
                  <a:srgbClr val="000000"/>
                </a:solidFill>
                <a:effectLst/>
                <a:uLnTx/>
                <a:uFillTx/>
                <a:latin typeface="Arial"/>
                <a:ea typeface="Arial"/>
                <a:cs typeface="Arial"/>
                <a:sym typeface="Arial"/>
              </a:rPr>
              <a:t>Figure 5.23 </a:t>
            </a:r>
            <a:r>
              <a:rPr kumimoji="0" lang="en-US" sz="1400" b="0" i="0" u="none" strike="noStrike" kern="0" cap="none" spc="0" normalizeH="0" baseline="0" noProof="0" dirty="0">
                <a:ln>
                  <a:noFill/>
                </a:ln>
                <a:solidFill>
                  <a:srgbClr val="000000"/>
                </a:solidFill>
                <a:effectLst/>
                <a:uLnTx/>
                <a:uFillTx/>
                <a:latin typeface="Arial"/>
                <a:cs typeface="Arial"/>
                <a:sym typeface="Arial"/>
              </a:rPr>
              <a:t>The concept of figure-ground relationship explains why this image can be perceived either as a vase or as a pair of faces.</a:t>
            </a:r>
          </a:p>
        </p:txBody>
      </p:sp>
    </p:spTree>
    <p:extLst>
      <p:ext uri="{BB962C8B-B14F-4D97-AF65-F5344CB8AC3E}">
        <p14:creationId xmlns:p14="http://schemas.microsoft.com/office/powerpoint/2010/main" val="473763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9ED50A3-BBEA-986C-C253-4C92AEE054F2}"/>
              </a:ext>
            </a:extLst>
          </p:cNvPr>
          <p:cNvSpPr txBox="1">
            <a:spLocks/>
          </p:cNvSpPr>
          <p:nvPr/>
        </p:nvSpPr>
        <p:spPr>
          <a:xfrm>
            <a:off x="4212136" y="196513"/>
            <a:ext cx="3655325"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Sensation: Continued</a:t>
            </a:r>
          </a:p>
        </p:txBody>
      </p:sp>
      <p:sp>
        <p:nvSpPr>
          <p:cNvPr id="10" name="TextBox 9">
            <a:extLst>
              <a:ext uri="{FF2B5EF4-FFF2-40B4-BE49-F238E27FC236}">
                <a16:creationId xmlns:a16="http://schemas.microsoft.com/office/drawing/2014/main" id="{2AD4F6CE-28E1-30F9-C650-E417B09524F4}"/>
              </a:ext>
            </a:extLst>
          </p:cNvPr>
          <p:cNvSpPr txBox="1"/>
          <p:nvPr/>
        </p:nvSpPr>
        <p:spPr>
          <a:xfrm>
            <a:off x="456147" y="872127"/>
            <a:ext cx="11279705" cy="4667945"/>
          </a:xfrm>
          <a:prstGeom prst="rect">
            <a:avLst/>
          </a:prstGeom>
          <a:noFill/>
          <a:ln>
            <a:solidFill>
              <a:schemeClr val="accent1">
                <a:lumMod val="60000"/>
                <a:lumOff val="40000"/>
              </a:schemeClr>
            </a:solidFill>
          </a:ln>
        </p:spPr>
        <p:txBody>
          <a:bodyPr wrap="square">
            <a:sp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For a stimulus to cause an action potential, it first must be strong enough to be detected.</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Absolute threshold </a:t>
            </a:r>
            <a:r>
              <a:rPr lang="en-US" sz="1600" dirty="0">
                <a:latin typeface="Arial" panose="020B0604020202020204" pitchFamily="34" charset="0"/>
                <a:cs typeface="Arial" panose="020B0604020202020204" pitchFamily="34" charset="0"/>
              </a:rPr>
              <a:t>– minimum amount of stimulus energy that must be present for the stimulus to be detected 50% of the time. </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On a clear night, the most sensitive sensory cells in the eye can detect a candle flame 30 miles away.</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We are also able to receive messages presented below the threshold of conscious awareness which are known as </a:t>
            </a:r>
            <a:r>
              <a:rPr lang="en-US" sz="1600" u="sng" dirty="0">
                <a:latin typeface="Arial" panose="020B0604020202020204" pitchFamily="34" charset="0"/>
                <a:cs typeface="Arial" panose="020B0604020202020204" pitchFamily="34" charset="0"/>
              </a:rPr>
              <a:t>subliminal messages</a:t>
            </a:r>
            <a:r>
              <a:rPr lang="en-US" sz="1600" dirty="0">
                <a:latin typeface="Arial" panose="020B0604020202020204" pitchFamily="34" charset="0"/>
                <a:cs typeface="Arial" panose="020B0604020202020204" pitchFamily="34" charset="0"/>
              </a:rPr>
              <a:t>.</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stimulus causes an action potential, but we are not consciously aware of it.</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Just noticeable difference </a:t>
            </a:r>
            <a:r>
              <a:rPr lang="en-US" sz="1600" dirty="0">
                <a:latin typeface="Arial" panose="020B0604020202020204" pitchFamily="34" charset="0"/>
                <a:cs typeface="Arial" panose="020B0604020202020204" pitchFamily="34" charset="0"/>
              </a:rPr>
              <a:t>(JND) –the minimum difference in stimuli required to detect a change or a difference between stimuli.</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Can change depending on the stimulus intensity.</a:t>
            </a:r>
          </a:p>
          <a:p>
            <a:pPr marL="1200150" lvl="2"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A cell phone lighting up in a dark movie theatre is more likely to be noticed than if it lights up in a brightly lit shopping mall. The brightness of the cell phone does not change, but the ability to detect the change in illumination does.</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The JND would be the minimum increase in brightness required for the change to be detected.</a:t>
            </a:r>
          </a:p>
        </p:txBody>
      </p:sp>
      <p:sp>
        <p:nvSpPr>
          <p:cNvPr id="2" name="TextBox 1">
            <a:extLst>
              <a:ext uri="{FF2B5EF4-FFF2-40B4-BE49-F238E27FC236}">
                <a16:creationId xmlns:a16="http://schemas.microsoft.com/office/drawing/2014/main" id="{990B463D-FFD6-55F4-5B2B-CD5ABB522F65}"/>
              </a:ext>
            </a:extLst>
          </p:cNvPr>
          <p:cNvSpPr txBox="1"/>
          <p:nvPr/>
        </p:nvSpPr>
        <p:spPr>
          <a:xfrm>
            <a:off x="1296656" y="5921294"/>
            <a:ext cx="9386252" cy="461665"/>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2"/>
              </a:rPr>
              <a:t>Absolute Threshold, Difference Threshold and Weber's Law</a:t>
            </a:r>
            <a:r>
              <a:rPr lang="en-US" sz="1200" dirty="0">
                <a:solidFill>
                  <a:prstClr val="black"/>
                </a:solidFill>
                <a:latin typeface="Arial"/>
              </a:rPr>
              <a:t> provides examples of absolute thresholds, and difference thresholds for sound and discusses Weber’s Law (3:36).</a:t>
            </a:r>
          </a:p>
        </p:txBody>
      </p:sp>
      <p:sp>
        <p:nvSpPr>
          <p:cNvPr id="3" name="TextBox 2">
            <a:extLst>
              <a:ext uri="{FF2B5EF4-FFF2-40B4-BE49-F238E27FC236}">
                <a16:creationId xmlns:a16="http://schemas.microsoft.com/office/drawing/2014/main" id="{FDE0F8BE-2384-F815-5EA2-C3F540CB50A2}"/>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9510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F8080-52C2-8564-3C7F-F2A1E49D37CE}"/>
              </a:ext>
            </a:extLst>
          </p:cNvPr>
          <p:cNvSpPr txBox="1">
            <a:spLocks/>
          </p:cNvSpPr>
          <p:nvPr/>
        </p:nvSpPr>
        <p:spPr>
          <a:xfrm>
            <a:off x="3191872" y="254451"/>
            <a:ext cx="580825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Gestalt Principles: Proximity </a:t>
            </a:r>
          </a:p>
        </p:txBody>
      </p:sp>
      <p:sp>
        <p:nvSpPr>
          <p:cNvPr id="4" name="TextBox 3">
            <a:extLst>
              <a:ext uri="{FF2B5EF4-FFF2-40B4-BE49-F238E27FC236}">
                <a16:creationId xmlns:a16="http://schemas.microsoft.com/office/drawing/2014/main" id="{897B651B-5052-A4ED-FE23-23F92AFCA0CA}"/>
              </a:ext>
            </a:extLst>
          </p:cNvPr>
          <p:cNvSpPr txBox="1"/>
          <p:nvPr/>
        </p:nvSpPr>
        <p:spPr>
          <a:xfrm>
            <a:off x="1086627" y="6228011"/>
            <a:ext cx="100187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Google Shape;407;p47">
            <a:extLst>
              <a:ext uri="{FF2B5EF4-FFF2-40B4-BE49-F238E27FC236}">
                <a16:creationId xmlns:a16="http://schemas.microsoft.com/office/drawing/2014/main" id="{214F6D09-313A-F5EC-88D8-4DD90A6E5CF9}"/>
              </a:ext>
            </a:extLst>
          </p:cNvPr>
          <p:cNvSpPr txBox="1"/>
          <p:nvPr/>
        </p:nvSpPr>
        <p:spPr>
          <a:xfrm>
            <a:off x="2760228" y="1097681"/>
            <a:ext cx="6874742" cy="35394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a:buClr>
                <a:schemeClr val="accent1">
                  <a:lumMod val="60000"/>
                  <a:lumOff val="40000"/>
                </a:schemeClr>
              </a:buClr>
            </a:pPr>
            <a:r>
              <a:rPr lang="en-US" kern="0" dirty="0">
                <a:solidFill>
                  <a:srgbClr val="000000"/>
                </a:solidFill>
                <a:latin typeface="Arial"/>
                <a:ea typeface="Arial"/>
                <a:cs typeface="Arial"/>
                <a:sym typeface="Arial"/>
              </a:rPr>
              <a:t>Things that are close to one another tend to be grouped together.</a:t>
            </a:r>
            <a:endParaRPr kern="0" dirty="0">
              <a:solidFill>
                <a:srgbClr val="000000"/>
              </a:solidFill>
              <a:latin typeface="Arial"/>
              <a:ea typeface="Arial"/>
              <a:cs typeface="Arial"/>
              <a:sym typeface="Arial"/>
            </a:endParaRPr>
          </a:p>
        </p:txBody>
      </p:sp>
      <p:pic>
        <p:nvPicPr>
          <p:cNvPr id="6" name="Picture 5">
            <a:extLst>
              <a:ext uri="{FF2B5EF4-FFF2-40B4-BE49-F238E27FC236}">
                <a16:creationId xmlns:a16="http://schemas.microsoft.com/office/drawing/2014/main" id="{E86068E3-322A-C8F2-7AB1-FE0D95A44DFC}"/>
              </a:ext>
            </a:extLst>
          </p:cNvPr>
          <p:cNvPicPr>
            <a:picLocks noChangeAspect="1"/>
          </p:cNvPicPr>
          <p:nvPr/>
        </p:nvPicPr>
        <p:blipFill>
          <a:blip r:embed="rId4"/>
          <a:stretch>
            <a:fillRect/>
          </a:stretch>
        </p:blipFill>
        <p:spPr>
          <a:xfrm>
            <a:off x="2619430" y="2111997"/>
            <a:ext cx="6953137" cy="3017520"/>
          </a:xfrm>
          <a:prstGeom prst="rect">
            <a:avLst/>
          </a:prstGeom>
        </p:spPr>
      </p:pic>
      <p:sp>
        <p:nvSpPr>
          <p:cNvPr id="8" name="TextBox 7">
            <a:extLst>
              <a:ext uri="{FF2B5EF4-FFF2-40B4-BE49-F238E27FC236}">
                <a16:creationId xmlns:a16="http://schemas.microsoft.com/office/drawing/2014/main" id="{FD48D752-9550-5DE5-D212-0737C13886F8}"/>
              </a:ext>
            </a:extLst>
          </p:cNvPr>
          <p:cNvSpPr txBox="1"/>
          <p:nvPr/>
        </p:nvSpPr>
        <p:spPr>
          <a:xfrm>
            <a:off x="907471" y="5321275"/>
            <a:ext cx="10580256" cy="523220"/>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Pts val="1700"/>
              <a:tabLst/>
              <a:defRPr/>
            </a:pPr>
            <a:r>
              <a:rPr lang="en-US" sz="1400" kern="0" dirty="0">
                <a:solidFill>
                  <a:srgbClr val="000000"/>
                </a:solidFill>
                <a:latin typeface="Arial"/>
                <a:cs typeface="Arial"/>
                <a:sym typeface="Arial"/>
              </a:rPr>
              <a:t>Figure 5.26 T</a:t>
            </a:r>
            <a:r>
              <a:rPr kumimoji="0" lang="en-US" sz="1400" b="0" i="0" u="none" strike="noStrike" kern="0" cap="none" spc="0" normalizeH="0" baseline="0" noProof="0" dirty="0">
                <a:ln>
                  <a:noFill/>
                </a:ln>
                <a:solidFill>
                  <a:srgbClr val="000000"/>
                </a:solidFill>
                <a:effectLst/>
                <a:uLnTx/>
                <a:uFillTx/>
                <a:latin typeface="Arial"/>
                <a:cs typeface="Arial"/>
                <a:sym typeface="Arial"/>
              </a:rPr>
              <a:t>he Gestalt principle of proximity sug</a:t>
            </a:r>
            <a:r>
              <a:rPr kumimoji="0" lang="en-US" sz="1400" b="0" i="0" u="none" strike="noStrike" kern="0" cap="none" spc="0" normalizeH="0" baseline="0" noProof="0" dirty="0">
                <a:ln>
                  <a:noFill/>
                </a:ln>
                <a:effectLst/>
                <a:uLnTx/>
                <a:uFillTx/>
                <a:latin typeface="Arial"/>
                <a:cs typeface="Arial"/>
                <a:sym typeface="Arial"/>
              </a:rPr>
              <a:t>gests that you see (a) one block of dots on the left side and (b) three </a:t>
            </a:r>
            <a:r>
              <a:rPr kumimoji="0" lang="en-US" sz="1400" b="0" i="0" u="none" strike="noStrike" kern="0" cap="none" spc="0" normalizeH="0" baseline="0" noProof="0" dirty="0">
                <a:ln>
                  <a:noFill/>
                </a:ln>
                <a:solidFill>
                  <a:srgbClr val="000000"/>
                </a:solidFill>
                <a:effectLst/>
                <a:uLnTx/>
                <a:uFillTx/>
                <a:latin typeface="Arial"/>
                <a:cs typeface="Arial"/>
                <a:sym typeface="Arial"/>
              </a:rPr>
              <a:t>columns on the right side.</a:t>
            </a:r>
          </a:p>
        </p:txBody>
      </p:sp>
    </p:spTree>
    <p:extLst>
      <p:ext uri="{BB962C8B-B14F-4D97-AF65-F5344CB8AC3E}">
        <p14:creationId xmlns:p14="http://schemas.microsoft.com/office/powerpoint/2010/main" val="25274918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492893-273D-F8B7-790A-79C2AF46F5DF}"/>
              </a:ext>
            </a:extLst>
          </p:cNvPr>
          <p:cNvSpPr txBox="1"/>
          <p:nvPr/>
        </p:nvSpPr>
        <p:spPr>
          <a:xfrm>
            <a:off x="2916794" y="210079"/>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Gestalt Principles: Similarity</a:t>
            </a:r>
          </a:p>
        </p:txBody>
      </p:sp>
      <p:sp>
        <p:nvSpPr>
          <p:cNvPr id="7" name="TextBox 6">
            <a:extLst>
              <a:ext uri="{FF2B5EF4-FFF2-40B4-BE49-F238E27FC236}">
                <a16:creationId xmlns:a16="http://schemas.microsoft.com/office/drawing/2014/main" id="{BA4A5D40-EFB0-83C9-8B59-B7D7411445BE}"/>
              </a:ext>
            </a:extLst>
          </p:cNvPr>
          <p:cNvSpPr txBox="1"/>
          <p:nvPr/>
        </p:nvSpPr>
        <p:spPr>
          <a:xfrm>
            <a:off x="785091" y="6473197"/>
            <a:ext cx="1062181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C19DB145-65A9-0D3F-7990-DF5B775CC405}"/>
              </a:ext>
            </a:extLst>
          </p:cNvPr>
          <p:cNvSpPr txBox="1"/>
          <p:nvPr/>
        </p:nvSpPr>
        <p:spPr>
          <a:xfrm>
            <a:off x="3439971" y="1185376"/>
            <a:ext cx="5312053" cy="369332"/>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Tx/>
              <a:tabLst/>
              <a:defRPr/>
            </a:pPr>
            <a:r>
              <a:rPr lang="en-US" kern="0" dirty="0">
                <a:solidFill>
                  <a:srgbClr val="000000"/>
                </a:solidFill>
                <a:latin typeface="Arial"/>
                <a:ea typeface="Arial"/>
                <a:cs typeface="Arial"/>
                <a:sym typeface="Arial"/>
              </a:rPr>
              <a:t>Things</a:t>
            </a: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 that are alike tend to be grouped together.</a:t>
            </a:r>
          </a:p>
        </p:txBody>
      </p:sp>
      <p:pic>
        <p:nvPicPr>
          <p:cNvPr id="10" name="Picture 9">
            <a:extLst>
              <a:ext uri="{FF2B5EF4-FFF2-40B4-BE49-F238E27FC236}">
                <a16:creationId xmlns:a16="http://schemas.microsoft.com/office/drawing/2014/main" id="{FDAAB748-8A1E-B6DF-571A-955C84A7737A}"/>
              </a:ext>
            </a:extLst>
          </p:cNvPr>
          <p:cNvPicPr>
            <a:picLocks noChangeAspect="1"/>
          </p:cNvPicPr>
          <p:nvPr/>
        </p:nvPicPr>
        <p:blipFill rotWithShape="1">
          <a:blip r:embed="rId4"/>
          <a:srcRect l="26572" r="25436"/>
          <a:stretch/>
        </p:blipFill>
        <p:spPr>
          <a:xfrm>
            <a:off x="4535051" y="2161124"/>
            <a:ext cx="3121891" cy="2822693"/>
          </a:xfrm>
          <a:prstGeom prst="rect">
            <a:avLst/>
          </a:prstGeom>
        </p:spPr>
      </p:pic>
      <p:sp>
        <p:nvSpPr>
          <p:cNvPr id="12" name="TextBox 11">
            <a:extLst>
              <a:ext uri="{FF2B5EF4-FFF2-40B4-BE49-F238E27FC236}">
                <a16:creationId xmlns:a16="http://schemas.microsoft.com/office/drawing/2014/main" id="{5C64379D-0F7A-C2FB-7083-C53B7805DC59}"/>
              </a:ext>
            </a:extLst>
          </p:cNvPr>
          <p:cNvSpPr txBox="1"/>
          <p:nvPr/>
        </p:nvSpPr>
        <p:spPr>
          <a:xfrm>
            <a:off x="2916794" y="5503378"/>
            <a:ext cx="6568197" cy="523220"/>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Pts val="1700"/>
              <a:tabLst/>
              <a:defRPr/>
            </a:pPr>
            <a:r>
              <a:rPr lang="en-US" sz="1400" dirty="0">
                <a:latin typeface="Arial" panose="020B0604020202020204" pitchFamily="34" charset="0"/>
                <a:cs typeface="Arial" panose="020B0604020202020204" pitchFamily="34" charset="0"/>
              </a:rPr>
              <a:t>Figure 5.27 When looking at this array of dots, we likely perceive alternating rows of colors. We are grouping these dots according to the principle of similarity.</a:t>
            </a:r>
            <a:endParaRPr kumimoji="0" lang="en-US"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spTree>
    <p:extLst>
      <p:ext uri="{BB962C8B-B14F-4D97-AF65-F5344CB8AC3E}">
        <p14:creationId xmlns:p14="http://schemas.microsoft.com/office/powerpoint/2010/main" val="754162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DCE65F-509C-F156-E7EF-79F679ED227D}"/>
              </a:ext>
            </a:extLst>
          </p:cNvPr>
          <p:cNvSpPr txBox="1"/>
          <p:nvPr/>
        </p:nvSpPr>
        <p:spPr>
          <a:xfrm>
            <a:off x="852052" y="6551272"/>
            <a:ext cx="1048789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AE09023E-A65B-D1B6-8D83-86FC41A3572C}"/>
              </a:ext>
            </a:extLst>
          </p:cNvPr>
          <p:cNvSpPr txBox="1"/>
          <p:nvPr/>
        </p:nvSpPr>
        <p:spPr>
          <a:xfrm>
            <a:off x="3047245" y="363446"/>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Gestalt Principles: Continuity</a:t>
            </a:r>
          </a:p>
        </p:txBody>
      </p:sp>
      <p:sp>
        <p:nvSpPr>
          <p:cNvPr id="8" name="TextBox 7">
            <a:extLst>
              <a:ext uri="{FF2B5EF4-FFF2-40B4-BE49-F238E27FC236}">
                <a16:creationId xmlns:a16="http://schemas.microsoft.com/office/drawing/2014/main" id="{FAC47CA0-E111-B33E-A356-3D8688EBE646}"/>
              </a:ext>
            </a:extLst>
          </p:cNvPr>
          <p:cNvSpPr txBox="1"/>
          <p:nvPr/>
        </p:nvSpPr>
        <p:spPr>
          <a:xfrm>
            <a:off x="1091045" y="1028525"/>
            <a:ext cx="10009908" cy="369332"/>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Tx/>
              <a:tabLst/>
              <a:defRPr/>
            </a:pPr>
            <a:r>
              <a:rPr lang="en-US" kern="0" dirty="0">
                <a:solidFill>
                  <a:srgbClr val="000000"/>
                </a:solidFill>
                <a:latin typeface="Arial"/>
                <a:ea typeface="Arial"/>
                <a:cs typeface="Arial"/>
                <a:sym typeface="Arial"/>
              </a:rPr>
              <a:t>W</a:t>
            </a: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e are more likely to perceive continuous, smooth flowing lines rather than jagged, broken lines.</a:t>
            </a:r>
          </a:p>
        </p:txBody>
      </p:sp>
      <p:sp>
        <p:nvSpPr>
          <p:cNvPr id="10" name="TextBox 9">
            <a:extLst>
              <a:ext uri="{FF2B5EF4-FFF2-40B4-BE49-F238E27FC236}">
                <a16:creationId xmlns:a16="http://schemas.microsoft.com/office/drawing/2014/main" id="{9538DDB0-A938-8B1D-B8C6-884E1796652C}"/>
              </a:ext>
            </a:extLst>
          </p:cNvPr>
          <p:cNvSpPr txBox="1"/>
          <p:nvPr/>
        </p:nvSpPr>
        <p:spPr>
          <a:xfrm>
            <a:off x="2816509" y="5638841"/>
            <a:ext cx="6558979" cy="523220"/>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Pts val="1700"/>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5.28 Good continuation would suggest that we are more likely to perceive this as two overlapping lines, rather than four lines meeting in the center.</a:t>
            </a:r>
          </a:p>
        </p:txBody>
      </p:sp>
      <p:pic>
        <p:nvPicPr>
          <p:cNvPr id="11" name="Picture 10">
            <a:extLst>
              <a:ext uri="{FF2B5EF4-FFF2-40B4-BE49-F238E27FC236}">
                <a16:creationId xmlns:a16="http://schemas.microsoft.com/office/drawing/2014/main" id="{56B23392-A798-02A6-F16A-33192730A92E}"/>
              </a:ext>
            </a:extLst>
          </p:cNvPr>
          <p:cNvPicPr>
            <a:picLocks noChangeAspect="1"/>
          </p:cNvPicPr>
          <p:nvPr/>
        </p:nvPicPr>
        <p:blipFill rotWithShape="1">
          <a:blip r:embed="rId4"/>
          <a:srcRect l="27944" r="27488"/>
          <a:stretch/>
        </p:blipFill>
        <p:spPr>
          <a:xfrm>
            <a:off x="4680873" y="2251973"/>
            <a:ext cx="3093487" cy="3017520"/>
          </a:xfrm>
          <a:prstGeom prst="rect">
            <a:avLst/>
          </a:prstGeom>
        </p:spPr>
      </p:pic>
    </p:spTree>
    <p:extLst>
      <p:ext uri="{BB962C8B-B14F-4D97-AF65-F5344CB8AC3E}">
        <p14:creationId xmlns:p14="http://schemas.microsoft.com/office/powerpoint/2010/main" val="35496742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B33DE2-2EA0-64B1-260C-323681E6BDC2}"/>
              </a:ext>
            </a:extLst>
          </p:cNvPr>
          <p:cNvSpPr txBox="1"/>
          <p:nvPr/>
        </p:nvSpPr>
        <p:spPr>
          <a:xfrm>
            <a:off x="718090" y="6585577"/>
            <a:ext cx="104801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3" name="TextBox 2">
            <a:extLst>
              <a:ext uri="{FF2B5EF4-FFF2-40B4-BE49-F238E27FC236}">
                <a16:creationId xmlns:a16="http://schemas.microsoft.com/office/drawing/2014/main" id="{CFC37AAD-F4F1-8071-58FF-F181ACE67CD9}"/>
              </a:ext>
            </a:extLst>
          </p:cNvPr>
          <p:cNvSpPr txBox="1"/>
          <p:nvPr/>
        </p:nvSpPr>
        <p:spPr>
          <a:xfrm>
            <a:off x="3403133" y="255756"/>
            <a:ext cx="567894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Gestalt Principles: Closure</a:t>
            </a:r>
          </a:p>
        </p:txBody>
      </p:sp>
      <p:pic>
        <p:nvPicPr>
          <p:cNvPr id="9" name="Picture 8">
            <a:extLst>
              <a:ext uri="{FF2B5EF4-FFF2-40B4-BE49-F238E27FC236}">
                <a16:creationId xmlns:a16="http://schemas.microsoft.com/office/drawing/2014/main" id="{E4B12106-B20A-C886-26F4-676A228F9F01}"/>
              </a:ext>
            </a:extLst>
          </p:cNvPr>
          <p:cNvPicPr>
            <a:picLocks noChangeAspect="1"/>
          </p:cNvPicPr>
          <p:nvPr/>
        </p:nvPicPr>
        <p:blipFill>
          <a:blip r:embed="rId4"/>
          <a:stretch>
            <a:fillRect/>
          </a:stretch>
        </p:blipFill>
        <p:spPr>
          <a:xfrm>
            <a:off x="2123198" y="1813890"/>
            <a:ext cx="7798048" cy="3383280"/>
          </a:xfrm>
          <a:prstGeom prst="rect">
            <a:avLst/>
          </a:prstGeom>
        </p:spPr>
      </p:pic>
      <p:sp>
        <p:nvSpPr>
          <p:cNvPr id="11" name="TextBox 10">
            <a:extLst>
              <a:ext uri="{FF2B5EF4-FFF2-40B4-BE49-F238E27FC236}">
                <a16:creationId xmlns:a16="http://schemas.microsoft.com/office/drawing/2014/main" id="{FF767F47-0F17-44FF-B440-DA9DB28CF63F}"/>
              </a:ext>
            </a:extLst>
          </p:cNvPr>
          <p:cNvSpPr txBox="1"/>
          <p:nvPr/>
        </p:nvSpPr>
        <p:spPr>
          <a:xfrm>
            <a:off x="1689078" y="5557380"/>
            <a:ext cx="8813838"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5.29 Closure suggests that we will perceive a complete circle and rectangle rather than a series of segments. </a:t>
            </a:r>
          </a:p>
        </p:txBody>
      </p:sp>
      <p:sp>
        <p:nvSpPr>
          <p:cNvPr id="4" name="TextBox 3">
            <a:extLst>
              <a:ext uri="{FF2B5EF4-FFF2-40B4-BE49-F238E27FC236}">
                <a16:creationId xmlns:a16="http://schemas.microsoft.com/office/drawing/2014/main" id="{36D25981-818D-D177-E7D9-2D669C2A3855}"/>
              </a:ext>
            </a:extLst>
          </p:cNvPr>
          <p:cNvSpPr txBox="1"/>
          <p:nvPr/>
        </p:nvSpPr>
        <p:spPr>
          <a:xfrm>
            <a:off x="1843938" y="1015868"/>
            <a:ext cx="8504118" cy="369332"/>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Tx/>
              <a:tabLst/>
              <a:defRPr/>
            </a:pPr>
            <a:r>
              <a:rPr lang="en-US" kern="0" dirty="0">
                <a:solidFill>
                  <a:srgbClr val="000000"/>
                </a:solidFill>
                <a:latin typeface="Arial"/>
                <a:ea typeface="Arial"/>
                <a:cs typeface="Arial"/>
                <a:sym typeface="Arial"/>
              </a:rPr>
              <a:t>W</a:t>
            </a:r>
            <a:r>
              <a:rPr kumimoji="0" lang="en-US" b="0" i="0" u="none" strike="noStrike" kern="0" cap="none" spc="0" normalizeH="0" baseline="0" noProof="0" dirty="0">
                <a:ln>
                  <a:noFill/>
                </a:ln>
                <a:solidFill>
                  <a:srgbClr val="000000"/>
                </a:solidFill>
                <a:effectLst/>
                <a:uLnTx/>
                <a:uFillTx/>
                <a:latin typeface="Arial"/>
                <a:ea typeface="Arial"/>
                <a:cs typeface="Arial"/>
                <a:sym typeface="Arial"/>
              </a:rPr>
              <a:t>e organize our perceptions into complete objects rather than a series of parts.</a:t>
            </a:r>
          </a:p>
        </p:txBody>
      </p:sp>
      <p:sp>
        <p:nvSpPr>
          <p:cNvPr id="6" name="TextBox 5">
            <a:extLst>
              <a:ext uri="{FF2B5EF4-FFF2-40B4-BE49-F238E27FC236}">
                <a16:creationId xmlns:a16="http://schemas.microsoft.com/office/drawing/2014/main" id="{C315F3E1-7DAE-EDB2-0C1B-96C2077279AD}"/>
              </a:ext>
            </a:extLst>
          </p:cNvPr>
          <p:cNvSpPr txBox="1"/>
          <p:nvPr/>
        </p:nvSpPr>
        <p:spPr>
          <a:xfrm>
            <a:off x="1990548" y="6079846"/>
            <a:ext cx="8063348"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video showing real world examples of Gestalt principles</a:t>
            </a:r>
            <a:r>
              <a:rPr lang="en-US" sz="1200" dirty="0">
                <a:latin typeface="Arial" panose="020B0604020202020204" pitchFamily="34" charset="0"/>
                <a:cs typeface="Arial" panose="020B0604020202020204" pitchFamily="34" charset="0"/>
              </a:rPr>
              <a:t> to learn more </a:t>
            </a:r>
            <a:r>
              <a:rPr lang="en-US" sz="1200" kern="100" dirty="0">
                <a:effectLst/>
                <a:latin typeface="Arial" panose="020B0604020202020204" pitchFamily="34" charset="0"/>
                <a:ea typeface="Calibri" panose="020F0502020204030204" pitchFamily="34" charset="0"/>
                <a:cs typeface="Arial" panose="020B0604020202020204" pitchFamily="34" charset="0"/>
              </a:rPr>
              <a:t>(11:14).</a:t>
            </a:r>
          </a:p>
        </p:txBody>
      </p:sp>
    </p:spTree>
    <p:extLst>
      <p:ext uri="{BB962C8B-B14F-4D97-AF65-F5344CB8AC3E}">
        <p14:creationId xmlns:p14="http://schemas.microsoft.com/office/powerpoint/2010/main" val="3757325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4729016" y="202561"/>
            <a:ext cx="3195782"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Perception</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373728" y="629349"/>
            <a:ext cx="11444541" cy="1537737"/>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700" dirty="0">
                <a:latin typeface="Arial" panose="020B0604020202020204" pitchFamily="34" charset="0"/>
                <a:cs typeface="Arial" panose="020B0604020202020204" pitchFamily="34" charset="0"/>
              </a:rPr>
              <a:t>While our sensory receptors collect information about our environment, </a:t>
            </a:r>
            <a:r>
              <a:rPr lang="en-US" sz="1700" u="sng" dirty="0">
                <a:latin typeface="Arial" panose="020B0604020202020204" pitchFamily="34" charset="0"/>
                <a:cs typeface="Arial" panose="020B0604020202020204" pitchFamily="34" charset="0"/>
              </a:rPr>
              <a:t>perception</a:t>
            </a:r>
            <a:r>
              <a:rPr lang="en-US" sz="1700" dirty="0">
                <a:latin typeface="Arial" panose="020B0604020202020204" pitchFamily="34" charset="0"/>
                <a:cs typeface="Arial" panose="020B0604020202020204" pitchFamily="34" charset="0"/>
              </a:rPr>
              <a:t> is the way that sensory information is interpreted, organized, and consciously experienced.</a:t>
            </a:r>
            <a:r>
              <a:rPr lang="en-US" sz="1700" dirty="0">
                <a:solidFill>
                  <a:schemeClr val="dk1"/>
                </a:solidFill>
                <a:latin typeface="Arial" panose="020B0604020202020204" pitchFamily="34" charset="0"/>
                <a:ea typeface="Arial"/>
                <a:cs typeface="Arial" panose="020B0604020202020204" pitchFamily="34" charset="0"/>
                <a:sym typeface="Arial"/>
              </a:rPr>
              <a:t> Perception involves two forms of processing:</a:t>
            </a:r>
            <a:endParaRPr lang="en-US" sz="1700" dirty="0">
              <a:latin typeface="Arial" panose="020B0604020202020204" pitchFamily="34" charset="0"/>
              <a:cs typeface="Arial" panose="020B0604020202020204" pitchFamily="34" charset="0"/>
            </a:endParaRPr>
          </a:p>
          <a:p>
            <a:pPr marL="742950" lvl="1" indent="-285750">
              <a:spcBef>
                <a:spcPts val="480"/>
              </a:spcBef>
              <a:buClr>
                <a:schemeClr val="accent1">
                  <a:lumMod val="60000"/>
                  <a:lumOff val="40000"/>
                </a:schemeClr>
              </a:buClr>
              <a:buFont typeface="Wingdings" panose="05000000000000000000" pitchFamily="2" charset="2"/>
              <a:buChar char="ü"/>
            </a:pPr>
            <a:r>
              <a:rPr lang="en-US" sz="1700" u="sng" dirty="0">
                <a:solidFill>
                  <a:schemeClr val="dk1"/>
                </a:solidFill>
                <a:latin typeface="Arial" panose="020B0604020202020204" pitchFamily="34" charset="0"/>
                <a:ea typeface="Arial"/>
                <a:cs typeface="Arial" panose="020B0604020202020204" pitchFamily="34" charset="0"/>
                <a:sym typeface="Arial"/>
              </a:rPr>
              <a:t>Bottom-up processing </a:t>
            </a:r>
            <a:r>
              <a:rPr lang="en-US" sz="1700" dirty="0">
                <a:solidFill>
                  <a:schemeClr val="dk1"/>
                </a:solidFill>
                <a:latin typeface="Arial" panose="020B0604020202020204" pitchFamily="34" charset="0"/>
                <a:ea typeface="Arial"/>
                <a:cs typeface="Arial" panose="020B0604020202020204" pitchFamily="34" charset="0"/>
                <a:sym typeface="Arial"/>
              </a:rPr>
              <a:t>– system in which perceptions are built from sensory input.</a:t>
            </a:r>
            <a:endParaRPr lang="en-US" sz="1700" dirty="0">
              <a:latin typeface="Arial" panose="020B0604020202020204" pitchFamily="34" charset="0"/>
              <a:cs typeface="Arial" panose="020B0604020202020204" pitchFamily="34" charset="0"/>
            </a:endParaRPr>
          </a:p>
          <a:p>
            <a:pPr marL="742950" lvl="1" indent="-285750">
              <a:spcBef>
                <a:spcPts val="480"/>
              </a:spcBef>
              <a:buClr>
                <a:schemeClr val="accent1">
                  <a:lumMod val="60000"/>
                  <a:lumOff val="40000"/>
                </a:schemeClr>
              </a:buClr>
              <a:buFont typeface="Wingdings" panose="05000000000000000000" pitchFamily="2" charset="2"/>
              <a:buChar char="ü"/>
            </a:pPr>
            <a:r>
              <a:rPr lang="en-US" sz="1700" u="sng" dirty="0">
                <a:solidFill>
                  <a:schemeClr val="dk1"/>
                </a:solidFill>
                <a:latin typeface="Arial" panose="020B0604020202020204" pitchFamily="34" charset="0"/>
                <a:ea typeface="Arial"/>
                <a:cs typeface="Arial" panose="020B0604020202020204" pitchFamily="34" charset="0"/>
                <a:sym typeface="Arial"/>
              </a:rPr>
              <a:t>Top-down processing </a:t>
            </a:r>
            <a:r>
              <a:rPr lang="en-US" sz="1700" dirty="0">
                <a:solidFill>
                  <a:schemeClr val="dk1"/>
                </a:solidFill>
                <a:latin typeface="Arial" panose="020B0604020202020204" pitchFamily="34" charset="0"/>
                <a:ea typeface="Arial"/>
                <a:cs typeface="Arial" panose="020B0604020202020204" pitchFamily="34" charset="0"/>
                <a:sym typeface="Arial"/>
              </a:rPr>
              <a:t>– interpretation of sensations is influenced by available knowledge, experiences, and thoughts.</a:t>
            </a:r>
            <a:endParaRPr lang="en-US" sz="1700" dirty="0">
              <a:latin typeface="Arial" panose="020B0604020202020204" pitchFamily="34" charset="0"/>
              <a:cs typeface="Arial" panose="020B0604020202020204" pitchFamily="34" charset="0"/>
            </a:endParaRPr>
          </a:p>
          <a:p>
            <a:pPr marL="0" lvl="0" indent="0" algn="l" rtl="0">
              <a:spcBef>
                <a:spcPts val="1080"/>
              </a:spcBef>
              <a:spcAft>
                <a:spcPts val="0"/>
              </a:spcAft>
              <a:buSzPts val="1700"/>
              <a:buNone/>
            </a:pPr>
            <a:endParaRPr lang="en-US" sz="1800" dirty="0"/>
          </a:p>
          <a:p>
            <a:pPr marL="0" lvl="0" indent="0" algn="l" rtl="0">
              <a:spcBef>
                <a:spcPts val="1080"/>
              </a:spcBef>
              <a:spcAft>
                <a:spcPts val="0"/>
              </a:spcAft>
              <a:buSzPts val="1700"/>
              <a:buNone/>
            </a:pPr>
            <a:endParaRPr lang="en-US" sz="1800" dirty="0"/>
          </a:p>
        </p:txBody>
      </p:sp>
      <p:pic>
        <p:nvPicPr>
          <p:cNvPr id="5" name="Picture 4">
            <a:extLst>
              <a:ext uri="{FF2B5EF4-FFF2-40B4-BE49-F238E27FC236}">
                <a16:creationId xmlns:a16="http://schemas.microsoft.com/office/drawing/2014/main" id="{581C26C9-4CE1-DA52-B9BC-81BF8C8D3BB3}"/>
              </a:ext>
            </a:extLst>
          </p:cNvPr>
          <p:cNvPicPr>
            <a:picLocks noChangeAspect="1"/>
          </p:cNvPicPr>
          <p:nvPr/>
        </p:nvPicPr>
        <p:blipFill rotWithShape="1">
          <a:blip r:embed="rId2"/>
          <a:srcRect l="5653" r="9607"/>
          <a:stretch/>
        </p:blipFill>
        <p:spPr>
          <a:xfrm>
            <a:off x="2830943" y="2212729"/>
            <a:ext cx="6530110" cy="3237257"/>
          </a:xfrm>
          <a:prstGeom prst="rect">
            <a:avLst/>
          </a:prstGeom>
        </p:spPr>
      </p:pic>
      <p:sp>
        <p:nvSpPr>
          <p:cNvPr id="6" name="TextBox 5">
            <a:extLst>
              <a:ext uri="{FF2B5EF4-FFF2-40B4-BE49-F238E27FC236}">
                <a16:creationId xmlns:a16="http://schemas.microsoft.com/office/drawing/2014/main" id="{01C3C99A-8827-B7B3-AE74-E0041BEDB2C8}"/>
              </a:ext>
            </a:extLst>
          </p:cNvPr>
          <p:cNvSpPr txBox="1"/>
          <p:nvPr/>
        </p:nvSpPr>
        <p:spPr>
          <a:xfrm>
            <a:off x="1342837" y="6342520"/>
            <a:ext cx="9506324"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3"/>
              </a:rPr>
              <a:t>Sensation &amp; Perception: Top Down vs. Bottom-Up</a:t>
            </a:r>
            <a:r>
              <a:rPr lang="en-US" sz="1200" u="sng" dirty="0">
                <a:solidFill>
                  <a:prstClr val="black"/>
                </a:solidFill>
                <a:latin typeface="Arial"/>
                <a:hlinkClick r:id="rId3"/>
              </a:rPr>
              <a:t> </a:t>
            </a:r>
            <a:r>
              <a:rPr lang="en-US" sz="1200" dirty="0">
                <a:solidFill>
                  <a:prstClr val="black"/>
                </a:solidFill>
                <a:latin typeface="Arial"/>
                <a:hlinkClick r:id="rId3"/>
              </a:rPr>
              <a:t>Processing</a:t>
            </a:r>
            <a:r>
              <a:rPr lang="en-US" sz="1200" dirty="0">
                <a:solidFill>
                  <a:prstClr val="black"/>
                </a:solidFill>
                <a:latin typeface="Arial"/>
              </a:rPr>
              <a:t> provides examples for bottom-up and top-down processing (2:30).</a:t>
            </a:r>
          </a:p>
        </p:txBody>
      </p:sp>
      <p:sp>
        <p:nvSpPr>
          <p:cNvPr id="3" name="TextBox 2">
            <a:extLst>
              <a:ext uri="{FF2B5EF4-FFF2-40B4-BE49-F238E27FC236}">
                <a16:creationId xmlns:a16="http://schemas.microsoft.com/office/drawing/2014/main" id="{5F5B777C-4946-7039-0E13-F66ED3BA3C98}"/>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4"/>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5"/>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3AE7CF1-8F2D-B332-1302-96927C0EDA56}"/>
              </a:ext>
            </a:extLst>
          </p:cNvPr>
          <p:cNvSpPr txBox="1"/>
          <p:nvPr/>
        </p:nvSpPr>
        <p:spPr>
          <a:xfrm>
            <a:off x="602145" y="5994328"/>
            <a:ext cx="10987708"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panose="020B0604020202020204" pitchFamily="34" charset="0"/>
                <a:cs typeface="Arial" panose="020B0604020202020204" pitchFamily="34" charset="0"/>
              </a:rPr>
              <a:t>Link to Learning Video</a:t>
            </a:r>
            <a:r>
              <a:rPr lang="en-US" sz="1200" dirty="0">
                <a:solidFill>
                  <a:prstClr val="black"/>
                </a:solidFill>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See for yourself how inattentional blindness works by checking out this </a:t>
            </a:r>
            <a:r>
              <a:rPr lang="en-US" sz="1200" dirty="0">
                <a:latin typeface="Arial" panose="020B0604020202020204" pitchFamily="34" charset="0"/>
                <a:cs typeface="Arial" panose="020B0604020202020204" pitchFamily="34" charset="0"/>
                <a:hlinkClick r:id="rId6"/>
              </a:rPr>
              <a:t>selective attention test</a:t>
            </a:r>
            <a:r>
              <a:rPr lang="en-US" sz="1200" dirty="0">
                <a:latin typeface="Arial" panose="020B0604020202020204" pitchFamily="34" charset="0"/>
                <a:cs typeface="Arial" panose="020B0604020202020204" pitchFamily="34" charset="0"/>
              </a:rPr>
              <a:t> from Simons and </a:t>
            </a:r>
            <a:r>
              <a:rPr lang="en-US" sz="1200" dirty="0" err="1">
                <a:latin typeface="Arial" panose="020B0604020202020204" pitchFamily="34" charset="0"/>
                <a:cs typeface="Arial" panose="020B0604020202020204" pitchFamily="34" charset="0"/>
              </a:rPr>
              <a:t>Chabris</a:t>
            </a:r>
            <a:r>
              <a:rPr lang="en-US" sz="1200" dirty="0">
                <a:latin typeface="Arial" panose="020B0604020202020204" pitchFamily="34" charset="0"/>
                <a:cs typeface="Arial" panose="020B0604020202020204" pitchFamily="34" charset="0"/>
              </a:rPr>
              <a:t> (1999) </a:t>
            </a:r>
            <a:r>
              <a:rPr lang="en-US" sz="1200" dirty="0">
                <a:solidFill>
                  <a:prstClr val="black"/>
                </a:solidFill>
                <a:latin typeface="Arial" panose="020B0604020202020204" pitchFamily="34" charset="0"/>
                <a:cs typeface="Arial" panose="020B0604020202020204" pitchFamily="34" charset="0"/>
              </a:rPr>
              <a:t>(1:21).</a:t>
            </a:r>
          </a:p>
        </p:txBody>
      </p:sp>
      <p:sp>
        <p:nvSpPr>
          <p:cNvPr id="8" name="TextBox 7">
            <a:extLst>
              <a:ext uri="{FF2B5EF4-FFF2-40B4-BE49-F238E27FC236}">
                <a16:creationId xmlns:a16="http://schemas.microsoft.com/office/drawing/2014/main" id="{10C74EF8-4A94-7556-D600-726F7CEB6F64}"/>
              </a:ext>
            </a:extLst>
          </p:cNvPr>
          <p:cNvSpPr txBox="1"/>
          <p:nvPr/>
        </p:nvSpPr>
        <p:spPr>
          <a:xfrm>
            <a:off x="3081711" y="5496218"/>
            <a:ext cx="6028573" cy="369332"/>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Figure 5.2Top-down and bottom-up are ways we process our perceptions</a:t>
            </a:r>
            <a:r>
              <a:rPr lang="en-US" dirty="0"/>
              <a:t>.</a:t>
            </a:r>
          </a:p>
        </p:txBody>
      </p:sp>
    </p:spTree>
    <p:extLst>
      <p:ext uri="{BB962C8B-B14F-4D97-AF65-F5344CB8AC3E}">
        <p14:creationId xmlns:p14="http://schemas.microsoft.com/office/powerpoint/2010/main" val="81476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3468851" y="85044"/>
            <a:ext cx="57737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Factors Affecting Perception</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195006" y="636395"/>
            <a:ext cx="6821314" cy="5776211"/>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Sensory adaption </a:t>
            </a:r>
            <a:r>
              <a:rPr lang="en-US" sz="1600" dirty="0">
                <a:latin typeface="Arial" panose="020B0604020202020204" pitchFamily="34" charset="0"/>
                <a:cs typeface="Arial" panose="020B0604020202020204" pitchFamily="34" charset="0"/>
              </a:rPr>
              <a:t>– not perceiving stimuli that remain relatively constant over prolonged periods of time.</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For example, when you first enter a quiet room, you may hear the clock ticking. Over time you become unaware of the ticking. The ticking is still affecting sensory receptors, but you are no longer perceiving the sound.</a:t>
            </a: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endParaRPr lang="en-US" sz="1600" dirty="0">
              <a:solidFill>
                <a:schemeClr val="dk1"/>
              </a:solidFill>
              <a:latin typeface="Arial" panose="020B0604020202020204" pitchFamily="34" charset="0"/>
              <a:ea typeface="Arial"/>
              <a:cs typeface="Arial" panose="020B0604020202020204" pitchFamily="34" charset="0"/>
              <a:sym typeface="Arial"/>
            </a:endParaRP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r>
              <a:rPr lang="en-US" sz="1600" u="sng" dirty="0">
                <a:solidFill>
                  <a:schemeClr val="dk1"/>
                </a:solidFill>
                <a:latin typeface="Arial" panose="020B0604020202020204" pitchFamily="34" charset="0"/>
                <a:ea typeface="Arial"/>
                <a:cs typeface="Arial" panose="020B0604020202020204" pitchFamily="34" charset="0"/>
                <a:sym typeface="Arial"/>
              </a:rPr>
              <a:t>Attention</a:t>
            </a:r>
            <a:r>
              <a:rPr lang="en-US" sz="1600" dirty="0">
                <a:solidFill>
                  <a:schemeClr val="dk1"/>
                </a:solidFill>
                <a:latin typeface="Arial" panose="020B0604020202020204" pitchFamily="34" charset="0"/>
                <a:ea typeface="Arial"/>
                <a:cs typeface="Arial" panose="020B0604020202020204" pitchFamily="34" charset="0"/>
                <a:sym typeface="Arial"/>
              </a:rPr>
              <a:t> – The ability to actively process specific information in the environment while ignoring other information.</a:t>
            </a:r>
            <a:endParaRPr lang="en-US" sz="1600" dirty="0">
              <a:latin typeface="Arial" panose="020B0604020202020204" pitchFamily="34" charset="0"/>
              <a:cs typeface="Arial" panose="020B0604020202020204" pitchFamily="34" charset="0"/>
              <a:sym typeface="Arial"/>
            </a:endParaRPr>
          </a:p>
          <a:p>
            <a:pPr marL="285750" marR="0" lvl="0" indent="-285750" algn="l" rtl="0">
              <a:lnSpc>
                <a:spcPct val="150000"/>
              </a:lnSpc>
              <a:spcBef>
                <a:spcPts val="0"/>
              </a:spcBef>
              <a:spcAft>
                <a:spcPts val="0"/>
              </a:spcAft>
              <a:buClr>
                <a:schemeClr val="accent1">
                  <a:lumMod val="60000"/>
                  <a:lumOff val="40000"/>
                </a:schemeClr>
              </a:buClr>
              <a:buFont typeface="Wingdings" panose="05000000000000000000" pitchFamily="2" charset="2"/>
              <a:buChar char="q"/>
            </a:pPr>
            <a:endParaRPr lang="en-US" sz="1600" dirty="0">
              <a:solidFill>
                <a:schemeClr val="dk1"/>
              </a:solidFill>
              <a:latin typeface="Arial" panose="020B0604020202020204" pitchFamily="34" charset="0"/>
              <a:ea typeface="Arial"/>
              <a:cs typeface="Arial" panose="020B0604020202020204" pitchFamily="34" charset="0"/>
              <a:sym typeface="Arial"/>
            </a:endParaRPr>
          </a:p>
          <a:p>
            <a:pPr marL="742950" lvl="1" indent="-285750">
              <a:lnSpc>
                <a:spcPct val="150000"/>
              </a:lnSpc>
              <a:spcBef>
                <a:spcPts val="0"/>
              </a:spcBef>
              <a:buClr>
                <a:schemeClr val="accent1">
                  <a:lumMod val="60000"/>
                  <a:lumOff val="40000"/>
                </a:schemeClr>
              </a:buClr>
              <a:buFont typeface="Wingdings" panose="05000000000000000000" pitchFamily="2" charset="2"/>
              <a:buChar char="ü"/>
            </a:pPr>
            <a:r>
              <a:rPr lang="en-US" sz="1600" u="sng" dirty="0">
                <a:solidFill>
                  <a:schemeClr val="dk1"/>
                </a:solidFill>
                <a:latin typeface="Arial" panose="020B0604020202020204" pitchFamily="34" charset="0"/>
                <a:ea typeface="Arial"/>
                <a:cs typeface="Arial" panose="020B0604020202020204" pitchFamily="34" charset="0"/>
                <a:sym typeface="Arial"/>
              </a:rPr>
              <a:t>Inattentional blindness </a:t>
            </a:r>
            <a:r>
              <a:rPr lang="en-US" sz="1600" dirty="0">
                <a:solidFill>
                  <a:schemeClr val="dk1"/>
                </a:solidFill>
                <a:latin typeface="Arial" panose="020B0604020202020204" pitchFamily="34" charset="0"/>
                <a:ea typeface="Arial"/>
                <a:cs typeface="Arial" panose="020B0604020202020204" pitchFamily="34" charset="0"/>
                <a:sym typeface="Arial"/>
              </a:rPr>
              <a:t>- Failure to notice something that is completely visible because of a lack of attention.</a:t>
            </a:r>
            <a:endParaRPr lang="en-US" sz="1600" dirty="0">
              <a:latin typeface="Arial" panose="020B0604020202020204" pitchFamily="34" charset="0"/>
              <a:cs typeface="Arial" panose="020B0604020202020204" pitchFamily="34" charset="0"/>
            </a:endParaRPr>
          </a:p>
          <a:p>
            <a:pPr marL="1200150" lvl="2"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solidFill>
                  <a:schemeClr val="dk1"/>
                </a:solidFill>
                <a:latin typeface="Arial" panose="020B0604020202020204" pitchFamily="34" charset="0"/>
                <a:ea typeface="Arial"/>
                <a:cs typeface="Arial" panose="020B0604020202020204" pitchFamily="34" charset="0"/>
                <a:sym typeface="Arial"/>
              </a:rPr>
              <a:t>Nearly one third of participants in a study did not notice that a red cross passed on the screen because their attention was focused on the black or white figures. </a:t>
            </a:r>
            <a:endParaRPr lang="en-US" sz="1600" dirty="0">
              <a:latin typeface="Arial" panose="020B0604020202020204" pitchFamily="34" charset="0"/>
              <a:cs typeface="Arial" panose="020B0604020202020204" pitchFamily="34" charset="0"/>
            </a:endParaRPr>
          </a:p>
          <a:p>
            <a:pPr marL="0" lvl="0" indent="0" algn="l" rtl="0">
              <a:spcBef>
                <a:spcPts val="1080"/>
              </a:spcBef>
              <a:spcAft>
                <a:spcPts val="0"/>
              </a:spcAft>
              <a:buSzPts val="1700"/>
            </a:pPr>
            <a:endParaRPr lang="en-US" sz="1800" b="1" dirty="0"/>
          </a:p>
          <a:p>
            <a:pPr marL="0" lvl="0" indent="0" algn="l" rtl="0">
              <a:spcBef>
                <a:spcPts val="1080"/>
              </a:spcBef>
              <a:spcAft>
                <a:spcPts val="0"/>
              </a:spcAft>
              <a:buSzPts val="1700"/>
            </a:pPr>
            <a:endParaRPr lang="en-US" sz="1800" b="1" dirty="0"/>
          </a:p>
        </p:txBody>
      </p:sp>
      <p:pic>
        <p:nvPicPr>
          <p:cNvPr id="3" name="Picture 2">
            <a:extLst>
              <a:ext uri="{FF2B5EF4-FFF2-40B4-BE49-F238E27FC236}">
                <a16:creationId xmlns:a16="http://schemas.microsoft.com/office/drawing/2014/main" id="{4709371A-6E5F-D4AA-B149-2F144DB7A655}"/>
              </a:ext>
            </a:extLst>
          </p:cNvPr>
          <p:cNvPicPr>
            <a:picLocks noChangeAspect="1"/>
          </p:cNvPicPr>
          <p:nvPr/>
        </p:nvPicPr>
        <p:blipFill rotWithShape="1">
          <a:blip r:embed="rId4"/>
          <a:srcRect l="11950" r="12799"/>
          <a:stretch/>
        </p:blipFill>
        <p:spPr>
          <a:xfrm>
            <a:off x="7019819" y="1529447"/>
            <a:ext cx="4764168" cy="2743200"/>
          </a:xfrm>
          <a:prstGeom prst="rect">
            <a:avLst/>
          </a:prstGeom>
        </p:spPr>
      </p:pic>
      <p:sp>
        <p:nvSpPr>
          <p:cNvPr id="7" name="TextBox 6">
            <a:extLst>
              <a:ext uri="{FF2B5EF4-FFF2-40B4-BE49-F238E27FC236}">
                <a16:creationId xmlns:a16="http://schemas.microsoft.com/office/drawing/2014/main" id="{AD787F8E-B21D-AC09-FB17-01F742AF349F}"/>
              </a:ext>
            </a:extLst>
          </p:cNvPr>
          <p:cNvSpPr txBox="1"/>
          <p:nvPr/>
        </p:nvSpPr>
        <p:spPr>
          <a:xfrm>
            <a:off x="7316483" y="4388519"/>
            <a:ext cx="4310486"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5.3 Nearly one-third of participants in a study did not notice that a red cross passed on the screen because their attention was focused on the black or white figures. (credit: Cory </a:t>
            </a:r>
            <a:r>
              <a:rPr lang="en-US" sz="1400" dirty="0" err="1">
                <a:latin typeface="Arial" panose="020B0604020202020204" pitchFamily="34" charset="0"/>
                <a:cs typeface="Arial" panose="020B0604020202020204" pitchFamily="34" charset="0"/>
              </a:rPr>
              <a:t>Zanker</a:t>
            </a:r>
            <a:r>
              <a:rPr lang="en-US" sz="1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3468851" y="119898"/>
            <a:ext cx="57737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Factors Affecting Perception: Continued</a:t>
            </a:r>
          </a:p>
        </p:txBody>
      </p:sp>
      <p:sp>
        <p:nvSpPr>
          <p:cNvPr id="7" name="TextBox 6">
            <a:extLst>
              <a:ext uri="{FF2B5EF4-FFF2-40B4-BE49-F238E27FC236}">
                <a16:creationId xmlns:a16="http://schemas.microsoft.com/office/drawing/2014/main" id="{984685AD-10EE-3CD9-D354-6776CAEB26DB}"/>
              </a:ext>
            </a:extLst>
          </p:cNvPr>
          <p:cNvSpPr txBox="1"/>
          <p:nvPr/>
        </p:nvSpPr>
        <p:spPr>
          <a:xfrm>
            <a:off x="571237" y="705792"/>
            <a:ext cx="11049526" cy="4955716"/>
          </a:xfrm>
          <a:prstGeom prst="rect">
            <a:avLst/>
          </a:prstGeom>
          <a:noFill/>
          <a:ln>
            <a:solidFill>
              <a:schemeClr val="accent1">
                <a:lumMod val="60000"/>
                <a:lumOff val="40000"/>
              </a:schemeClr>
            </a:solidFill>
          </a:ln>
        </p:spPr>
        <p:txBody>
          <a:bodyPr wrap="square">
            <a:spAutoFit/>
          </a:bodyPr>
          <a:lstStyle/>
          <a:p>
            <a:pPr marL="285750" lvl="0" indent="-285750" algn="l" rtl="0">
              <a:lnSpc>
                <a:spcPct val="150000"/>
              </a:lnSpc>
              <a:spcBef>
                <a:spcPts val="0"/>
              </a:spcBef>
              <a:spcAft>
                <a:spcPts val="0"/>
              </a:spcAft>
              <a:buClr>
                <a:schemeClr val="accent1">
                  <a:lumMod val="60000"/>
                  <a:lumOff val="40000"/>
                </a:schemeClr>
              </a:buClr>
              <a:buSzPts val="1700"/>
              <a:buFont typeface="Wingdings" panose="05000000000000000000" pitchFamily="2" charset="2"/>
              <a:buChar char="q"/>
            </a:pPr>
            <a:r>
              <a:rPr lang="en-US" sz="1600" u="sng" dirty="0">
                <a:latin typeface="Arial" panose="020B0604020202020204" pitchFamily="34" charset="0"/>
                <a:cs typeface="Arial" panose="020B0604020202020204" pitchFamily="34" charset="0"/>
              </a:rPr>
              <a:t>Motivation</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Sometimes we think we hear something such as a phone ringing when it is not because we are motivated to perceive it (such as waiting for an important phone call).</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u="sng" dirty="0">
                <a:latin typeface="Arial" panose="020B0604020202020204" pitchFamily="34" charset="0"/>
                <a:cs typeface="Arial" panose="020B0604020202020204" pitchFamily="34" charset="0"/>
              </a:rPr>
              <a:t>Signal detection theory </a:t>
            </a:r>
            <a:r>
              <a:rPr lang="en-US" sz="1600" dirty="0">
                <a:latin typeface="Arial" panose="020B0604020202020204" pitchFamily="34" charset="0"/>
                <a:cs typeface="Arial" panose="020B0604020202020204" pitchFamily="34" charset="0"/>
              </a:rPr>
              <a:t>– change in stimulus detection as a function of current mental state.</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Beliefs, values, prejudices and expectations</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People who hold positive attitudes towards low-fat foods are more likely to rate foods with low-fat labels as tasting better than people with less positive attitudes about low-fat products.</a:t>
            </a:r>
          </a:p>
          <a:p>
            <a:pPr marL="285750" lvl="0" indent="-285750" algn="l" rtl="0">
              <a:lnSpc>
                <a:spcPct val="150000"/>
              </a:lnSpc>
              <a:spcBef>
                <a:spcPts val="108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Life/Cultural experiences </a:t>
            </a:r>
          </a:p>
          <a:p>
            <a:pPr marL="742950" lvl="1" indent="-285750">
              <a:lnSpc>
                <a:spcPct val="150000"/>
              </a:lnSpc>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One study found that people from Western cultures (where there is a perceptual context of buildings with straight lines) were more likely to experience certain types of visual illusions, like the </a:t>
            </a:r>
            <a:r>
              <a:rPr lang="en-US" sz="1600" u="sng" dirty="0">
                <a:latin typeface="Arial" panose="020B0604020202020204" pitchFamily="34" charset="0"/>
                <a:cs typeface="Arial" panose="020B0604020202020204" pitchFamily="34" charset="0"/>
              </a:rPr>
              <a:t>Muller-</a:t>
            </a:r>
            <a:r>
              <a:rPr lang="en-US" sz="1600" u="sng" dirty="0" err="1">
                <a:latin typeface="Arial" panose="020B0604020202020204" pitchFamily="34" charset="0"/>
                <a:cs typeface="Arial" panose="020B0604020202020204" pitchFamily="34" charset="0"/>
              </a:rPr>
              <a:t>Lyer</a:t>
            </a:r>
            <a:r>
              <a:rPr lang="en-US" sz="1600" u="sng" dirty="0">
                <a:latin typeface="Arial" panose="020B0604020202020204" pitchFamily="34" charset="0"/>
                <a:cs typeface="Arial" panose="020B0604020202020204" pitchFamily="34" charset="0"/>
              </a:rPr>
              <a:t> illusion</a:t>
            </a:r>
            <a:r>
              <a:rPr lang="en-US" sz="1600" dirty="0">
                <a:latin typeface="Arial" panose="020B0604020202020204" pitchFamily="34" charset="0"/>
                <a:cs typeface="Arial" panose="020B0604020202020204" pitchFamily="34" charset="0"/>
              </a:rPr>
              <a:t>, than individuals from non-western cultures (where they are more likely to live in round huts).</a:t>
            </a:r>
          </a:p>
        </p:txBody>
      </p:sp>
      <p:sp>
        <p:nvSpPr>
          <p:cNvPr id="4" name="TextBox 3">
            <a:extLst>
              <a:ext uri="{FF2B5EF4-FFF2-40B4-BE49-F238E27FC236}">
                <a16:creationId xmlns:a16="http://schemas.microsoft.com/office/drawing/2014/main" id="{BC804A90-13C7-6F0A-127D-33EC7A35EE62}"/>
              </a:ext>
            </a:extLst>
          </p:cNvPr>
          <p:cNvSpPr txBox="1"/>
          <p:nvPr/>
        </p:nvSpPr>
        <p:spPr>
          <a:xfrm>
            <a:off x="2287782" y="5992932"/>
            <a:ext cx="7403999"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4"/>
              </a:rPr>
              <a:t>Signal Detection Theory: Psych/Soc MCAT Prep</a:t>
            </a:r>
            <a:r>
              <a:rPr lang="en-US" sz="1200" dirty="0">
                <a:solidFill>
                  <a:prstClr val="black"/>
                </a:solidFill>
                <a:latin typeface="Arial"/>
              </a:rPr>
              <a:t> explains how signal detection theory works (4:07).</a:t>
            </a:r>
          </a:p>
        </p:txBody>
      </p:sp>
    </p:spTree>
    <p:extLst>
      <p:ext uri="{BB962C8B-B14F-4D97-AF65-F5344CB8AC3E}">
        <p14:creationId xmlns:p14="http://schemas.microsoft.com/office/powerpoint/2010/main" val="410876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1385454" y="229128"/>
            <a:ext cx="9882909"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Muller-</a:t>
            </a:r>
            <a:r>
              <a:rPr lang="en-US" sz="2400" dirty="0" err="1">
                <a:solidFill>
                  <a:schemeClr val="accent1">
                    <a:lumMod val="75000"/>
                  </a:schemeClr>
                </a:solidFill>
                <a:latin typeface="Arial" panose="020B0604020202020204" pitchFamily="34" charset="0"/>
                <a:cs typeface="Arial" panose="020B0604020202020204" pitchFamily="34" charset="0"/>
              </a:rPr>
              <a:t>Lyer</a:t>
            </a:r>
            <a:r>
              <a:rPr lang="en-US" sz="2400" dirty="0">
                <a:solidFill>
                  <a:schemeClr val="accent1">
                    <a:lumMod val="75000"/>
                  </a:schemeClr>
                </a:solidFill>
                <a:latin typeface="Arial" panose="020B0604020202020204" pitchFamily="34" charset="0"/>
                <a:cs typeface="Arial" panose="020B0604020202020204" pitchFamily="34" charset="0"/>
              </a:rPr>
              <a:t> Illusion</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DAB2F471-C1D8-630B-263D-C5F6A6CBEF8C}"/>
              </a:ext>
            </a:extLst>
          </p:cNvPr>
          <p:cNvPicPr>
            <a:picLocks noChangeAspect="1"/>
          </p:cNvPicPr>
          <p:nvPr/>
        </p:nvPicPr>
        <p:blipFill>
          <a:blip r:embed="rId4"/>
          <a:stretch>
            <a:fillRect/>
          </a:stretch>
        </p:blipFill>
        <p:spPr>
          <a:xfrm>
            <a:off x="2157112" y="1464571"/>
            <a:ext cx="8065707" cy="3499407"/>
          </a:xfrm>
          <a:prstGeom prst="rect">
            <a:avLst/>
          </a:prstGeom>
        </p:spPr>
      </p:pic>
      <p:sp>
        <p:nvSpPr>
          <p:cNvPr id="6" name="TextBox 5">
            <a:extLst>
              <a:ext uri="{FF2B5EF4-FFF2-40B4-BE49-F238E27FC236}">
                <a16:creationId xmlns:a16="http://schemas.microsoft.com/office/drawing/2014/main" id="{2CCC09C5-342F-BB36-0A39-EFF09A4654BF}"/>
              </a:ext>
            </a:extLst>
          </p:cNvPr>
          <p:cNvSpPr txBox="1"/>
          <p:nvPr/>
        </p:nvSpPr>
        <p:spPr>
          <a:xfrm>
            <a:off x="1017919" y="5308021"/>
            <a:ext cx="10617977" cy="1021883"/>
          </a:xfrm>
          <a:prstGeom prst="rect">
            <a:avLst/>
          </a:prstGeom>
          <a:noFill/>
          <a:ln>
            <a:solidFill>
              <a:schemeClr val="accent1">
                <a:lumMod val="60000"/>
                <a:lumOff val="40000"/>
              </a:schemeClr>
            </a:solidFill>
          </a:ln>
        </p:spPr>
        <p:txBody>
          <a:bodyPr wrap="square">
            <a:spAutoFit/>
          </a:bodyPr>
          <a:lstStyle/>
          <a:p>
            <a:pPr>
              <a:lnSpc>
                <a:spcPct val="150000"/>
              </a:lnSpc>
            </a:pPr>
            <a:r>
              <a:rPr lang="en-US" sz="1400" dirty="0">
                <a:latin typeface="Arial" panose="020B0604020202020204" pitchFamily="34" charset="0"/>
                <a:cs typeface="Arial" panose="020B0604020202020204" pitchFamily="34" charset="0"/>
              </a:rPr>
              <a:t>Figure 5.4 In the Müller-</a:t>
            </a:r>
            <a:r>
              <a:rPr lang="en-US" sz="1400" dirty="0" err="1">
                <a:latin typeface="Arial" panose="020B0604020202020204" pitchFamily="34" charset="0"/>
                <a:cs typeface="Arial" panose="020B0604020202020204" pitchFamily="34" charset="0"/>
              </a:rPr>
              <a:t>Lyer</a:t>
            </a:r>
            <a:r>
              <a:rPr lang="en-US" sz="1400" dirty="0">
                <a:latin typeface="Arial" panose="020B0604020202020204" pitchFamily="34" charset="0"/>
                <a:cs typeface="Arial" panose="020B0604020202020204" pitchFamily="34" charset="0"/>
              </a:rPr>
              <a:t> illusion, lines appear to be different lengths although they are identical. (a) Arrows at the ends of lines may make the line on the right appear longer, although the lines are the same length. (b) When applied to a three-dimensional image, the line on the right again may appear longer although both black lines are the same length.</a:t>
            </a:r>
          </a:p>
        </p:txBody>
      </p:sp>
    </p:spTree>
    <p:extLst>
      <p:ext uri="{BB962C8B-B14F-4D97-AF65-F5344CB8AC3E}">
        <p14:creationId xmlns:p14="http://schemas.microsoft.com/office/powerpoint/2010/main" val="152535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201321" y="103506"/>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Amplitude and Wavelength</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295564" y="707547"/>
            <a:ext cx="11609661" cy="1359346"/>
          </a:xfrm>
          <a:prstGeom prst="rect">
            <a:avLst/>
          </a:prstGeom>
          <a:noFill/>
          <a:ln>
            <a:solidFill>
              <a:schemeClr val="accent1">
                <a:lumMod val="60000"/>
                <a:lumOff val="40000"/>
              </a:schemeClr>
            </a:solidFill>
          </a:ln>
        </p:spPr>
        <p:txBody>
          <a:bodyPr wrap="square">
            <a:spAutoFit/>
          </a:bodyPr>
          <a:lstStyle/>
          <a:p>
            <a:pPr marL="285750" lvl="0" indent="-285750" algn="l" rtl="0">
              <a:spcBef>
                <a:spcPts val="0"/>
              </a:spcBef>
              <a:spcAft>
                <a:spcPts val="0"/>
              </a:spcAft>
              <a:buClr>
                <a:schemeClr val="accent1">
                  <a:lumMod val="60000"/>
                  <a:lumOff val="40000"/>
                </a:schemeClr>
              </a:buClr>
              <a:buSzPts val="1700"/>
              <a:buFont typeface="Wingdings" panose="05000000000000000000" pitchFamily="2" charset="2"/>
              <a:buChar char="q"/>
            </a:pPr>
            <a:r>
              <a:rPr lang="en-US" sz="1600" dirty="0">
                <a:latin typeface="Arial" panose="020B0604020202020204" pitchFamily="34" charset="0"/>
                <a:cs typeface="Arial" panose="020B0604020202020204" pitchFamily="34" charset="0"/>
              </a:rPr>
              <a:t>Visual and auditory stimuli both occur in the form of waves. </a:t>
            </a:r>
          </a:p>
          <a:p>
            <a:pPr marL="742950" lvl="1" indent="-285750">
              <a:spcBef>
                <a:spcPts val="1080"/>
              </a:spcBef>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Two physical properties of waves are </a:t>
            </a:r>
            <a:r>
              <a:rPr lang="en-US" sz="1600" u="sng" dirty="0">
                <a:latin typeface="Arial" panose="020B0604020202020204" pitchFamily="34" charset="0"/>
                <a:cs typeface="Arial" panose="020B0604020202020204" pitchFamily="34" charset="0"/>
              </a:rPr>
              <a:t>amplitude</a:t>
            </a:r>
            <a:r>
              <a:rPr lang="en-US" sz="1600" dirty="0">
                <a:latin typeface="Arial" panose="020B0604020202020204" pitchFamily="34" charset="0"/>
                <a:cs typeface="Arial" panose="020B0604020202020204" pitchFamily="34" charset="0"/>
              </a:rPr>
              <a:t> and </a:t>
            </a:r>
            <a:r>
              <a:rPr lang="en-US" sz="1600" u="sng" dirty="0">
                <a:latin typeface="Arial" panose="020B0604020202020204" pitchFamily="34" charset="0"/>
                <a:cs typeface="Arial" panose="020B0604020202020204" pitchFamily="34" charset="0"/>
              </a:rPr>
              <a:t>wavelength</a:t>
            </a:r>
            <a:r>
              <a:rPr lang="en-US" sz="1600" dirty="0">
                <a:latin typeface="Arial" panose="020B0604020202020204" pitchFamily="34" charset="0"/>
                <a:cs typeface="Arial" panose="020B0604020202020204" pitchFamily="34" charset="0"/>
              </a:rPr>
              <a:t>.</a:t>
            </a:r>
          </a:p>
          <a:p>
            <a:pPr marL="285750" lvl="0" indent="-285750" algn="l" rtl="0">
              <a:spcBef>
                <a:spcPts val="1080"/>
              </a:spcBef>
              <a:spcAft>
                <a:spcPts val="0"/>
              </a:spcAft>
              <a:buClr>
                <a:schemeClr val="accent1">
                  <a:lumMod val="60000"/>
                  <a:lumOff val="40000"/>
                </a:schemeClr>
              </a:buClr>
              <a:buSzPts val="1700"/>
              <a:buFont typeface="Wingdings" panose="05000000000000000000" pitchFamily="2" charset="2"/>
              <a:buChar char="ü"/>
            </a:pPr>
            <a:r>
              <a:rPr lang="en-US" sz="1600" dirty="0">
                <a:latin typeface="Arial" panose="020B0604020202020204" pitchFamily="34" charset="0"/>
                <a:cs typeface="Arial" panose="020B0604020202020204" pitchFamily="34" charset="0"/>
              </a:rPr>
              <a:t>The wavelength is measured from peak to peak while the amplitude or height of a wave is the measurement between the origin and </a:t>
            </a:r>
            <a:r>
              <a:rPr lang="en-US" sz="1600" u="sng" dirty="0">
                <a:latin typeface="Arial" panose="020B0604020202020204" pitchFamily="34" charset="0"/>
                <a:cs typeface="Arial" panose="020B0604020202020204" pitchFamily="34" charset="0"/>
              </a:rPr>
              <a:t>crest</a:t>
            </a:r>
            <a:r>
              <a:rPr lang="en-US" sz="1600" dirty="0">
                <a:latin typeface="Arial" panose="020B0604020202020204" pitchFamily="34" charset="0"/>
                <a:cs typeface="Arial" panose="020B0604020202020204" pitchFamily="34" charset="0"/>
              </a:rPr>
              <a:t> (or </a:t>
            </a:r>
            <a:r>
              <a:rPr lang="en-US" sz="1600" u="sng" dirty="0">
                <a:latin typeface="Arial" panose="020B0604020202020204" pitchFamily="34" charset="0"/>
                <a:cs typeface="Arial" panose="020B0604020202020204" pitchFamily="34" charset="0"/>
              </a:rPr>
              <a:t>trough</a:t>
            </a:r>
            <a:r>
              <a:rPr lang="en-US" sz="1600" dirty="0">
                <a:latin typeface="Arial" panose="020B0604020202020204" pitchFamily="34" charset="0"/>
                <a:cs typeface="Arial" panose="020B0604020202020204" pitchFamily="34" charset="0"/>
              </a:rPr>
              <a:t>). </a:t>
            </a:r>
          </a:p>
        </p:txBody>
      </p:sp>
      <p:pic>
        <p:nvPicPr>
          <p:cNvPr id="11" name="Picture 10">
            <a:extLst>
              <a:ext uri="{FF2B5EF4-FFF2-40B4-BE49-F238E27FC236}">
                <a16:creationId xmlns:a16="http://schemas.microsoft.com/office/drawing/2014/main" id="{357EAB8E-7AB0-230A-2FB9-85E9B9121E6F}"/>
              </a:ext>
            </a:extLst>
          </p:cNvPr>
          <p:cNvPicPr>
            <a:picLocks noChangeAspect="1"/>
          </p:cNvPicPr>
          <p:nvPr/>
        </p:nvPicPr>
        <p:blipFill>
          <a:blip r:embed="rId4"/>
          <a:stretch>
            <a:fillRect/>
          </a:stretch>
        </p:blipFill>
        <p:spPr>
          <a:xfrm>
            <a:off x="2469304" y="2450687"/>
            <a:ext cx="7766812" cy="2743200"/>
          </a:xfrm>
          <a:prstGeom prst="rect">
            <a:avLst/>
          </a:prstGeom>
        </p:spPr>
      </p:pic>
      <p:sp>
        <p:nvSpPr>
          <p:cNvPr id="2" name="TextBox 1">
            <a:extLst>
              <a:ext uri="{FF2B5EF4-FFF2-40B4-BE49-F238E27FC236}">
                <a16:creationId xmlns:a16="http://schemas.microsoft.com/office/drawing/2014/main" id="{76C55B36-BF5D-8B7F-3036-DEE804FF8062}"/>
              </a:ext>
            </a:extLst>
          </p:cNvPr>
          <p:cNvSpPr txBox="1"/>
          <p:nvPr/>
        </p:nvSpPr>
        <p:spPr>
          <a:xfrm>
            <a:off x="2371335" y="6233626"/>
            <a:ext cx="7542879" cy="276999"/>
          </a:xfrm>
          <a:prstGeom prst="rect">
            <a:avLst/>
          </a:prstGeom>
          <a:noFill/>
          <a:ln>
            <a:solidFill>
              <a:schemeClr val="accent1">
                <a:lumMod val="60000"/>
                <a:lumOff val="40000"/>
              </a:schemeClr>
            </a:solidFill>
          </a:ln>
        </p:spPr>
        <p:txBody>
          <a:bodyPr wrap="square" rtlCol="0">
            <a:spAutoFit/>
          </a:bodyPr>
          <a:lstStyle/>
          <a:p>
            <a:r>
              <a:rPr lang="en-US" sz="1200" b="1" dirty="0">
                <a:solidFill>
                  <a:prstClr val="black"/>
                </a:solidFill>
                <a:latin typeface="Arial"/>
              </a:rPr>
              <a:t>Video</a:t>
            </a:r>
            <a:r>
              <a:rPr lang="en-US" sz="1200" dirty="0">
                <a:solidFill>
                  <a:prstClr val="black"/>
                </a:solidFill>
                <a:latin typeface="Arial"/>
              </a:rPr>
              <a:t>: </a:t>
            </a:r>
            <a:r>
              <a:rPr lang="en-US" sz="1200" dirty="0">
                <a:solidFill>
                  <a:prstClr val="black"/>
                </a:solidFill>
                <a:latin typeface="Arial"/>
                <a:hlinkClick r:id="rId5"/>
              </a:rPr>
              <a:t>Wavelength and Amplitude</a:t>
            </a:r>
            <a:r>
              <a:rPr lang="en-US" sz="1200" dirty="0">
                <a:solidFill>
                  <a:prstClr val="black"/>
                </a:solidFill>
                <a:latin typeface="Arial"/>
              </a:rPr>
              <a:t> shows how to measure the wavelength and amplitude of a wave (3:42).</a:t>
            </a:r>
          </a:p>
        </p:txBody>
      </p:sp>
      <p:sp>
        <p:nvSpPr>
          <p:cNvPr id="4" name="TextBox 3">
            <a:extLst>
              <a:ext uri="{FF2B5EF4-FFF2-40B4-BE49-F238E27FC236}">
                <a16:creationId xmlns:a16="http://schemas.microsoft.com/office/drawing/2014/main" id="{C59D6A00-0288-A4DE-996D-39701F542391}"/>
              </a:ext>
            </a:extLst>
          </p:cNvPr>
          <p:cNvSpPr txBox="1"/>
          <p:nvPr/>
        </p:nvSpPr>
        <p:spPr>
          <a:xfrm>
            <a:off x="958898" y="5477662"/>
            <a:ext cx="10787625"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5.5 The amplitude or height of a wave is measured from the peak to the trough. The wavelength is measured from peak to peak.</a:t>
            </a:r>
          </a:p>
        </p:txBody>
      </p:sp>
    </p:spTree>
    <p:extLst>
      <p:ext uri="{BB962C8B-B14F-4D97-AF65-F5344CB8AC3E}">
        <p14:creationId xmlns:p14="http://schemas.microsoft.com/office/powerpoint/2010/main" val="3106655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20905</TotalTime>
  <Words>6240</Words>
  <Application>Microsoft Office PowerPoint</Application>
  <PresentationFormat>Widescreen</PresentationFormat>
  <Paragraphs>365</Paragraphs>
  <Slides>43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Calibri Light</vt:lpstr>
      <vt:lpstr>UniversLight</vt:lpstr>
      <vt:lpstr>Wingdings</vt:lpstr>
      <vt:lpstr>Office Theme</vt:lpstr>
      <vt:lpstr>Chapter 5  Sensation and Perception</vt:lpstr>
      <vt:lpstr>Sensory Systems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43</cp:revision>
  <dcterms:created xsi:type="dcterms:W3CDTF">2023-11-20T16:20:52Z</dcterms:created>
  <dcterms:modified xsi:type="dcterms:W3CDTF">2024-07-04T19:47:23Z</dcterms:modified>
</cp:coreProperties>
</file>