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85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0250" y="185200"/>
            <a:ext cx="2698325" cy="35977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911078" y="4256950"/>
            <a:ext cx="3792600" cy="17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name is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Zhuo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Ying Tan or you can call me Ying. I’m from China and study Architectural Technology in NYCCT. In the future, I hope I can provide people a safe “shelter” that keep them safe from the outer environment.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2649" y="78550"/>
            <a:ext cx="2783107" cy="370440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645900" y="4256950"/>
            <a:ext cx="37926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My name is Albina. I’m from Russia, and a senior student in NYCCT. I am really interested in a projects that are sustainable and practical. Going to be an engineer. </a:t>
            </a:r>
            <a:endParaRPr sz="1800"/>
          </a:p>
        </p:txBody>
      </p:sp>
      <p:sp>
        <p:nvSpPr>
          <p:cNvPr id="88" name="Shape 88"/>
          <p:cNvSpPr txBox="1"/>
          <p:nvPr/>
        </p:nvSpPr>
        <p:spPr>
          <a:xfrm>
            <a:off x="9865275" y="6237300"/>
            <a:ext cx="2316600" cy="5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Building Technology 3</a:t>
            </a: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Professor: Justin Sherman</a:t>
            </a:r>
            <a:endParaRPr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Shape 89"/>
          <p:cNvSpPr txBox="1"/>
          <p:nvPr/>
        </p:nvSpPr>
        <p:spPr>
          <a:xfrm>
            <a:off x="2255638" y="3844600"/>
            <a:ext cx="1264500" cy="35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Ying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7864100" y="3782950"/>
            <a:ext cx="12645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Albina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3182" y="4102873"/>
            <a:ext cx="44606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My name is Jessenia </a:t>
            </a:r>
            <a:r>
              <a:rPr lang="en-US" sz="1800" dirty="0" err="1" smtClean="0"/>
              <a:t>Vizhco</a:t>
            </a:r>
            <a:r>
              <a:rPr lang="en-US" sz="1800" dirty="0" smtClean="0"/>
              <a:t>. I am Ecuadorian and I am a sophomore at NYCCT. I like to play volleyball I enjoy making new projects and showing my ideas.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23792" y="4202723"/>
            <a:ext cx="5477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name is </a:t>
            </a:r>
            <a:r>
              <a:rPr lang="en-US" dirty="0" err="1" smtClean="0"/>
              <a:t>QiuPing</a:t>
            </a:r>
            <a:r>
              <a:rPr lang="en-US" dirty="0" smtClean="0"/>
              <a:t> Mei. I came from China and this is my second year in NYCCT. I like to listen to music, I like to create things and models. I might finish my architecture degree first, and might into fashion design.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3" r="7368"/>
          <a:stretch/>
        </p:blipFill>
        <p:spPr>
          <a:xfrm rot="16200000">
            <a:off x="1377041" y="867044"/>
            <a:ext cx="2808516" cy="27725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47" y="849081"/>
            <a:ext cx="2338250" cy="30755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57806" y="6334780"/>
            <a:ext cx="25341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Building Technology 3</a:t>
            </a:r>
          </a:p>
          <a:p>
            <a:pPr lvl="0"/>
            <a:r>
              <a:rPr lang="en-US" dirty="0"/>
              <a:t>Professor: Justin Sherman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11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178</Words>
  <Application>Microsoft Office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3</cp:revision>
  <dcterms:modified xsi:type="dcterms:W3CDTF">2018-02-05T23:31:06Z</dcterms:modified>
</cp:coreProperties>
</file>