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84" r:id="rId12"/>
    <p:sldId id="268" r:id="rId13"/>
    <p:sldId id="269" r:id="rId14"/>
    <p:sldId id="270" r:id="rId15"/>
    <p:sldId id="271" r:id="rId16"/>
    <p:sldId id="272" r:id="rId17"/>
    <p:sldId id="282" r:id="rId18"/>
    <p:sldId id="283" r:id="rId19"/>
    <p:sldId id="264" r:id="rId20"/>
    <p:sldId id="285" r:id="rId21"/>
    <p:sldId id="280" r:id="rId22"/>
    <p:sldId id="281" r:id="rId2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Calibri Light" panose="020F0302020204030204" pitchFamily="34" charset="0"/>
      <p:regular r:id="rId29"/>
      <p:italic r:id="rId30"/>
    </p:embeddedFont>
    <p:embeddedFont>
      <p:font typeface="Merriweather" panose="00000500000000000000" pitchFamily="2" charset="0"/>
      <p:regular r:id="rId31"/>
      <p:bold r:id="rId32"/>
      <p:italic r:id="rId33"/>
      <p:boldItalic r:id="rId34"/>
    </p:embeddedFont>
    <p:embeddedFont>
      <p:font typeface="Roboto" panose="02000000000000000000" pitchFamily="2" charset="0"/>
      <p:regular r:id="rId35"/>
      <p:bold r:id="rId36"/>
      <p:italic r:id="rId37"/>
      <p:boldItalic r:id="rId38"/>
    </p:embeddedFont>
    <p:embeddedFont>
      <p:font typeface="Roboto Slab" pitchFamily="2" charset="0"/>
      <p:regular r:id="rId39"/>
      <p:bold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3" roundtripDataSignature="AMtx7mhMhADAFcdLKpuKp5JgLxkbU+fs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customschemas.google.com/relationships/presentationmetadata" Target="meta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46" Type="http://schemas.openxmlformats.org/officeDocument/2006/relationships/theme" Target="theme/theme1.xml"/><Relationship Id="rId20" Type="http://schemas.openxmlformats.org/officeDocument/2006/relationships/slide" Target="slides/slide19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26911F-2622-4475-8F97-B3E51AB29E2D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04A9AF3A-26AC-4FCE-A535-4A3E195E6D21}">
      <dgm:prSet/>
      <dgm:spPr/>
      <dgm:t>
        <a:bodyPr/>
        <a:lstStyle/>
        <a:p>
          <a:r>
            <a:rPr lang="en-US"/>
            <a:t>Self Care</a:t>
          </a:r>
        </a:p>
      </dgm:t>
    </dgm:pt>
    <dgm:pt modelId="{E3AA03E7-87B2-4239-9533-F5CE25D443A8}" type="parTrans" cxnId="{4C63B98F-5F08-48FA-8732-0E114AF87CC3}">
      <dgm:prSet/>
      <dgm:spPr/>
      <dgm:t>
        <a:bodyPr/>
        <a:lstStyle/>
        <a:p>
          <a:endParaRPr lang="en-US"/>
        </a:p>
      </dgm:t>
    </dgm:pt>
    <dgm:pt modelId="{B49FB571-B60D-45F9-A18D-39D449C1F131}" type="sibTrans" cxnId="{4C63B98F-5F08-48FA-8732-0E114AF87CC3}">
      <dgm:prSet/>
      <dgm:spPr/>
      <dgm:t>
        <a:bodyPr/>
        <a:lstStyle/>
        <a:p>
          <a:endParaRPr lang="en-US"/>
        </a:p>
      </dgm:t>
    </dgm:pt>
    <dgm:pt modelId="{4C303AB8-DF88-4A47-B0B9-640DFB7AF599}">
      <dgm:prSet/>
      <dgm:spPr/>
      <dgm:t>
        <a:bodyPr/>
        <a:lstStyle/>
        <a:p>
          <a:r>
            <a:rPr lang="en-US" dirty="0"/>
            <a:t>Counseling Center</a:t>
          </a:r>
        </a:p>
      </dgm:t>
    </dgm:pt>
    <dgm:pt modelId="{29F24861-88E3-4D10-96CC-A5CCB48FD603}" type="parTrans" cxnId="{9D9CDB5A-FED3-4D8A-8C2D-41DF89A400E6}">
      <dgm:prSet/>
      <dgm:spPr/>
      <dgm:t>
        <a:bodyPr/>
        <a:lstStyle/>
        <a:p>
          <a:endParaRPr lang="en-US"/>
        </a:p>
      </dgm:t>
    </dgm:pt>
    <dgm:pt modelId="{04B37E5A-EBAC-4A11-A262-99743262B49A}" type="sibTrans" cxnId="{9D9CDB5A-FED3-4D8A-8C2D-41DF89A400E6}">
      <dgm:prSet/>
      <dgm:spPr/>
      <dgm:t>
        <a:bodyPr/>
        <a:lstStyle/>
        <a:p>
          <a:endParaRPr lang="en-US"/>
        </a:p>
      </dgm:t>
    </dgm:pt>
    <dgm:pt modelId="{51DD713A-DB60-44BB-B675-58120805929F}">
      <dgm:prSet/>
      <dgm:spPr/>
      <dgm:t>
        <a:bodyPr/>
        <a:lstStyle/>
        <a:p>
          <a:r>
            <a:rPr lang="en-US"/>
            <a:t>Asking for Help</a:t>
          </a:r>
        </a:p>
      </dgm:t>
    </dgm:pt>
    <dgm:pt modelId="{95509293-B2C2-4DE9-B407-3FD3A9B53F44}" type="parTrans" cxnId="{E6D0389B-0C89-4A73-A485-D6E26A802849}">
      <dgm:prSet/>
      <dgm:spPr/>
      <dgm:t>
        <a:bodyPr/>
        <a:lstStyle/>
        <a:p>
          <a:endParaRPr lang="en-US"/>
        </a:p>
      </dgm:t>
    </dgm:pt>
    <dgm:pt modelId="{55F3C8C2-A145-4F0C-BB22-BC376C36404C}" type="sibTrans" cxnId="{E6D0389B-0C89-4A73-A485-D6E26A802849}">
      <dgm:prSet/>
      <dgm:spPr/>
      <dgm:t>
        <a:bodyPr/>
        <a:lstStyle/>
        <a:p>
          <a:endParaRPr lang="en-US"/>
        </a:p>
      </dgm:t>
    </dgm:pt>
    <dgm:pt modelId="{372CB54F-3F33-490E-9868-3A7EDF68E667}">
      <dgm:prSet/>
      <dgm:spPr/>
      <dgm:t>
        <a:bodyPr/>
        <a:lstStyle/>
        <a:p>
          <a:r>
            <a:rPr lang="en-US"/>
            <a:t>Self-Advocacy</a:t>
          </a:r>
        </a:p>
      </dgm:t>
    </dgm:pt>
    <dgm:pt modelId="{F70804CD-6835-4057-BE76-DE9BD3EE5ACB}" type="parTrans" cxnId="{17DEBB31-1E66-49BE-9114-700E9675AE22}">
      <dgm:prSet/>
      <dgm:spPr/>
      <dgm:t>
        <a:bodyPr/>
        <a:lstStyle/>
        <a:p>
          <a:endParaRPr lang="en-US"/>
        </a:p>
      </dgm:t>
    </dgm:pt>
    <dgm:pt modelId="{94B1C898-92F0-446E-AADA-27B0F7C77416}" type="sibTrans" cxnId="{17DEBB31-1E66-49BE-9114-700E9675AE22}">
      <dgm:prSet/>
      <dgm:spPr/>
      <dgm:t>
        <a:bodyPr/>
        <a:lstStyle/>
        <a:p>
          <a:endParaRPr lang="en-US"/>
        </a:p>
      </dgm:t>
    </dgm:pt>
    <dgm:pt modelId="{DACCD60D-BEC3-4BDC-BD53-0360ACF0CAFE}" type="pres">
      <dgm:prSet presAssocID="{AE26911F-2622-4475-8F97-B3E51AB29E2D}" presName="root" presStyleCnt="0">
        <dgm:presLayoutVars>
          <dgm:dir/>
          <dgm:resizeHandles val="exact"/>
        </dgm:presLayoutVars>
      </dgm:prSet>
      <dgm:spPr/>
    </dgm:pt>
    <dgm:pt modelId="{82721EEF-5FCC-4F1C-9252-499573900268}" type="pres">
      <dgm:prSet presAssocID="{04A9AF3A-26AC-4FCE-A535-4A3E195E6D21}" presName="compNode" presStyleCnt="0"/>
      <dgm:spPr/>
    </dgm:pt>
    <dgm:pt modelId="{7684F343-20FB-467A-8F32-5BE3FA7664CD}" type="pres">
      <dgm:prSet presAssocID="{04A9AF3A-26AC-4FCE-A535-4A3E195E6D2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D754DAC1-6C19-4792-95D8-188DC4492526}" type="pres">
      <dgm:prSet presAssocID="{04A9AF3A-26AC-4FCE-A535-4A3E195E6D21}" presName="spaceRect" presStyleCnt="0"/>
      <dgm:spPr/>
    </dgm:pt>
    <dgm:pt modelId="{E91210A7-C8AF-4CFB-825E-157248DD321D}" type="pres">
      <dgm:prSet presAssocID="{04A9AF3A-26AC-4FCE-A535-4A3E195E6D21}" presName="textRect" presStyleLbl="revTx" presStyleIdx="0" presStyleCnt="4">
        <dgm:presLayoutVars>
          <dgm:chMax val="1"/>
          <dgm:chPref val="1"/>
        </dgm:presLayoutVars>
      </dgm:prSet>
      <dgm:spPr/>
    </dgm:pt>
    <dgm:pt modelId="{A6BC0FA9-9EF9-4959-A665-1B875070F6B6}" type="pres">
      <dgm:prSet presAssocID="{B49FB571-B60D-45F9-A18D-39D449C1F131}" presName="sibTrans" presStyleCnt="0"/>
      <dgm:spPr/>
    </dgm:pt>
    <dgm:pt modelId="{79E4DA55-FC3C-452F-BC27-D62601139821}" type="pres">
      <dgm:prSet presAssocID="{4C303AB8-DF88-4A47-B0B9-640DFB7AF599}" presName="compNode" presStyleCnt="0"/>
      <dgm:spPr/>
    </dgm:pt>
    <dgm:pt modelId="{2F27011F-0842-47B7-9902-B23B08FA5171}" type="pres">
      <dgm:prSet presAssocID="{4C303AB8-DF88-4A47-B0B9-640DFB7AF59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70A6B3FB-5783-4DCB-9424-9811660967E5}" type="pres">
      <dgm:prSet presAssocID="{4C303AB8-DF88-4A47-B0B9-640DFB7AF599}" presName="spaceRect" presStyleCnt="0"/>
      <dgm:spPr/>
    </dgm:pt>
    <dgm:pt modelId="{B4584BE5-9CB9-481F-A50A-AE8F30013D77}" type="pres">
      <dgm:prSet presAssocID="{4C303AB8-DF88-4A47-B0B9-640DFB7AF599}" presName="textRect" presStyleLbl="revTx" presStyleIdx="1" presStyleCnt="4">
        <dgm:presLayoutVars>
          <dgm:chMax val="1"/>
          <dgm:chPref val="1"/>
        </dgm:presLayoutVars>
      </dgm:prSet>
      <dgm:spPr/>
    </dgm:pt>
    <dgm:pt modelId="{369D8E1B-DBF4-424E-B73A-18D0E883A974}" type="pres">
      <dgm:prSet presAssocID="{04B37E5A-EBAC-4A11-A262-99743262B49A}" presName="sibTrans" presStyleCnt="0"/>
      <dgm:spPr/>
    </dgm:pt>
    <dgm:pt modelId="{2C8686A1-DB58-4821-B90A-694051B5A3DB}" type="pres">
      <dgm:prSet presAssocID="{51DD713A-DB60-44BB-B675-58120805929F}" presName="compNode" presStyleCnt="0"/>
      <dgm:spPr/>
    </dgm:pt>
    <dgm:pt modelId="{9149B37A-6530-4EAE-8B61-2F4687FAF6F4}" type="pres">
      <dgm:prSet presAssocID="{51DD713A-DB60-44BB-B675-58120805929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29FD60BC-1FB1-464C-8E8B-C4D68F021844}" type="pres">
      <dgm:prSet presAssocID="{51DD713A-DB60-44BB-B675-58120805929F}" presName="spaceRect" presStyleCnt="0"/>
      <dgm:spPr/>
    </dgm:pt>
    <dgm:pt modelId="{C25E9970-0697-4DBE-B9E8-82EA376C97CE}" type="pres">
      <dgm:prSet presAssocID="{51DD713A-DB60-44BB-B675-58120805929F}" presName="textRect" presStyleLbl="revTx" presStyleIdx="2" presStyleCnt="4">
        <dgm:presLayoutVars>
          <dgm:chMax val="1"/>
          <dgm:chPref val="1"/>
        </dgm:presLayoutVars>
      </dgm:prSet>
      <dgm:spPr/>
    </dgm:pt>
    <dgm:pt modelId="{B78C9E8D-A406-4650-949F-7A3546F65746}" type="pres">
      <dgm:prSet presAssocID="{55F3C8C2-A145-4F0C-BB22-BC376C36404C}" presName="sibTrans" presStyleCnt="0"/>
      <dgm:spPr/>
    </dgm:pt>
    <dgm:pt modelId="{59F709B6-018D-4E8B-8D39-B3BE1165AB87}" type="pres">
      <dgm:prSet presAssocID="{372CB54F-3F33-490E-9868-3A7EDF68E667}" presName="compNode" presStyleCnt="0"/>
      <dgm:spPr/>
    </dgm:pt>
    <dgm:pt modelId="{59DC83DC-2CD6-4ED1-A182-F958327EF7F4}" type="pres">
      <dgm:prSet presAssocID="{372CB54F-3F33-490E-9868-3A7EDF68E667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gaphone"/>
        </a:ext>
      </dgm:extLst>
    </dgm:pt>
    <dgm:pt modelId="{B4CF45D1-302B-49E7-8F0A-4C0E3AB4EFFC}" type="pres">
      <dgm:prSet presAssocID="{372CB54F-3F33-490E-9868-3A7EDF68E667}" presName="spaceRect" presStyleCnt="0"/>
      <dgm:spPr/>
    </dgm:pt>
    <dgm:pt modelId="{3F42E93C-976A-44E4-A5EC-5BBD83A5D8F2}" type="pres">
      <dgm:prSet presAssocID="{372CB54F-3F33-490E-9868-3A7EDF68E667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7DEBB31-1E66-49BE-9114-700E9675AE22}" srcId="{AE26911F-2622-4475-8F97-B3E51AB29E2D}" destId="{372CB54F-3F33-490E-9868-3A7EDF68E667}" srcOrd="3" destOrd="0" parTransId="{F70804CD-6835-4057-BE76-DE9BD3EE5ACB}" sibTransId="{94B1C898-92F0-446E-AADA-27B0F7C77416}"/>
    <dgm:cxn modelId="{25FA9966-D104-4A7E-944A-EB87A7FCAF38}" type="presOf" srcId="{AE26911F-2622-4475-8F97-B3E51AB29E2D}" destId="{DACCD60D-BEC3-4BDC-BD53-0360ACF0CAFE}" srcOrd="0" destOrd="0" presId="urn:microsoft.com/office/officeart/2018/2/layout/IconLabelList"/>
    <dgm:cxn modelId="{51327074-D5C5-4D5A-9C61-B2953BD1E38E}" type="presOf" srcId="{372CB54F-3F33-490E-9868-3A7EDF68E667}" destId="{3F42E93C-976A-44E4-A5EC-5BBD83A5D8F2}" srcOrd="0" destOrd="0" presId="urn:microsoft.com/office/officeart/2018/2/layout/IconLabelList"/>
    <dgm:cxn modelId="{9D9CDB5A-FED3-4D8A-8C2D-41DF89A400E6}" srcId="{AE26911F-2622-4475-8F97-B3E51AB29E2D}" destId="{4C303AB8-DF88-4A47-B0B9-640DFB7AF599}" srcOrd="1" destOrd="0" parTransId="{29F24861-88E3-4D10-96CC-A5CCB48FD603}" sibTransId="{04B37E5A-EBAC-4A11-A262-99743262B49A}"/>
    <dgm:cxn modelId="{4C63B98F-5F08-48FA-8732-0E114AF87CC3}" srcId="{AE26911F-2622-4475-8F97-B3E51AB29E2D}" destId="{04A9AF3A-26AC-4FCE-A535-4A3E195E6D21}" srcOrd="0" destOrd="0" parTransId="{E3AA03E7-87B2-4239-9533-F5CE25D443A8}" sibTransId="{B49FB571-B60D-45F9-A18D-39D449C1F131}"/>
    <dgm:cxn modelId="{E6D0389B-0C89-4A73-A485-D6E26A802849}" srcId="{AE26911F-2622-4475-8F97-B3E51AB29E2D}" destId="{51DD713A-DB60-44BB-B675-58120805929F}" srcOrd="2" destOrd="0" parTransId="{95509293-B2C2-4DE9-B407-3FD3A9B53F44}" sibTransId="{55F3C8C2-A145-4F0C-BB22-BC376C36404C}"/>
    <dgm:cxn modelId="{7FC062C0-2B5A-46C1-B733-9F223C317F58}" type="presOf" srcId="{51DD713A-DB60-44BB-B675-58120805929F}" destId="{C25E9970-0697-4DBE-B9E8-82EA376C97CE}" srcOrd="0" destOrd="0" presId="urn:microsoft.com/office/officeart/2018/2/layout/IconLabelList"/>
    <dgm:cxn modelId="{7C7CB7C3-CFAD-4CFF-A0E2-EFFB3CC3C617}" type="presOf" srcId="{4C303AB8-DF88-4A47-B0B9-640DFB7AF599}" destId="{B4584BE5-9CB9-481F-A50A-AE8F30013D77}" srcOrd="0" destOrd="0" presId="urn:microsoft.com/office/officeart/2018/2/layout/IconLabelList"/>
    <dgm:cxn modelId="{50011BDD-34BC-427D-B265-13C19D30241E}" type="presOf" srcId="{04A9AF3A-26AC-4FCE-A535-4A3E195E6D21}" destId="{E91210A7-C8AF-4CFB-825E-157248DD321D}" srcOrd="0" destOrd="0" presId="urn:microsoft.com/office/officeart/2018/2/layout/IconLabelList"/>
    <dgm:cxn modelId="{7EF05223-E5E0-44ED-9DB7-11D92ECF04AB}" type="presParOf" srcId="{DACCD60D-BEC3-4BDC-BD53-0360ACF0CAFE}" destId="{82721EEF-5FCC-4F1C-9252-499573900268}" srcOrd="0" destOrd="0" presId="urn:microsoft.com/office/officeart/2018/2/layout/IconLabelList"/>
    <dgm:cxn modelId="{68403EE7-163A-4EB8-8C95-F0D09190A621}" type="presParOf" srcId="{82721EEF-5FCC-4F1C-9252-499573900268}" destId="{7684F343-20FB-467A-8F32-5BE3FA7664CD}" srcOrd="0" destOrd="0" presId="urn:microsoft.com/office/officeart/2018/2/layout/IconLabelList"/>
    <dgm:cxn modelId="{0141312E-1A04-4880-BB1E-E6806CE2B8B0}" type="presParOf" srcId="{82721EEF-5FCC-4F1C-9252-499573900268}" destId="{D754DAC1-6C19-4792-95D8-188DC4492526}" srcOrd="1" destOrd="0" presId="urn:microsoft.com/office/officeart/2018/2/layout/IconLabelList"/>
    <dgm:cxn modelId="{E5F7FD63-3CD2-4A04-9C3E-B0DA644F18D1}" type="presParOf" srcId="{82721EEF-5FCC-4F1C-9252-499573900268}" destId="{E91210A7-C8AF-4CFB-825E-157248DD321D}" srcOrd="2" destOrd="0" presId="urn:microsoft.com/office/officeart/2018/2/layout/IconLabelList"/>
    <dgm:cxn modelId="{7B186FFC-76D4-477C-A437-6746677BBB53}" type="presParOf" srcId="{DACCD60D-BEC3-4BDC-BD53-0360ACF0CAFE}" destId="{A6BC0FA9-9EF9-4959-A665-1B875070F6B6}" srcOrd="1" destOrd="0" presId="urn:microsoft.com/office/officeart/2018/2/layout/IconLabelList"/>
    <dgm:cxn modelId="{4DEAEF44-4C69-42EC-ABCD-8A86F184476E}" type="presParOf" srcId="{DACCD60D-BEC3-4BDC-BD53-0360ACF0CAFE}" destId="{79E4DA55-FC3C-452F-BC27-D62601139821}" srcOrd="2" destOrd="0" presId="urn:microsoft.com/office/officeart/2018/2/layout/IconLabelList"/>
    <dgm:cxn modelId="{417377DE-FAA3-40AC-8DF9-1EB2FF3DC9EB}" type="presParOf" srcId="{79E4DA55-FC3C-452F-BC27-D62601139821}" destId="{2F27011F-0842-47B7-9902-B23B08FA5171}" srcOrd="0" destOrd="0" presId="urn:microsoft.com/office/officeart/2018/2/layout/IconLabelList"/>
    <dgm:cxn modelId="{3768B5B6-F679-431F-A8A9-9A5F645A121B}" type="presParOf" srcId="{79E4DA55-FC3C-452F-BC27-D62601139821}" destId="{70A6B3FB-5783-4DCB-9424-9811660967E5}" srcOrd="1" destOrd="0" presId="urn:microsoft.com/office/officeart/2018/2/layout/IconLabelList"/>
    <dgm:cxn modelId="{B2A6152A-4CD4-407F-BA7E-DDD6C887624C}" type="presParOf" srcId="{79E4DA55-FC3C-452F-BC27-D62601139821}" destId="{B4584BE5-9CB9-481F-A50A-AE8F30013D77}" srcOrd="2" destOrd="0" presId="urn:microsoft.com/office/officeart/2018/2/layout/IconLabelList"/>
    <dgm:cxn modelId="{D2A9664E-1EB0-4F40-8D1B-1D5E6B91A067}" type="presParOf" srcId="{DACCD60D-BEC3-4BDC-BD53-0360ACF0CAFE}" destId="{369D8E1B-DBF4-424E-B73A-18D0E883A974}" srcOrd="3" destOrd="0" presId="urn:microsoft.com/office/officeart/2018/2/layout/IconLabelList"/>
    <dgm:cxn modelId="{6CF060B3-4A2A-4FA7-BA95-211477372A5B}" type="presParOf" srcId="{DACCD60D-BEC3-4BDC-BD53-0360ACF0CAFE}" destId="{2C8686A1-DB58-4821-B90A-694051B5A3DB}" srcOrd="4" destOrd="0" presId="urn:microsoft.com/office/officeart/2018/2/layout/IconLabelList"/>
    <dgm:cxn modelId="{C316C1EF-A43E-4E69-89C2-4A41A2826692}" type="presParOf" srcId="{2C8686A1-DB58-4821-B90A-694051B5A3DB}" destId="{9149B37A-6530-4EAE-8B61-2F4687FAF6F4}" srcOrd="0" destOrd="0" presId="urn:microsoft.com/office/officeart/2018/2/layout/IconLabelList"/>
    <dgm:cxn modelId="{23EC091D-CC91-4E0E-BB0F-9F4722A461E2}" type="presParOf" srcId="{2C8686A1-DB58-4821-B90A-694051B5A3DB}" destId="{29FD60BC-1FB1-464C-8E8B-C4D68F021844}" srcOrd="1" destOrd="0" presId="urn:microsoft.com/office/officeart/2018/2/layout/IconLabelList"/>
    <dgm:cxn modelId="{4DA02752-2A91-4D14-B974-431F4EFAF5BD}" type="presParOf" srcId="{2C8686A1-DB58-4821-B90A-694051B5A3DB}" destId="{C25E9970-0697-4DBE-B9E8-82EA376C97CE}" srcOrd="2" destOrd="0" presId="urn:microsoft.com/office/officeart/2018/2/layout/IconLabelList"/>
    <dgm:cxn modelId="{D4BFA3F3-14E8-4C04-B433-5C3EB881F5C9}" type="presParOf" srcId="{DACCD60D-BEC3-4BDC-BD53-0360ACF0CAFE}" destId="{B78C9E8D-A406-4650-949F-7A3546F65746}" srcOrd="5" destOrd="0" presId="urn:microsoft.com/office/officeart/2018/2/layout/IconLabelList"/>
    <dgm:cxn modelId="{A51F0250-BB59-47AF-ADB6-13B637EB05B1}" type="presParOf" srcId="{DACCD60D-BEC3-4BDC-BD53-0360ACF0CAFE}" destId="{59F709B6-018D-4E8B-8D39-B3BE1165AB87}" srcOrd="6" destOrd="0" presId="urn:microsoft.com/office/officeart/2018/2/layout/IconLabelList"/>
    <dgm:cxn modelId="{9E5069E4-AFB4-4874-8C6C-E456B1615586}" type="presParOf" srcId="{59F709B6-018D-4E8B-8D39-B3BE1165AB87}" destId="{59DC83DC-2CD6-4ED1-A182-F958327EF7F4}" srcOrd="0" destOrd="0" presId="urn:microsoft.com/office/officeart/2018/2/layout/IconLabelList"/>
    <dgm:cxn modelId="{034C9F28-4863-4F33-A20F-679B0D28B9F4}" type="presParOf" srcId="{59F709B6-018D-4E8B-8D39-B3BE1165AB87}" destId="{B4CF45D1-302B-49E7-8F0A-4C0E3AB4EFFC}" srcOrd="1" destOrd="0" presId="urn:microsoft.com/office/officeart/2018/2/layout/IconLabelList"/>
    <dgm:cxn modelId="{B806B85A-9671-48E8-8163-E5F69C43B46D}" type="presParOf" srcId="{59F709B6-018D-4E8B-8D39-B3BE1165AB87}" destId="{3F42E93C-976A-44E4-A5EC-5BBD83A5D8F2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26911F-2622-4475-8F97-B3E51AB29E2D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04A9AF3A-26AC-4FCE-A535-4A3E195E6D21}">
      <dgm:prSet/>
      <dgm:spPr/>
      <dgm:t>
        <a:bodyPr/>
        <a:lstStyle/>
        <a:p>
          <a:r>
            <a:rPr lang="en-US"/>
            <a:t>Self Care</a:t>
          </a:r>
        </a:p>
      </dgm:t>
    </dgm:pt>
    <dgm:pt modelId="{E3AA03E7-87B2-4239-9533-F5CE25D443A8}" type="parTrans" cxnId="{4C63B98F-5F08-48FA-8732-0E114AF87CC3}">
      <dgm:prSet/>
      <dgm:spPr/>
      <dgm:t>
        <a:bodyPr/>
        <a:lstStyle/>
        <a:p>
          <a:endParaRPr lang="en-US"/>
        </a:p>
      </dgm:t>
    </dgm:pt>
    <dgm:pt modelId="{B49FB571-B60D-45F9-A18D-39D449C1F131}" type="sibTrans" cxnId="{4C63B98F-5F08-48FA-8732-0E114AF87CC3}">
      <dgm:prSet/>
      <dgm:spPr/>
      <dgm:t>
        <a:bodyPr/>
        <a:lstStyle/>
        <a:p>
          <a:endParaRPr lang="en-US"/>
        </a:p>
      </dgm:t>
    </dgm:pt>
    <dgm:pt modelId="{4C303AB8-DF88-4A47-B0B9-640DFB7AF599}">
      <dgm:prSet/>
      <dgm:spPr/>
      <dgm:t>
        <a:bodyPr/>
        <a:lstStyle/>
        <a:p>
          <a:r>
            <a:rPr lang="en-US" dirty="0"/>
            <a:t>Counseling Center</a:t>
          </a:r>
        </a:p>
      </dgm:t>
    </dgm:pt>
    <dgm:pt modelId="{29F24861-88E3-4D10-96CC-A5CCB48FD603}" type="parTrans" cxnId="{9D9CDB5A-FED3-4D8A-8C2D-41DF89A400E6}">
      <dgm:prSet/>
      <dgm:spPr/>
      <dgm:t>
        <a:bodyPr/>
        <a:lstStyle/>
        <a:p>
          <a:endParaRPr lang="en-US"/>
        </a:p>
      </dgm:t>
    </dgm:pt>
    <dgm:pt modelId="{04B37E5A-EBAC-4A11-A262-99743262B49A}" type="sibTrans" cxnId="{9D9CDB5A-FED3-4D8A-8C2D-41DF89A400E6}">
      <dgm:prSet/>
      <dgm:spPr/>
      <dgm:t>
        <a:bodyPr/>
        <a:lstStyle/>
        <a:p>
          <a:endParaRPr lang="en-US"/>
        </a:p>
      </dgm:t>
    </dgm:pt>
    <dgm:pt modelId="{51DD713A-DB60-44BB-B675-58120805929F}">
      <dgm:prSet/>
      <dgm:spPr/>
      <dgm:t>
        <a:bodyPr/>
        <a:lstStyle/>
        <a:p>
          <a:r>
            <a:rPr lang="en-US"/>
            <a:t>Asking for Help</a:t>
          </a:r>
        </a:p>
      </dgm:t>
    </dgm:pt>
    <dgm:pt modelId="{95509293-B2C2-4DE9-B407-3FD3A9B53F44}" type="parTrans" cxnId="{E6D0389B-0C89-4A73-A485-D6E26A802849}">
      <dgm:prSet/>
      <dgm:spPr/>
      <dgm:t>
        <a:bodyPr/>
        <a:lstStyle/>
        <a:p>
          <a:endParaRPr lang="en-US"/>
        </a:p>
      </dgm:t>
    </dgm:pt>
    <dgm:pt modelId="{55F3C8C2-A145-4F0C-BB22-BC376C36404C}" type="sibTrans" cxnId="{E6D0389B-0C89-4A73-A485-D6E26A802849}">
      <dgm:prSet/>
      <dgm:spPr/>
      <dgm:t>
        <a:bodyPr/>
        <a:lstStyle/>
        <a:p>
          <a:endParaRPr lang="en-US"/>
        </a:p>
      </dgm:t>
    </dgm:pt>
    <dgm:pt modelId="{372CB54F-3F33-490E-9868-3A7EDF68E667}">
      <dgm:prSet/>
      <dgm:spPr/>
      <dgm:t>
        <a:bodyPr/>
        <a:lstStyle/>
        <a:p>
          <a:r>
            <a:rPr lang="en-US"/>
            <a:t>Self-Advocacy</a:t>
          </a:r>
        </a:p>
      </dgm:t>
    </dgm:pt>
    <dgm:pt modelId="{F70804CD-6835-4057-BE76-DE9BD3EE5ACB}" type="parTrans" cxnId="{17DEBB31-1E66-49BE-9114-700E9675AE22}">
      <dgm:prSet/>
      <dgm:spPr/>
      <dgm:t>
        <a:bodyPr/>
        <a:lstStyle/>
        <a:p>
          <a:endParaRPr lang="en-US"/>
        </a:p>
      </dgm:t>
    </dgm:pt>
    <dgm:pt modelId="{94B1C898-92F0-446E-AADA-27B0F7C77416}" type="sibTrans" cxnId="{17DEBB31-1E66-49BE-9114-700E9675AE22}">
      <dgm:prSet/>
      <dgm:spPr/>
      <dgm:t>
        <a:bodyPr/>
        <a:lstStyle/>
        <a:p>
          <a:endParaRPr lang="en-US"/>
        </a:p>
      </dgm:t>
    </dgm:pt>
    <dgm:pt modelId="{DACCD60D-BEC3-4BDC-BD53-0360ACF0CAFE}" type="pres">
      <dgm:prSet presAssocID="{AE26911F-2622-4475-8F97-B3E51AB29E2D}" presName="root" presStyleCnt="0">
        <dgm:presLayoutVars>
          <dgm:dir/>
          <dgm:resizeHandles val="exact"/>
        </dgm:presLayoutVars>
      </dgm:prSet>
      <dgm:spPr/>
    </dgm:pt>
    <dgm:pt modelId="{82721EEF-5FCC-4F1C-9252-499573900268}" type="pres">
      <dgm:prSet presAssocID="{04A9AF3A-26AC-4FCE-A535-4A3E195E6D21}" presName="compNode" presStyleCnt="0"/>
      <dgm:spPr/>
    </dgm:pt>
    <dgm:pt modelId="{7684F343-20FB-467A-8F32-5BE3FA7664CD}" type="pres">
      <dgm:prSet presAssocID="{04A9AF3A-26AC-4FCE-A535-4A3E195E6D2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D754DAC1-6C19-4792-95D8-188DC4492526}" type="pres">
      <dgm:prSet presAssocID="{04A9AF3A-26AC-4FCE-A535-4A3E195E6D21}" presName="spaceRect" presStyleCnt="0"/>
      <dgm:spPr/>
    </dgm:pt>
    <dgm:pt modelId="{E91210A7-C8AF-4CFB-825E-157248DD321D}" type="pres">
      <dgm:prSet presAssocID="{04A9AF3A-26AC-4FCE-A535-4A3E195E6D21}" presName="textRect" presStyleLbl="revTx" presStyleIdx="0" presStyleCnt="4">
        <dgm:presLayoutVars>
          <dgm:chMax val="1"/>
          <dgm:chPref val="1"/>
        </dgm:presLayoutVars>
      </dgm:prSet>
      <dgm:spPr/>
    </dgm:pt>
    <dgm:pt modelId="{A6BC0FA9-9EF9-4959-A665-1B875070F6B6}" type="pres">
      <dgm:prSet presAssocID="{B49FB571-B60D-45F9-A18D-39D449C1F131}" presName="sibTrans" presStyleCnt="0"/>
      <dgm:spPr/>
    </dgm:pt>
    <dgm:pt modelId="{79E4DA55-FC3C-452F-BC27-D62601139821}" type="pres">
      <dgm:prSet presAssocID="{4C303AB8-DF88-4A47-B0B9-640DFB7AF599}" presName="compNode" presStyleCnt="0"/>
      <dgm:spPr/>
    </dgm:pt>
    <dgm:pt modelId="{2F27011F-0842-47B7-9902-B23B08FA5171}" type="pres">
      <dgm:prSet presAssocID="{4C303AB8-DF88-4A47-B0B9-640DFB7AF59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70A6B3FB-5783-4DCB-9424-9811660967E5}" type="pres">
      <dgm:prSet presAssocID="{4C303AB8-DF88-4A47-B0B9-640DFB7AF599}" presName="spaceRect" presStyleCnt="0"/>
      <dgm:spPr/>
    </dgm:pt>
    <dgm:pt modelId="{B4584BE5-9CB9-481F-A50A-AE8F30013D77}" type="pres">
      <dgm:prSet presAssocID="{4C303AB8-DF88-4A47-B0B9-640DFB7AF599}" presName="textRect" presStyleLbl="revTx" presStyleIdx="1" presStyleCnt="4">
        <dgm:presLayoutVars>
          <dgm:chMax val="1"/>
          <dgm:chPref val="1"/>
        </dgm:presLayoutVars>
      </dgm:prSet>
      <dgm:spPr/>
    </dgm:pt>
    <dgm:pt modelId="{369D8E1B-DBF4-424E-B73A-18D0E883A974}" type="pres">
      <dgm:prSet presAssocID="{04B37E5A-EBAC-4A11-A262-99743262B49A}" presName="sibTrans" presStyleCnt="0"/>
      <dgm:spPr/>
    </dgm:pt>
    <dgm:pt modelId="{2C8686A1-DB58-4821-B90A-694051B5A3DB}" type="pres">
      <dgm:prSet presAssocID="{51DD713A-DB60-44BB-B675-58120805929F}" presName="compNode" presStyleCnt="0"/>
      <dgm:spPr/>
    </dgm:pt>
    <dgm:pt modelId="{9149B37A-6530-4EAE-8B61-2F4687FAF6F4}" type="pres">
      <dgm:prSet presAssocID="{51DD713A-DB60-44BB-B675-58120805929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29FD60BC-1FB1-464C-8E8B-C4D68F021844}" type="pres">
      <dgm:prSet presAssocID="{51DD713A-DB60-44BB-B675-58120805929F}" presName="spaceRect" presStyleCnt="0"/>
      <dgm:spPr/>
    </dgm:pt>
    <dgm:pt modelId="{C25E9970-0697-4DBE-B9E8-82EA376C97CE}" type="pres">
      <dgm:prSet presAssocID="{51DD713A-DB60-44BB-B675-58120805929F}" presName="textRect" presStyleLbl="revTx" presStyleIdx="2" presStyleCnt="4">
        <dgm:presLayoutVars>
          <dgm:chMax val="1"/>
          <dgm:chPref val="1"/>
        </dgm:presLayoutVars>
      </dgm:prSet>
      <dgm:spPr/>
    </dgm:pt>
    <dgm:pt modelId="{B78C9E8D-A406-4650-949F-7A3546F65746}" type="pres">
      <dgm:prSet presAssocID="{55F3C8C2-A145-4F0C-BB22-BC376C36404C}" presName="sibTrans" presStyleCnt="0"/>
      <dgm:spPr/>
    </dgm:pt>
    <dgm:pt modelId="{59F709B6-018D-4E8B-8D39-B3BE1165AB87}" type="pres">
      <dgm:prSet presAssocID="{372CB54F-3F33-490E-9868-3A7EDF68E667}" presName="compNode" presStyleCnt="0"/>
      <dgm:spPr/>
    </dgm:pt>
    <dgm:pt modelId="{59DC83DC-2CD6-4ED1-A182-F958327EF7F4}" type="pres">
      <dgm:prSet presAssocID="{372CB54F-3F33-490E-9868-3A7EDF68E667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gaphone"/>
        </a:ext>
      </dgm:extLst>
    </dgm:pt>
    <dgm:pt modelId="{B4CF45D1-302B-49E7-8F0A-4C0E3AB4EFFC}" type="pres">
      <dgm:prSet presAssocID="{372CB54F-3F33-490E-9868-3A7EDF68E667}" presName="spaceRect" presStyleCnt="0"/>
      <dgm:spPr/>
    </dgm:pt>
    <dgm:pt modelId="{3F42E93C-976A-44E4-A5EC-5BBD83A5D8F2}" type="pres">
      <dgm:prSet presAssocID="{372CB54F-3F33-490E-9868-3A7EDF68E667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7DEBB31-1E66-49BE-9114-700E9675AE22}" srcId="{AE26911F-2622-4475-8F97-B3E51AB29E2D}" destId="{372CB54F-3F33-490E-9868-3A7EDF68E667}" srcOrd="3" destOrd="0" parTransId="{F70804CD-6835-4057-BE76-DE9BD3EE5ACB}" sibTransId="{94B1C898-92F0-446E-AADA-27B0F7C77416}"/>
    <dgm:cxn modelId="{25FA9966-D104-4A7E-944A-EB87A7FCAF38}" type="presOf" srcId="{AE26911F-2622-4475-8F97-B3E51AB29E2D}" destId="{DACCD60D-BEC3-4BDC-BD53-0360ACF0CAFE}" srcOrd="0" destOrd="0" presId="urn:microsoft.com/office/officeart/2018/2/layout/IconLabelList"/>
    <dgm:cxn modelId="{51327074-D5C5-4D5A-9C61-B2953BD1E38E}" type="presOf" srcId="{372CB54F-3F33-490E-9868-3A7EDF68E667}" destId="{3F42E93C-976A-44E4-A5EC-5BBD83A5D8F2}" srcOrd="0" destOrd="0" presId="urn:microsoft.com/office/officeart/2018/2/layout/IconLabelList"/>
    <dgm:cxn modelId="{9D9CDB5A-FED3-4D8A-8C2D-41DF89A400E6}" srcId="{AE26911F-2622-4475-8F97-B3E51AB29E2D}" destId="{4C303AB8-DF88-4A47-B0B9-640DFB7AF599}" srcOrd="1" destOrd="0" parTransId="{29F24861-88E3-4D10-96CC-A5CCB48FD603}" sibTransId="{04B37E5A-EBAC-4A11-A262-99743262B49A}"/>
    <dgm:cxn modelId="{4C63B98F-5F08-48FA-8732-0E114AF87CC3}" srcId="{AE26911F-2622-4475-8F97-B3E51AB29E2D}" destId="{04A9AF3A-26AC-4FCE-A535-4A3E195E6D21}" srcOrd="0" destOrd="0" parTransId="{E3AA03E7-87B2-4239-9533-F5CE25D443A8}" sibTransId="{B49FB571-B60D-45F9-A18D-39D449C1F131}"/>
    <dgm:cxn modelId="{E6D0389B-0C89-4A73-A485-D6E26A802849}" srcId="{AE26911F-2622-4475-8F97-B3E51AB29E2D}" destId="{51DD713A-DB60-44BB-B675-58120805929F}" srcOrd="2" destOrd="0" parTransId="{95509293-B2C2-4DE9-B407-3FD3A9B53F44}" sibTransId="{55F3C8C2-A145-4F0C-BB22-BC376C36404C}"/>
    <dgm:cxn modelId="{7FC062C0-2B5A-46C1-B733-9F223C317F58}" type="presOf" srcId="{51DD713A-DB60-44BB-B675-58120805929F}" destId="{C25E9970-0697-4DBE-B9E8-82EA376C97CE}" srcOrd="0" destOrd="0" presId="urn:microsoft.com/office/officeart/2018/2/layout/IconLabelList"/>
    <dgm:cxn modelId="{7C7CB7C3-CFAD-4CFF-A0E2-EFFB3CC3C617}" type="presOf" srcId="{4C303AB8-DF88-4A47-B0B9-640DFB7AF599}" destId="{B4584BE5-9CB9-481F-A50A-AE8F30013D77}" srcOrd="0" destOrd="0" presId="urn:microsoft.com/office/officeart/2018/2/layout/IconLabelList"/>
    <dgm:cxn modelId="{50011BDD-34BC-427D-B265-13C19D30241E}" type="presOf" srcId="{04A9AF3A-26AC-4FCE-A535-4A3E195E6D21}" destId="{E91210A7-C8AF-4CFB-825E-157248DD321D}" srcOrd="0" destOrd="0" presId="urn:microsoft.com/office/officeart/2018/2/layout/IconLabelList"/>
    <dgm:cxn modelId="{7EF05223-E5E0-44ED-9DB7-11D92ECF04AB}" type="presParOf" srcId="{DACCD60D-BEC3-4BDC-BD53-0360ACF0CAFE}" destId="{82721EEF-5FCC-4F1C-9252-499573900268}" srcOrd="0" destOrd="0" presId="urn:microsoft.com/office/officeart/2018/2/layout/IconLabelList"/>
    <dgm:cxn modelId="{68403EE7-163A-4EB8-8C95-F0D09190A621}" type="presParOf" srcId="{82721EEF-5FCC-4F1C-9252-499573900268}" destId="{7684F343-20FB-467A-8F32-5BE3FA7664CD}" srcOrd="0" destOrd="0" presId="urn:microsoft.com/office/officeart/2018/2/layout/IconLabelList"/>
    <dgm:cxn modelId="{0141312E-1A04-4880-BB1E-E6806CE2B8B0}" type="presParOf" srcId="{82721EEF-5FCC-4F1C-9252-499573900268}" destId="{D754DAC1-6C19-4792-95D8-188DC4492526}" srcOrd="1" destOrd="0" presId="urn:microsoft.com/office/officeart/2018/2/layout/IconLabelList"/>
    <dgm:cxn modelId="{E5F7FD63-3CD2-4A04-9C3E-B0DA644F18D1}" type="presParOf" srcId="{82721EEF-5FCC-4F1C-9252-499573900268}" destId="{E91210A7-C8AF-4CFB-825E-157248DD321D}" srcOrd="2" destOrd="0" presId="urn:microsoft.com/office/officeart/2018/2/layout/IconLabelList"/>
    <dgm:cxn modelId="{7B186FFC-76D4-477C-A437-6746677BBB53}" type="presParOf" srcId="{DACCD60D-BEC3-4BDC-BD53-0360ACF0CAFE}" destId="{A6BC0FA9-9EF9-4959-A665-1B875070F6B6}" srcOrd="1" destOrd="0" presId="urn:microsoft.com/office/officeart/2018/2/layout/IconLabelList"/>
    <dgm:cxn modelId="{4DEAEF44-4C69-42EC-ABCD-8A86F184476E}" type="presParOf" srcId="{DACCD60D-BEC3-4BDC-BD53-0360ACF0CAFE}" destId="{79E4DA55-FC3C-452F-BC27-D62601139821}" srcOrd="2" destOrd="0" presId="urn:microsoft.com/office/officeart/2018/2/layout/IconLabelList"/>
    <dgm:cxn modelId="{417377DE-FAA3-40AC-8DF9-1EB2FF3DC9EB}" type="presParOf" srcId="{79E4DA55-FC3C-452F-BC27-D62601139821}" destId="{2F27011F-0842-47B7-9902-B23B08FA5171}" srcOrd="0" destOrd="0" presId="urn:microsoft.com/office/officeart/2018/2/layout/IconLabelList"/>
    <dgm:cxn modelId="{3768B5B6-F679-431F-A8A9-9A5F645A121B}" type="presParOf" srcId="{79E4DA55-FC3C-452F-BC27-D62601139821}" destId="{70A6B3FB-5783-4DCB-9424-9811660967E5}" srcOrd="1" destOrd="0" presId="urn:microsoft.com/office/officeart/2018/2/layout/IconLabelList"/>
    <dgm:cxn modelId="{B2A6152A-4CD4-407F-BA7E-DDD6C887624C}" type="presParOf" srcId="{79E4DA55-FC3C-452F-BC27-D62601139821}" destId="{B4584BE5-9CB9-481F-A50A-AE8F30013D77}" srcOrd="2" destOrd="0" presId="urn:microsoft.com/office/officeart/2018/2/layout/IconLabelList"/>
    <dgm:cxn modelId="{D2A9664E-1EB0-4F40-8D1B-1D5E6B91A067}" type="presParOf" srcId="{DACCD60D-BEC3-4BDC-BD53-0360ACF0CAFE}" destId="{369D8E1B-DBF4-424E-B73A-18D0E883A974}" srcOrd="3" destOrd="0" presId="urn:microsoft.com/office/officeart/2018/2/layout/IconLabelList"/>
    <dgm:cxn modelId="{6CF060B3-4A2A-4FA7-BA95-211477372A5B}" type="presParOf" srcId="{DACCD60D-BEC3-4BDC-BD53-0360ACF0CAFE}" destId="{2C8686A1-DB58-4821-B90A-694051B5A3DB}" srcOrd="4" destOrd="0" presId="urn:microsoft.com/office/officeart/2018/2/layout/IconLabelList"/>
    <dgm:cxn modelId="{C316C1EF-A43E-4E69-89C2-4A41A2826692}" type="presParOf" srcId="{2C8686A1-DB58-4821-B90A-694051B5A3DB}" destId="{9149B37A-6530-4EAE-8B61-2F4687FAF6F4}" srcOrd="0" destOrd="0" presId="urn:microsoft.com/office/officeart/2018/2/layout/IconLabelList"/>
    <dgm:cxn modelId="{23EC091D-CC91-4E0E-BB0F-9F4722A461E2}" type="presParOf" srcId="{2C8686A1-DB58-4821-B90A-694051B5A3DB}" destId="{29FD60BC-1FB1-464C-8E8B-C4D68F021844}" srcOrd="1" destOrd="0" presId="urn:microsoft.com/office/officeart/2018/2/layout/IconLabelList"/>
    <dgm:cxn modelId="{4DA02752-2A91-4D14-B974-431F4EFAF5BD}" type="presParOf" srcId="{2C8686A1-DB58-4821-B90A-694051B5A3DB}" destId="{C25E9970-0697-4DBE-B9E8-82EA376C97CE}" srcOrd="2" destOrd="0" presId="urn:microsoft.com/office/officeart/2018/2/layout/IconLabelList"/>
    <dgm:cxn modelId="{D4BFA3F3-14E8-4C04-B433-5C3EB881F5C9}" type="presParOf" srcId="{DACCD60D-BEC3-4BDC-BD53-0360ACF0CAFE}" destId="{B78C9E8D-A406-4650-949F-7A3546F65746}" srcOrd="5" destOrd="0" presId="urn:microsoft.com/office/officeart/2018/2/layout/IconLabelList"/>
    <dgm:cxn modelId="{A51F0250-BB59-47AF-ADB6-13B637EB05B1}" type="presParOf" srcId="{DACCD60D-BEC3-4BDC-BD53-0360ACF0CAFE}" destId="{59F709B6-018D-4E8B-8D39-B3BE1165AB87}" srcOrd="6" destOrd="0" presId="urn:microsoft.com/office/officeart/2018/2/layout/IconLabelList"/>
    <dgm:cxn modelId="{9E5069E4-AFB4-4874-8C6C-E456B1615586}" type="presParOf" srcId="{59F709B6-018D-4E8B-8D39-B3BE1165AB87}" destId="{59DC83DC-2CD6-4ED1-A182-F958327EF7F4}" srcOrd="0" destOrd="0" presId="urn:microsoft.com/office/officeart/2018/2/layout/IconLabelList"/>
    <dgm:cxn modelId="{034C9F28-4863-4F33-A20F-679B0D28B9F4}" type="presParOf" srcId="{59F709B6-018D-4E8B-8D39-B3BE1165AB87}" destId="{B4CF45D1-302B-49E7-8F0A-4C0E3AB4EFFC}" srcOrd="1" destOrd="0" presId="urn:microsoft.com/office/officeart/2018/2/layout/IconLabelList"/>
    <dgm:cxn modelId="{B806B85A-9671-48E8-8163-E5F69C43B46D}" type="presParOf" srcId="{59F709B6-018D-4E8B-8D39-B3BE1165AB87}" destId="{3F42E93C-976A-44E4-A5EC-5BBD83A5D8F2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84F343-20FB-467A-8F32-5BE3FA7664CD}">
      <dsp:nvSpPr>
        <dsp:cNvPr id="0" name=""/>
        <dsp:cNvSpPr/>
      </dsp:nvSpPr>
      <dsp:spPr>
        <a:xfrm>
          <a:off x="520435" y="672243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1210A7-C8AF-4CFB-825E-157248DD321D}">
      <dsp:nvSpPr>
        <dsp:cNvPr id="0" name=""/>
        <dsp:cNvSpPr/>
      </dsp:nvSpPr>
      <dsp:spPr>
        <a:xfrm>
          <a:off x="25435" y="17523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Self Care</a:t>
          </a:r>
        </a:p>
      </dsp:txBody>
      <dsp:txXfrm>
        <a:off x="25435" y="1752360"/>
        <a:ext cx="1800000" cy="720000"/>
      </dsp:txXfrm>
    </dsp:sp>
    <dsp:sp modelId="{2F27011F-0842-47B7-9902-B23B08FA5171}">
      <dsp:nvSpPr>
        <dsp:cNvPr id="0" name=""/>
        <dsp:cNvSpPr/>
      </dsp:nvSpPr>
      <dsp:spPr>
        <a:xfrm>
          <a:off x="2635435" y="672243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584BE5-9CB9-481F-A50A-AE8F30013D77}">
      <dsp:nvSpPr>
        <dsp:cNvPr id="0" name=""/>
        <dsp:cNvSpPr/>
      </dsp:nvSpPr>
      <dsp:spPr>
        <a:xfrm>
          <a:off x="2140435" y="17523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Counseling Center</a:t>
          </a:r>
        </a:p>
      </dsp:txBody>
      <dsp:txXfrm>
        <a:off x="2140435" y="1752360"/>
        <a:ext cx="1800000" cy="720000"/>
      </dsp:txXfrm>
    </dsp:sp>
    <dsp:sp modelId="{9149B37A-6530-4EAE-8B61-2F4687FAF6F4}">
      <dsp:nvSpPr>
        <dsp:cNvPr id="0" name=""/>
        <dsp:cNvSpPr/>
      </dsp:nvSpPr>
      <dsp:spPr>
        <a:xfrm>
          <a:off x="4750435" y="672243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5E9970-0697-4DBE-B9E8-82EA376C97CE}">
      <dsp:nvSpPr>
        <dsp:cNvPr id="0" name=""/>
        <dsp:cNvSpPr/>
      </dsp:nvSpPr>
      <dsp:spPr>
        <a:xfrm>
          <a:off x="4255435" y="17523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Asking for Help</a:t>
          </a:r>
        </a:p>
      </dsp:txBody>
      <dsp:txXfrm>
        <a:off x="4255435" y="1752360"/>
        <a:ext cx="1800000" cy="720000"/>
      </dsp:txXfrm>
    </dsp:sp>
    <dsp:sp modelId="{59DC83DC-2CD6-4ED1-A182-F958327EF7F4}">
      <dsp:nvSpPr>
        <dsp:cNvPr id="0" name=""/>
        <dsp:cNvSpPr/>
      </dsp:nvSpPr>
      <dsp:spPr>
        <a:xfrm>
          <a:off x="6865435" y="672243"/>
          <a:ext cx="810000" cy="81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42E93C-976A-44E4-A5EC-5BBD83A5D8F2}">
      <dsp:nvSpPr>
        <dsp:cNvPr id="0" name=""/>
        <dsp:cNvSpPr/>
      </dsp:nvSpPr>
      <dsp:spPr>
        <a:xfrm>
          <a:off x="6370435" y="17523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Self-Advocacy</a:t>
          </a:r>
        </a:p>
      </dsp:txBody>
      <dsp:txXfrm>
        <a:off x="6370435" y="1752360"/>
        <a:ext cx="18000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84F343-20FB-467A-8F32-5BE3FA7664CD}">
      <dsp:nvSpPr>
        <dsp:cNvPr id="0" name=""/>
        <dsp:cNvSpPr/>
      </dsp:nvSpPr>
      <dsp:spPr>
        <a:xfrm>
          <a:off x="520435" y="672243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1210A7-C8AF-4CFB-825E-157248DD321D}">
      <dsp:nvSpPr>
        <dsp:cNvPr id="0" name=""/>
        <dsp:cNvSpPr/>
      </dsp:nvSpPr>
      <dsp:spPr>
        <a:xfrm>
          <a:off x="25435" y="17523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Self Care</a:t>
          </a:r>
        </a:p>
      </dsp:txBody>
      <dsp:txXfrm>
        <a:off x="25435" y="1752360"/>
        <a:ext cx="1800000" cy="720000"/>
      </dsp:txXfrm>
    </dsp:sp>
    <dsp:sp modelId="{2F27011F-0842-47B7-9902-B23B08FA5171}">
      <dsp:nvSpPr>
        <dsp:cNvPr id="0" name=""/>
        <dsp:cNvSpPr/>
      </dsp:nvSpPr>
      <dsp:spPr>
        <a:xfrm>
          <a:off x="2635435" y="672243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584BE5-9CB9-481F-A50A-AE8F30013D77}">
      <dsp:nvSpPr>
        <dsp:cNvPr id="0" name=""/>
        <dsp:cNvSpPr/>
      </dsp:nvSpPr>
      <dsp:spPr>
        <a:xfrm>
          <a:off x="2140435" y="17523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Counseling Center</a:t>
          </a:r>
        </a:p>
      </dsp:txBody>
      <dsp:txXfrm>
        <a:off x="2140435" y="1752360"/>
        <a:ext cx="1800000" cy="720000"/>
      </dsp:txXfrm>
    </dsp:sp>
    <dsp:sp modelId="{9149B37A-6530-4EAE-8B61-2F4687FAF6F4}">
      <dsp:nvSpPr>
        <dsp:cNvPr id="0" name=""/>
        <dsp:cNvSpPr/>
      </dsp:nvSpPr>
      <dsp:spPr>
        <a:xfrm>
          <a:off x="4750435" y="672243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5E9970-0697-4DBE-B9E8-82EA376C97CE}">
      <dsp:nvSpPr>
        <dsp:cNvPr id="0" name=""/>
        <dsp:cNvSpPr/>
      </dsp:nvSpPr>
      <dsp:spPr>
        <a:xfrm>
          <a:off x="4255435" y="17523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Asking for Help</a:t>
          </a:r>
        </a:p>
      </dsp:txBody>
      <dsp:txXfrm>
        <a:off x="4255435" y="1752360"/>
        <a:ext cx="1800000" cy="720000"/>
      </dsp:txXfrm>
    </dsp:sp>
    <dsp:sp modelId="{59DC83DC-2CD6-4ED1-A182-F958327EF7F4}">
      <dsp:nvSpPr>
        <dsp:cNvPr id="0" name=""/>
        <dsp:cNvSpPr/>
      </dsp:nvSpPr>
      <dsp:spPr>
        <a:xfrm>
          <a:off x="6865435" y="672243"/>
          <a:ext cx="810000" cy="81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42E93C-976A-44E4-A5EC-5BBD83A5D8F2}">
      <dsp:nvSpPr>
        <dsp:cNvPr id="0" name=""/>
        <dsp:cNvSpPr/>
      </dsp:nvSpPr>
      <dsp:spPr>
        <a:xfrm>
          <a:off x="6370435" y="17523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Self-Advocacy</a:t>
          </a:r>
        </a:p>
      </dsp:txBody>
      <dsp:txXfrm>
        <a:off x="6370435" y="1752360"/>
        <a:ext cx="18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67d7544c12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g267d7544c12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67d7544c12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g267d7544c12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5592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8" name="Google Shape;208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6e1a65c3b2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g26e1a65c3b2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01382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9" name="Google Shape;279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ADD LINK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5" name="Google Shape;285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dirty="0"/>
              <a:t>OPTIONAL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dirty="0"/>
              <a:t>Sharing images and words of what self-care means to/looks like for them</a:t>
            </a: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People tend to focus on the first type, but the second type is also VERY important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dirty="0"/>
              <a:t>OPTIONAL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dirty="0"/>
              <a:t>Sharing images and words of what self-care means to/looks like for them</a:t>
            </a: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67d7544c1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267d7544c1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BC279-1586-45B3-B001-FD1D4FD2BE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C55370-327D-4C90-BC2B-79E91BCA70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750282-E4AC-4DE2-8FE2-BB3BBE834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02AA-09BC-40DD-9F24-A08F295D523A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82A79A-48A9-4AF0-8496-82E31C4F3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F7D4F-4D59-425F-945E-0696151D1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1111412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1AFB1-85E5-4E12-AFB6-727D311AC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F0071F-EFCC-4215-AA0D-9507983569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CC72A-36D1-4548-BE53-47C6BC48F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02AA-09BC-40DD-9F24-A08F295D523A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25E0A-7923-491F-805A-FBDBBB085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1D09FF-B1D0-49C7-A7D0-DF506077B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0693269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8ECDD1-D2B8-4EA5-B932-1CF875AF22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82991-012A-46A9-9883-C3AB4CF0E1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D27E20-28B7-4953-B799-9A666A198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02AA-09BC-40DD-9F24-A08F295D523A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783F8A-6A1E-4312-A4DF-C8EEBB8BE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69E0C-A3C6-4A04-AE7E-68C57A6D9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0382889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4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20" name="Google Shape;20;p34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3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1294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5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6" name="Google Shape;26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13738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5" name="Google Shape;35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49391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36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36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7722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42"/>
          <p:cNvSpPr txBox="1">
            <a:spLocks noGrp="1"/>
          </p:cNvSpPr>
          <p:nvPr>
            <p:ph type="title" hasCustomPrompt="1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42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23023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4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0" name="Google Shape;50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1523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BCE57-E96E-468D-8E63-56283702A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7FFFE-8785-4DF2-8A72-D8E4EDFA6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77D90-7D0E-492A-A89A-CE64E8FB2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02AA-09BC-40DD-9F24-A08F295D523A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5C681-E89D-4FAD-BE77-2E5A39049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23A24-0420-4701-8026-ADABBA3F7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4747358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F627C-7F85-4712-8225-04A6029B1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ADFEB-C607-4720-AA8C-49A6BB1A6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9793BA-4360-41A4-8152-8C0CF7CC6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02AA-09BC-40DD-9F24-A08F295D523A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41CB2-D2CF-4879-971A-220CC34E9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EC549-D6FC-4350-8DC6-40F07BCC0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7244621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B6C75-3A40-48FA-B125-50E5A2E71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F4DDC-DA35-47CC-B62A-6031D8F01D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00D0DA-7E5B-4005-94AD-7E4E59861E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12C366-F04E-42EC-8731-7097CB0FF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02AA-09BC-40DD-9F24-A08F295D523A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F81D59-690B-460B-B9FB-CB369FD1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2EA8FA-F82D-4814-B2AE-5C86DB28D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0429659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B803B-3AC3-4151-9975-4D970F85A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B7130-11EC-4796-B89B-BC5547A9F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D15E11-993A-476A-90CF-614F83FD6B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D25BAB-64A6-4A1A-B5F2-66E39F345A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947EBA-061D-4EFA-8C46-3B283E0169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4CB6AF-F181-4C82-B2AC-80B318E78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02AA-09BC-40DD-9F24-A08F295D523A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83DF4F-AF5C-45A0-83BA-C1F9E3015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23A63A-0A47-4EC3-A82A-D14996662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6729436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C4662-12E7-4E83-80AC-F96EAFFD1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4A539F-2E73-443F-85F3-F4C79824D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02AA-09BC-40DD-9F24-A08F295D523A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BF9832-F871-44C5-AF07-EDCEFBDBA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0FD213-D995-4925-87DD-B7F654D1D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4461057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000EBB-45FA-44DE-9F3E-97C9FDA4E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02AA-09BC-40DD-9F24-A08F295D523A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5CE40E-791A-45F6-B2B4-BECC5B873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18B44C-F048-4EB4-BAD0-7281F5B33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32876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24BB7-CDF8-47E3-98EE-AFD34DE43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E800D-D3AB-40B8-8402-BA0A0B2EC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EBA038-75F6-425F-A927-9DDF5CA129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74256D-E779-4F7D-A695-C787D9A6C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02AA-09BC-40DD-9F24-A08F295D523A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022D52-9C01-486A-BF64-D0BD43E7E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39F01B-EED9-4E5A-A71B-25B2C2073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6681020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62507-B98A-4975-80C6-0D7CDDDDA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3F6AFC-3DA3-4F72-93ED-41B6C02A9B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EBDBB5-04B9-46D7-8EC7-CAE8FB9777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CB7021-B21F-468B-B710-264C2A733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402AA-09BC-40DD-9F24-A08F295D523A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E24620-D9C3-4741-A79C-2033C22ED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596732-6F62-48A2-85C6-9373970FB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9844706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A0569B-0571-48DD-88E7-5F327159B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7A1387-AF38-4462-986F-792DB486C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23392-A7F2-41F1-AD4E-02739B83AB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402AA-09BC-40DD-9F24-A08F295D523A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764F1A-BCB6-4D48-BB4D-50E18BDDD1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A5027E-A1E9-46C5-8778-ABDA1B3838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8166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Counseling@citytech.cuny.edu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citytech.cuny.edu/counselin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" sz="5500" b="1"/>
              <a:t>City Tech 101</a:t>
            </a:r>
            <a:endParaRPr sz="5500" b="1"/>
          </a:p>
        </p:txBody>
      </p:sp>
      <p:sp>
        <p:nvSpPr>
          <p:cNvPr id="118" name="Google Shape;118;p1"/>
          <p:cNvSpPr txBox="1">
            <a:spLocks noGrp="1"/>
          </p:cNvSpPr>
          <p:nvPr>
            <p:ph type="subTitle" idx="1"/>
          </p:nvPr>
        </p:nvSpPr>
        <p:spPr>
          <a:xfrm>
            <a:off x="1680302" y="3280475"/>
            <a:ext cx="5783400" cy="9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9032"/>
              <a:buNone/>
            </a:pPr>
            <a:endParaRPr dirty="0"/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9032"/>
              <a:buNone/>
            </a:pPr>
            <a:r>
              <a:rPr lang="en" dirty="0"/>
              <a:t>Prof. Jessica Penner</a:t>
            </a:r>
            <a:endParaRPr dirty="0"/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9032"/>
              <a:buNone/>
            </a:pPr>
            <a:r>
              <a:rPr lang="en-US" dirty="0"/>
              <a:t>jpenner@citytech.cuny.edu</a:t>
            </a:r>
            <a:endParaRPr dirty="0"/>
          </a:p>
        </p:txBody>
      </p:sp>
      <p:grpSp>
        <p:nvGrpSpPr>
          <p:cNvPr id="119" name="Google Shape;119;p1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120" name="Google Shape;120;p1" descr="Creative Commons License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1" name="Google Shape;121;p1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20000"/>
            </a:bodyPr>
            <a:lstStyle/>
            <a:p>
              <a:pPr marL="0" marR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</a:pPr>
              <a:r>
                <a:rPr lang="en" sz="1450" b="0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 b="0" i="0" u="none" strike="noStrike" cap="none">
                  <a:solidFill>
                    <a:srgbClr val="000000"/>
                  </a:solidFill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Creative Commons Attribution-NonCommercial-ShareAlike 4.0 International License</a:t>
              </a:r>
              <a:r>
                <a:rPr lang="en" sz="1450" b="0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 sz="14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3" name="Rectangle 202">
            <a:extLst>
              <a:ext uri="{FF2B5EF4-FFF2-40B4-BE49-F238E27FC236}">
                <a16:creationId xmlns:a16="http://schemas.microsoft.com/office/drawing/2014/main" id="{F944E337-3E5D-4A1F-A5A1-2057F25B8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4DA50D69-7CF7-4844-B844-A2B821C77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5890"/>
            <a:ext cx="9144000" cy="5149390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Google Shape;196;g267d7544c12_0_4"/>
          <p:cNvSpPr txBox="1">
            <a:spLocks noGrp="1"/>
          </p:cNvSpPr>
          <p:nvPr>
            <p:ph type="title"/>
          </p:nvPr>
        </p:nvSpPr>
        <p:spPr>
          <a:xfrm>
            <a:off x="3429000" y="451308"/>
            <a:ext cx="5086350" cy="1004022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914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ts val="3000"/>
            </a:pPr>
            <a:r>
              <a:rPr lang="en-US" sz="4100" b="1"/>
              <a:t>Asking for help is NOT...</a:t>
            </a:r>
          </a:p>
        </p:txBody>
      </p:sp>
      <p:pic>
        <p:nvPicPr>
          <p:cNvPr id="199" name="Picture 198" descr="Wood human figure">
            <a:extLst>
              <a:ext uri="{FF2B5EF4-FFF2-40B4-BE49-F238E27FC236}">
                <a16:creationId xmlns:a16="http://schemas.microsoft.com/office/drawing/2014/main" id="{E108C7D2-C607-4748-CC9A-717D563746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40" r="57014"/>
          <a:stretch/>
        </p:blipFill>
        <p:spPr>
          <a:xfrm>
            <a:off x="20" y="10"/>
            <a:ext cx="2816049" cy="5143490"/>
          </a:xfrm>
          <a:custGeom>
            <a:avLst/>
            <a:gdLst/>
            <a:ahLst/>
            <a:cxnLst/>
            <a:rect l="l" t="t" r="r" b="b"/>
            <a:pathLst>
              <a:path w="3754759" h="6858000">
                <a:moveTo>
                  <a:pt x="0" y="0"/>
                </a:moveTo>
                <a:lnTo>
                  <a:pt x="3405358" y="0"/>
                </a:lnTo>
                <a:lnTo>
                  <a:pt x="3406298" y="5103"/>
                </a:lnTo>
                <a:cubicBezTo>
                  <a:pt x="3408705" y="9272"/>
                  <a:pt x="3410993" y="13534"/>
                  <a:pt x="3408744" y="22806"/>
                </a:cubicBezTo>
                <a:cubicBezTo>
                  <a:pt x="3398212" y="18869"/>
                  <a:pt x="3412504" y="58782"/>
                  <a:pt x="3403554" y="60481"/>
                </a:cubicBezTo>
                <a:cubicBezTo>
                  <a:pt x="3417198" y="75379"/>
                  <a:pt x="3401704" y="83956"/>
                  <a:pt x="3406685" y="104437"/>
                </a:cubicBezTo>
                <a:cubicBezTo>
                  <a:pt x="3412035" y="113935"/>
                  <a:pt x="3413215" y="120918"/>
                  <a:pt x="3408439" y="130745"/>
                </a:cubicBezTo>
                <a:cubicBezTo>
                  <a:pt x="3434362" y="174436"/>
                  <a:pt x="3410826" y="157826"/>
                  <a:pt x="3422002" y="199353"/>
                </a:cubicBezTo>
                <a:cubicBezTo>
                  <a:pt x="3433366" y="235046"/>
                  <a:pt x="3441595" y="275734"/>
                  <a:pt x="3466217" y="309590"/>
                </a:cubicBezTo>
                <a:cubicBezTo>
                  <a:pt x="3473022" y="315692"/>
                  <a:pt x="3476249" y="331335"/>
                  <a:pt x="3473425" y="344525"/>
                </a:cubicBezTo>
                <a:cubicBezTo>
                  <a:pt x="3472938" y="346792"/>
                  <a:pt x="3472286" y="348904"/>
                  <a:pt x="3471491" y="350788"/>
                </a:cubicBezTo>
                <a:cubicBezTo>
                  <a:pt x="3476473" y="380853"/>
                  <a:pt x="3497528" y="490678"/>
                  <a:pt x="3503314" y="524915"/>
                </a:cubicBezTo>
                <a:cubicBezTo>
                  <a:pt x="3495110" y="528110"/>
                  <a:pt x="3511009" y="544789"/>
                  <a:pt x="3506208" y="556205"/>
                </a:cubicBezTo>
                <a:cubicBezTo>
                  <a:pt x="3501906" y="564424"/>
                  <a:pt x="3505727" y="571402"/>
                  <a:pt x="3506503" y="579730"/>
                </a:cubicBezTo>
                <a:cubicBezTo>
                  <a:pt x="3503352" y="590904"/>
                  <a:pt x="3511763" y="626437"/>
                  <a:pt x="3516997" y="635552"/>
                </a:cubicBezTo>
                <a:cubicBezTo>
                  <a:pt x="3534688" y="657082"/>
                  <a:pt x="3524838" y="708447"/>
                  <a:pt x="3538464" y="726388"/>
                </a:cubicBezTo>
                <a:cubicBezTo>
                  <a:pt x="3540659" y="733032"/>
                  <a:pt x="3541735" y="739585"/>
                  <a:pt x="3542115" y="746049"/>
                </a:cubicBezTo>
                <a:lnTo>
                  <a:pt x="3541598" y="764218"/>
                </a:lnTo>
                <a:lnTo>
                  <a:pt x="3538294" y="769538"/>
                </a:lnTo>
                <a:lnTo>
                  <a:pt x="3539714" y="780556"/>
                </a:lnTo>
                <a:lnTo>
                  <a:pt x="3539328" y="783752"/>
                </a:lnTo>
                <a:cubicBezTo>
                  <a:pt x="3538575" y="789859"/>
                  <a:pt x="3537953" y="795880"/>
                  <a:pt x="3537882" y="801812"/>
                </a:cubicBezTo>
                <a:cubicBezTo>
                  <a:pt x="3555332" y="793164"/>
                  <a:pt x="3540143" y="850853"/>
                  <a:pt x="3553763" y="833773"/>
                </a:cubicBezTo>
                <a:cubicBezTo>
                  <a:pt x="3556400" y="864868"/>
                  <a:pt x="3568671" y="840452"/>
                  <a:pt x="3557696" y="878520"/>
                </a:cubicBezTo>
                <a:cubicBezTo>
                  <a:pt x="3574636" y="926170"/>
                  <a:pt x="3572932" y="1002669"/>
                  <a:pt x="3596902" y="1039468"/>
                </a:cubicBezTo>
                <a:cubicBezTo>
                  <a:pt x="3588227" y="1035176"/>
                  <a:pt x="3582669" y="1055878"/>
                  <a:pt x="3587550" y="1069793"/>
                </a:cubicBezTo>
                <a:cubicBezTo>
                  <a:pt x="3553603" y="1054905"/>
                  <a:pt x="3620138" y="1124159"/>
                  <a:pt x="3598129" y="1137690"/>
                </a:cubicBezTo>
                <a:cubicBezTo>
                  <a:pt x="3619154" y="1137277"/>
                  <a:pt x="3657845" y="1198819"/>
                  <a:pt x="3642072" y="1229443"/>
                </a:cubicBezTo>
                <a:cubicBezTo>
                  <a:pt x="3648492" y="1274612"/>
                  <a:pt x="3667414" y="1305895"/>
                  <a:pt x="3662799" y="1353804"/>
                </a:cubicBezTo>
                <a:cubicBezTo>
                  <a:pt x="3665680" y="1355144"/>
                  <a:pt x="3668149" y="1357448"/>
                  <a:pt x="3670319" y="1360420"/>
                </a:cubicBezTo>
                <a:lnTo>
                  <a:pt x="3675717" y="1370453"/>
                </a:lnTo>
                <a:lnTo>
                  <a:pt x="3675458" y="1372456"/>
                </a:lnTo>
                <a:cubicBezTo>
                  <a:pt x="3675775" y="1380261"/>
                  <a:pt x="3677154" y="1384198"/>
                  <a:pt x="3678998" y="1386422"/>
                </a:cubicBezTo>
                <a:lnTo>
                  <a:pt x="3681613" y="1387932"/>
                </a:lnTo>
                <a:lnTo>
                  <a:pt x="3684619" y="1397028"/>
                </a:lnTo>
                <a:lnTo>
                  <a:pt x="3692094" y="1413643"/>
                </a:lnTo>
                <a:lnTo>
                  <a:pt x="3692036" y="1417975"/>
                </a:lnTo>
                <a:lnTo>
                  <a:pt x="3701043" y="1444940"/>
                </a:lnTo>
                <a:lnTo>
                  <a:pt x="3700474" y="1445893"/>
                </a:lnTo>
                <a:cubicBezTo>
                  <a:pt x="3699407" y="1448641"/>
                  <a:pt x="3699006" y="1451835"/>
                  <a:pt x="3699990" y="1456030"/>
                </a:cubicBezTo>
                <a:cubicBezTo>
                  <a:pt x="3688343" y="1458099"/>
                  <a:pt x="3696713" y="1461887"/>
                  <a:pt x="3700642" y="1474079"/>
                </a:cubicBezTo>
                <a:cubicBezTo>
                  <a:pt x="3683431" y="1480016"/>
                  <a:pt x="3700716" y="1509516"/>
                  <a:pt x="3693587" y="1522890"/>
                </a:cubicBezTo>
                <a:cubicBezTo>
                  <a:pt x="3696861" y="1531716"/>
                  <a:pt x="3700010" y="1541157"/>
                  <a:pt x="3702900" y="1551068"/>
                </a:cubicBezTo>
                <a:lnTo>
                  <a:pt x="3708038" y="1631578"/>
                </a:lnTo>
                <a:lnTo>
                  <a:pt x="3698097" y="1716642"/>
                </a:lnTo>
                <a:cubicBezTo>
                  <a:pt x="3699314" y="1747867"/>
                  <a:pt x="3695412" y="1775147"/>
                  <a:pt x="3700384" y="1801382"/>
                </a:cubicBezTo>
                <a:cubicBezTo>
                  <a:pt x="3696845" y="1812311"/>
                  <a:pt x="3695699" y="1822504"/>
                  <a:pt x="3702257" y="1832013"/>
                </a:cubicBezTo>
                <a:cubicBezTo>
                  <a:pt x="3701651" y="1861238"/>
                  <a:pt x="3693313" y="1868713"/>
                  <a:pt x="3700986" y="1886838"/>
                </a:cubicBezTo>
                <a:cubicBezTo>
                  <a:pt x="3687741" y="1903887"/>
                  <a:pt x="3693148" y="1904594"/>
                  <a:pt x="3697545" y="1912087"/>
                </a:cubicBezTo>
                <a:lnTo>
                  <a:pt x="3697885" y="1913171"/>
                </a:lnTo>
                <a:lnTo>
                  <a:pt x="3695987" y="1915505"/>
                </a:lnTo>
                <a:lnTo>
                  <a:pt x="3695284" y="1920179"/>
                </a:lnTo>
                <a:lnTo>
                  <a:pt x="3696499" y="1932787"/>
                </a:lnTo>
                <a:lnTo>
                  <a:pt x="3697473" y="1937503"/>
                </a:lnTo>
                <a:cubicBezTo>
                  <a:pt x="3697953" y="1940760"/>
                  <a:pt x="3698023" y="1942937"/>
                  <a:pt x="3697799" y="1944457"/>
                </a:cubicBezTo>
                <a:lnTo>
                  <a:pt x="3697642" y="1944638"/>
                </a:lnTo>
                <a:lnTo>
                  <a:pt x="3698268" y="1951136"/>
                </a:lnTo>
                <a:cubicBezTo>
                  <a:pt x="3699704" y="1962083"/>
                  <a:pt x="3701457" y="1972719"/>
                  <a:pt x="3703418" y="1982828"/>
                </a:cubicBezTo>
                <a:cubicBezTo>
                  <a:pt x="3694620" y="1991887"/>
                  <a:pt x="3707345" y="2028973"/>
                  <a:pt x="3689767" y="2025705"/>
                </a:cubicBezTo>
                <a:cubicBezTo>
                  <a:pt x="3691896" y="2039367"/>
                  <a:pt x="3699517" y="2047321"/>
                  <a:pt x="3687894" y="2043252"/>
                </a:cubicBezTo>
                <a:cubicBezTo>
                  <a:pt x="3688268" y="2047766"/>
                  <a:pt x="3687435" y="2050599"/>
                  <a:pt x="3686015" y="2052668"/>
                </a:cubicBezTo>
                <a:lnTo>
                  <a:pt x="3685329" y="2053280"/>
                </a:lnTo>
                <a:lnTo>
                  <a:pt x="3690348" y="2083660"/>
                </a:lnTo>
                <a:lnTo>
                  <a:pt x="3689688" y="2087758"/>
                </a:lnTo>
                <a:lnTo>
                  <a:pt x="3694656" y="2107476"/>
                </a:lnTo>
                <a:lnTo>
                  <a:pt x="3696317" y="2117709"/>
                </a:lnTo>
                <a:lnTo>
                  <a:pt x="3698652" y="2120508"/>
                </a:lnTo>
                <a:cubicBezTo>
                  <a:pt x="3700138" y="2123582"/>
                  <a:pt x="3700933" y="2128051"/>
                  <a:pt x="3700157" y="2135655"/>
                </a:cubicBezTo>
                <a:lnTo>
                  <a:pt x="3699626" y="2137431"/>
                </a:lnTo>
                <a:lnTo>
                  <a:pt x="3703486" y="2149795"/>
                </a:lnTo>
                <a:cubicBezTo>
                  <a:pt x="3705184" y="2153754"/>
                  <a:pt x="3707268" y="2157232"/>
                  <a:pt x="3709885" y="2160002"/>
                </a:cubicBezTo>
                <a:cubicBezTo>
                  <a:pt x="3698737" y="2203287"/>
                  <a:pt x="3712805" y="2242927"/>
                  <a:pt x="3712777" y="2289319"/>
                </a:cubicBezTo>
                <a:cubicBezTo>
                  <a:pt x="3693169" y="2310331"/>
                  <a:pt x="3722276" y="2389074"/>
                  <a:pt x="3742794" y="2399589"/>
                </a:cubicBezTo>
                <a:cubicBezTo>
                  <a:pt x="3725319" y="2400703"/>
                  <a:pt x="3751962" y="2457534"/>
                  <a:pt x="3753311" y="2472464"/>
                </a:cubicBezTo>
                <a:cubicBezTo>
                  <a:pt x="3753760" y="2477441"/>
                  <a:pt x="3751399" y="2477762"/>
                  <a:pt x="3743656" y="2469811"/>
                </a:cubicBezTo>
                <a:cubicBezTo>
                  <a:pt x="3746474" y="2485608"/>
                  <a:pt x="3738186" y="2502460"/>
                  <a:pt x="3730339" y="2493869"/>
                </a:cubicBezTo>
                <a:cubicBezTo>
                  <a:pt x="3748556" y="2541387"/>
                  <a:pt x="3736267" y="2613433"/>
                  <a:pt x="3746134" y="2667651"/>
                </a:cubicBezTo>
                <a:cubicBezTo>
                  <a:pt x="3730160" y="2698252"/>
                  <a:pt x="3745496" y="2681337"/>
                  <a:pt x="3743743" y="2712354"/>
                </a:cubicBezTo>
                <a:cubicBezTo>
                  <a:pt x="3759373" y="2703131"/>
                  <a:pt x="3736572" y="2750256"/>
                  <a:pt x="3754759" y="2751060"/>
                </a:cubicBezTo>
                <a:cubicBezTo>
                  <a:pt x="3753864" y="2756679"/>
                  <a:pt x="3752424" y="2762098"/>
                  <a:pt x="3750841" y="2767527"/>
                </a:cubicBezTo>
                <a:lnTo>
                  <a:pt x="3750021" y="2770377"/>
                </a:lnTo>
                <a:lnTo>
                  <a:pt x="3749874" y="2781617"/>
                </a:lnTo>
                <a:lnTo>
                  <a:pt x="3745916" y="2784975"/>
                </a:lnTo>
                <a:lnTo>
                  <a:pt x="3742888" y="2802030"/>
                </a:lnTo>
                <a:cubicBezTo>
                  <a:pt x="3742360" y="2808388"/>
                  <a:pt x="3742498" y="2815196"/>
                  <a:pt x="3743710" y="2822667"/>
                </a:cubicBezTo>
                <a:cubicBezTo>
                  <a:pt x="3751787" y="2840797"/>
                  <a:pt x="3744398" y="2870002"/>
                  <a:pt x="3746201" y="2896003"/>
                </a:cubicBezTo>
                <a:lnTo>
                  <a:pt x="3749006" y="2907846"/>
                </a:lnTo>
                <a:lnTo>
                  <a:pt x="3747206" y="2947037"/>
                </a:lnTo>
                <a:cubicBezTo>
                  <a:pt x="3747030" y="2958176"/>
                  <a:pt x="3747214" y="2969719"/>
                  <a:pt x="3748070" y="2981841"/>
                </a:cubicBezTo>
                <a:lnTo>
                  <a:pt x="3750937" y="3004278"/>
                </a:lnTo>
                <a:lnTo>
                  <a:pt x="3749761" y="3010254"/>
                </a:lnTo>
                <a:cubicBezTo>
                  <a:pt x="3750425" y="3020530"/>
                  <a:pt x="3756245" y="3033889"/>
                  <a:pt x="3749923" y="3032983"/>
                </a:cubicBezTo>
                <a:lnTo>
                  <a:pt x="3752658" y="3044429"/>
                </a:lnTo>
                <a:lnTo>
                  <a:pt x="3748217" y="3056076"/>
                </a:lnTo>
                <a:cubicBezTo>
                  <a:pt x="3747117" y="3057381"/>
                  <a:pt x="3745928" y="3058381"/>
                  <a:pt x="3744691" y="3059042"/>
                </a:cubicBezTo>
                <a:lnTo>
                  <a:pt x="3747123" y="3075102"/>
                </a:lnTo>
                <a:lnTo>
                  <a:pt x="3744190" y="3088509"/>
                </a:lnTo>
                <a:lnTo>
                  <a:pt x="3747093" y="3099930"/>
                </a:lnTo>
                <a:lnTo>
                  <a:pt x="3746799" y="3104743"/>
                </a:lnTo>
                <a:lnTo>
                  <a:pt x="3745610" y="3116729"/>
                </a:lnTo>
                <a:cubicBezTo>
                  <a:pt x="3744666" y="3122891"/>
                  <a:pt x="3743503" y="3129792"/>
                  <a:pt x="3742676" y="3137453"/>
                </a:cubicBezTo>
                <a:lnTo>
                  <a:pt x="3742441" y="3143884"/>
                </a:lnTo>
                <a:lnTo>
                  <a:pt x="3737104" y="3158122"/>
                </a:lnTo>
                <a:cubicBezTo>
                  <a:pt x="3733050" y="3168490"/>
                  <a:pt x="3730374" y="3176626"/>
                  <a:pt x="3733275" y="3185367"/>
                </a:cubicBezTo>
                <a:cubicBezTo>
                  <a:pt x="3728135" y="3200760"/>
                  <a:pt x="3712176" y="3212117"/>
                  <a:pt x="3717639" y="3233769"/>
                </a:cubicBezTo>
                <a:cubicBezTo>
                  <a:pt x="3709851" y="3227497"/>
                  <a:pt x="3717920" y="3258095"/>
                  <a:pt x="3710433" y="3262123"/>
                </a:cubicBezTo>
                <a:cubicBezTo>
                  <a:pt x="3704342" y="3264110"/>
                  <a:pt x="3705370" y="3273856"/>
                  <a:pt x="3703458" y="3281408"/>
                </a:cubicBezTo>
                <a:cubicBezTo>
                  <a:pt x="3697412" y="3287020"/>
                  <a:pt x="3693483" y="3324746"/>
                  <a:pt x="3695027" y="3337739"/>
                </a:cubicBezTo>
                <a:cubicBezTo>
                  <a:pt x="3703095" y="3374177"/>
                  <a:pt x="3679154" y="3404974"/>
                  <a:pt x="3684951" y="3434139"/>
                </a:cubicBezTo>
                <a:cubicBezTo>
                  <a:pt x="3684732" y="3441861"/>
                  <a:pt x="3683615" y="3448308"/>
                  <a:pt x="3681946" y="3453928"/>
                </a:cubicBezTo>
                <a:lnTo>
                  <a:pt x="3675939" y="3468021"/>
                </a:lnTo>
                <a:cubicBezTo>
                  <a:pt x="3674480" y="3468264"/>
                  <a:pt x="3673022" y="3468506"/>
                  <a:pt x="3671563" y="3468748"/>
                </a:cubicBezTo>
                <a:lnTo>
                  <a:pt x="3669360" y="3479164"/>
                </a:lnTo>
                <a:lnTo>
                  <a:pt x="3668060" y="3481325"/>
                </a:lnTo>
                <a:cubicBezTo>
                  <a:pt x="3665560" y="3485437"/>
                  <a:pt x="3663197" y="3489622"/>
                  <a:pt x="3661315" y="3494328"/>
                </a:cubicBezTo>
                <a:cubicBezTo>
                  <a:pt x="3678446" y="3506175"/>
                  <a:pt x="3648136" y="3536311"/>
                  <a:pt x="3664679" y="3537226"/>
                </a:cubicBezTo>
                <a:cubicBezTo>
                  <a:pt x="3657322" y="3565147"/>
                  <a:pt x="3674997" y="3558694"/>
                  <a:pt x="3654205" y="3577551"/>
                </a:cubicBezTo>
                <a:cubicBezTo>
                  <a:pt x="3653633" y="3634248"/>
                  <a:pt x="3628736" y="3694092"/>
                  <a:pt x="3637325" y="3749618"/>
                </a:cubicBezTo>
                <a:cubicBezTo>
                  <a:pt x="3631446" y="3736800"/>
                  <a:pt x="3620480" y="3747498"/>
                  <a:pt x="3620258" y="3763981"/>
                </a:cubicBezTo>
                <a:cubicBezTo>
                  <a:pt x="3596667" y="3715365"/>
                  <a:pt x="3630603" y="3842969"/>
                  <a:pt x="3608193" y="3830141"/>
                </a:cubicBezTo>
                <a:cubicBezTo>
                  <a:pt x="3625759" y="3852486"/>
                  <a:pt x="3638965" y="3943841"/>
                  <a:pt x="3616479" y="3951521"/>
                </a:cubicBezTo>
                <a:cubicBezTo>
                  <a:pt x="3607940" y="3994867"/>
                  <a:pt x="3614033" y="4040502"/>
                  <a:pt x="3595498" y="4074157"/>
                </a:cubicBezTo>
                <a:cubicBezTo>
                  <a:pt x="3597477" y="4078342"/>
                  <a:pt x="3598819" y="4082864"/>
                  <a:pt x="3599706" y="4087599"/>
                </a:cubicBezTo>
                <a:lnTo>
                  <a:pt x="3601103" y="4101515"/>
                </a:lnTo>
                <a:lnTo>
                  <a:pt x="3600274" y="4102849"/>
                </a:lnTo>
                <a:cubicBezTo>
                  <a:pt x="3598143" y="4109482"/>
                  <a:pt x="3598077" y="4114144"/>
                  <a:pt x="3598925" y="4117926"/>
                </a:cubicBezTo>
                <a:lnTo>
                  <a:pt x="3600630" y="4121966"/>
                </a:lnTo>
                <a:lnTo>
                  <a:pt x="3600331" y="4132543"/>
                </a:lnTo>
                <a:lnTo>
                  <a:pt x="3601432" y="4154003"/>
                </a:lnTo>
                <a:lnTo>
                  <a:pt x="3600054" y="4157433"/>
                </a:lnTo>
                <a:lnTo>
                  <a:pt x="3599248" y="4188888"/>
                </a:lnTo>
                <a:cubicBezTo>
                  <a:pt x="3598993" y="4188940"/>
                  <a:pt x="3598738" y="4188992"/>
                  <a:pt x="3598484" y="4189044"/>
                </a:cubicBezTo>
                <a:cubicBezTo>
                  <a:pt x="3596754" y="4190111"/>
                  <a:pt x="3595443" y="4192250"/>
                  <a:pt x="3594971" y="4196698"/>
                </a:cubicBezTo>
                <a:cubicBezTo>
                  <a:pt x="3584674" y="4185805"/>
                  <a:pt x="3590455" y="4197885"/>
                  <a:pt x="3589971" y="4211958"/>
                </a:cubicBezTo>
                <a:cubicBezTo>
                  <a:pt x="3573870" y="4198179"/>
                  <a:pt x="3579156" y="4240607"/>
                  <a:pt x="3569135" y="4243705"/>
                </a:cubicBezTo>
                <a:cubicBezTo>
                  <a:pt x="3569142" y="4254351"/>
                  <a:pt x="3568856" y="4265362"/>
                  <a:pt x="3568210" y="4276468"/>
                </a:cubicBezTo>
                <a:lnTo>
                  <a:pt x="3567613" y="4282925"/>
                </a:lnTo>
                <a:cubicBezTo>
                  <a:pt x="3567553" y="4282949"/>
                  <a:pt x="3567492" y="4282974"/>
                  <a:pt x="3567432" y="4282999"/>
                </a:cubicBezTo>
                <a:cubicBezTo>
                  <a:pt x="3566940" y="4284280"/>
                  <a:pt x="3566607" y="4286359"/>
                  <a:pt x="3566464" y="4289697"/>
                </a:cubicBezTo>
                <a:lnTo>
                  <a:pt x="3566526" y="4294698"/>
                </a:lnTo>
                <a:lnTo>
                  <a:pt x="3565367" y="4307225"/>
                </a:lnTo>
                <a:lnTo>
                  <a:pt x="3563841" y="4311164"/>
                </a:lnTo>
                <a:lnTo>
                  <a:pt x="3561610" y="4312189"/>
                </a:lnTo>
                <a:lnTo>
                  <a:pt x="3561734" y="4313408"/>
                </a:lnTo>
                <a:cubicBezTo>
                  <a:pt x="3564537" y="4323096"/>
                  <a:pt x="3569544" y="4327053"/>
                  <a:pt x="3553832" y="4334910"/>
                </a:cubicBezTo>
                <a:cubicBezTo>
                  <a:pt x="3557797" y="4356533"/>
                  <a:pt x="3548502" y="4358433"/>
                  <a:pt x="3542564" y="4385380"/>
                </a:cubicBezTo>
                <a:cubicBezTo>
                  <a:pt x="3547050" y="4398267"/>
                  <a:pt x="3544091" y="4407098"/>
                  <a:pt x="3538724" y="4415150"/>
                </a:cubicBezTo>
                <a:cubicBezTo>
                  <a:pt x="3538633" y="4442707"/>
                  <a:pt x="3529920" y="4465824"/>
                  <a:pt x="3525348" y="4495753"/>
                </a:cubicBezTo>
                <a:cubicBezTo>
                  <a:pt x="3529387" y="4530212"/>
                  <a:pt x="3514579" y="4543935"/>
                  <a:pt x="3509749" y="4575934"/>
                </a:cubicBezTo>
                <a:cubicBezTo>
                  <a:pt x="3519579" y="4606914"/>
                  <a:pt x="3496418" y="4596497"/>
                  <a:pt x="3489779" y="4611927"/>
                </a:cubicBezTo>
                <a:lnTo>
                  <a:pt x="3488856" y="4616508"/>
                </a:lnTo>
                <a:lnTo>
                  <a:pt x="3489486" y="4629163"/>
                </a:lnTo>
                <a:lnTo>
                  <a:pt x="3490242" y="4633947"/>
                </a:lnTo>
                <a:cubicBezTo>
                  <a:pt x="3490570" y="4637233"/>
                  <a:pt x="3490539" y="4639406"/>
                  <a:pt x="3490244" y="4640894"/>
                </a:cubicBezTo>
                <a:lnTo>
                  <a:pt x="3490078" y="4641059"/>
                </a:lnTo>
                <a:lnTo>
                  <a:pt x="3490403" y="4647582"/>
                </a:lnTo>
                <a:cubicBezTo>
                  <a:pt x="3491330" y="4658608"/>
                  <a:pt x="3492590" y="4669354"/>
                  <a:pt x="3494082" y="4679601"/>
                </a:cubicBezTo>
                <a:cubicBezTo>
                  <a:pt x="3484854" y="4687754"/>
                  <a:pt x="3495864" y="4725869"/>
                  <a:pt x="3478421" y="4720918"/>
                </a:cubicBezTo>
                <a:cubicBezTo>
                  <a:pt x="3479918" y="4734712"/>
                  <a:pt x="3487176" y="4743359"/>
                  <a:pt x="3475730" y="4738188"/>
                </a:cubicBezTo>
                <a:cubicBezTo>
                  <a:pt x="3475894" y="4742712"/>
                  <a:pt x="3474928" y="4745450"/>
                  <a:pt x="3473409" y="4747368"/>
                </a:cubicBezTo>
                <a:lnTo>
                  <a:pt x="3472696" y="4747913"/>
                </a:lnTo>
                <a:lnTo>
                  <a:pt x="3476304" y="4778609"/>
                </a:lnTo>
                <a:lnTo>
                  <a:pt x="3475454" y="4782623"/>
                </a:lnTo>
                <a:lnTo>
                  <a:pt x="3479507" y="4802712"/>
                </a:lnTo>
                <a:lnTo>
                  <a:pt x="3480695" y="4813049"/>
                </a:lnTo>
                <a:lnTo>
                  <a:pt x="3482902" y="4816057"/>
                </a:lnTo>
                <a:cubicBezTo>
                  <a:pt x="3484247" y="4819259"/>
                  <a:pt x="3484834" y="4823783"/>
                  <a:pt x="3483703" y="4831270"/>
                </a:cubicBezTo>
                <a:lnTo>
                  <a:pt x="3483090" y="4832984"/>
                </a:lnTo>
                <a:lnTo>
                  <a:pt x="3486378" y="4845654"/>
                </a:lnTo>
                <a:cubicBezTo>
                  <a:pt x="3487893" y="4849755"/>
                  <a:pt x="3489817" y="4853416"/>
                  <a:pt x="3492309" y="4856425"/>
                </a:cubicBezTo>
                <a:cubicBezTo>
                  <a:pt x="3479133" y="4898390"/>
                  <a:pt x="3491371" y="4939174"/>
                  <a:pt x="3489182" y="4985308"/>
                </a:cubicBezTo>
                <a:cubicBezTo>
                  <a:pt x="3492413" y="5037202"/>
                  <a:pt x="3496839" y="5073159"/>
                  <a:pt x="3498182" y="5107346"/>
                </a:cubicBezTo>
                <a:cubicBezTo>
                  <a:pt x="3500266" y="5123329"/>
                  <a:pt x="3506680" y="5240376"/>
                  <a:pt x="3499225" y="5231073"/>
                </a:cubicBezTo>
                <a:cubicBezTo>
                  <a:pt x="3515247" y="5280090"/>
                  <a:pt x="3497607" y="5309911"/>
                  <a:pt x="3504960" y="5364785"/>
                </a:cubicBezTo>
                <a:cubicBezTo>
                  <a:pt x="3487546" y="5393671"/>
                  <a:pt x="3503686" y="5378336"/>
                  <a:pt x="3500486" y="5409009"/>
                </a:cubicBezTo>
                <a:cubicBezTo>
                  <a:pt x="3516561" y="5401350"/>
                  <a:pt x="3491544" y="5446009"/>
                  <a:pt x="3509710" y="5448570"/>
                </a:cubicBezTo>
                <a:cubicBezTo>
                  <a:pt x="3508555" y="5454072"/>
                  <a:pt x="3506859" y="5459319"/>
                  <a:pt x="3505022" y="5464568"/>
                </a:cubicBezTo>
                <a:lnTo>
                  <a:pt x="3504070" y="5467320"/>
                </a:lnTo>
                <a:lnTo>
                  <a:pt x="3503399" y="5478483"/>
                </a:lnTo>
                <a:lnTo>
                  <a:pt x="3499281" y="5481443"/>
                </a:lnTo>
                <a:lnTo>
                  <a:pt x="3499047" y="5616712"/>
                </a:lnTo>
                <a:cubicBezTo>
                  <a:pt x="3502347" y="5628424"/>
                  <a:pt x="3503819" y="5666768"/>
                  <a:pt x="3498775" y="5675291"/>
                </a:cubicBezTo>
                <a:cubicBezTo>
                  <a:pt x="3497984" y="5683547"/>
                  <a:pt x="3500335" y="5692400"/>
                  <a:pt x="3494739" y="5697458"/>
                </a:cubicBezTo>
                <a:cubicBezTo>
                  <a:pt x="3492180" y="5715432"/>
                  <a:pt x="3486290" y="5756597"/>
                  <a:pt x="3483423" y="5783137"/>
                </a:cubicBezTo>
                <a:cubicBezTo>
                  <a:pt x="3491452" y="5796973"/>
                  <a:pt x="3477643" y="5819988"/>
                  <a:pt x="3477532" y="5856699"/>
                </a:cubicBezTo>
                <a:cubicBezTo>
                  <a:pt x="3486776" y="5871818"/>
                  <a:pt x="3477340" y="5881447"/>
                  <a:pt x="3490032" y="5910638"/>
                </a:cubicBezTo>
                <a:cubicBezTo>
                  <a:pt x="3488930" y="5911913"/>
                  <a:pt x="3487924" y="5913488"/>
                  <a:pt x="3487046" y="5915313"/>
                </a:cubicBezTo>
                <a:cubicBezTo>
                  <a:pt x="3481941" y="5925917"/>
                  <a:pt x="3482137" y="5942505"/>
                  <a:pt x="3487484" y="5952365"/>
                </a:cubicBezTo>
                <a:cubicBezTo>
                  <a:pt x="3504666" y="5999029"/>
                  <a:pt x="3505019" y="6042078"/>
                  <a:pt x="3509266" y="6082373"/>
                </a:cubicBezTo>
                <a:cubicBezTo>
                  <a:pt x="3512265" y="6128005"/>
                  <a:pt x="3492950" y="6098121"/>
                  <a:pt x="3509564" y="6154771"/>
                </a:cubicBezTo>
                <a:cubicBezTo>
                  <a:pt x="3503223" y="6161045"/>
                  <a:pt x="3503062" y="6168289"/>
                  <a:pt x="3506404" y="6180433"/>
                </a:cubicBezTo>
                <a:cubicBezTo>
                  <a:pt x="3507378" y="6202614"/>
                  <a:pt x="3491084" y="6201180"/>
                  <a:pt x="3501312" y="6223427"/>
                </a:cubicBezTo>
                <a:cubicBezTo>
                  <a:pt x="3492497" y="6219559"/>
                  <a:pt x="3498753" y="6265580"/>
                  <a:pt x="3489469" y="6255476"/>
                </a:cubicBezTo>
                <a:cubicBezTo>
                  <a:pt x="3481791" y="6270065"/>
                  <a:pt x="3495037" y="6276996"/>
                  <a:pt x="3488398" y="6291462"/>
                </a:cubicBezTo>
                <a:cubicBezTo>
                  <a:pt x="3487099" y="6307679"/>
                  <a:pt x="3497555" y="6282019"/>
                  <a:pt x="3498547" y="6299935"/>
                </a:cubicBezTo>
                <a:cubicBezTo>
                  <a:pt x="3498173" y="6321676"/>
                  <a:pt x="3514193" y="6321381"/>
                  <a:pt x="3494028" y="6338390"/>
                </a:cubicBezTo>
                <a:lnTo>
                  <a:pt x="3486030" y="6396716"/>
                </a:lnTo>
                <a:cubicBezTo>
                  <a:pt x="3491309" y="6409668"/>
                  <a:pt x="3488928" y="6420134"/>
                  <a:pt x="3484103" y="6430386"/>
                </a:cubicBezTo>
                <a:cubicBezTo>
                  <a:pt x="3485763" y="6460632"/>
                  <a:pt x="3478568" y="6488285"/>
                  <a:pt x="3475922" y="6522318"/>
                </a:cubicBezTo>
                <a:cubicBezTo>
                  <a:pt x="3482128" y="6559051"/>
                  <a:pt x="3468277" y="6578006"/>
                  <a:pt x="3465506" y="6614374"/>
                </a:cubicBezTo>
                <a:cubicBezTo>
                  <a:pt x="3478925" y="6650248"/>
                  <a:pt x="3446064" y="6638174"/>
                  <a:pt x="3446789" y="6668768"/>
                </a:cubicBezTo>
                <a:cubicBezTo>
                  <a:pt x="3458869" y="6718505"/>
                  <a:pt x="3435878" y="6667592"/>
                  <a:pt x="3439582" y="6744454"/>
                </a:cubicBezTo>
                <a:cubicBezTo>
                  <a:pt x="3441631" y="6748797"/>
                  <a:pt x="3439393" y="6758101"/>
                  <a:pt x="3436538" y="6757102"/>
                </a:cubicBezTo>
                <a:cubicBezTo>
                  <a:pt x="3437461" y="6773941"/>
                  <a:pt x="3420846" y="6822488"/>
                  <a:pt x="3424061" y="6846522"/>
                </a:cubicBezTo>
                <a:lnTo>
                  <a:pt x="342303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97" name="Google Shape;197;g267d7544c12_0_4"/>
          <p:cNvSpPr txBox="1">
            <a:spLocks noGrp="1"/>
          </p:cNvSpPr>
          <p:nvPr>
            <p:ph type="body" idx="1"/>
          </p:nvPr>
        </p:nvSpPr>
        <p:spPr>
          <a:xfrm>
            <a:off x="3429000" y="1651468"/>
            <a:ext cx="5086350" cy="2925548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685800" indent="-457200" defTabSz="914400">
              <a:lnSpc>
                <a:spcPct val="90000"/>
              </a:lnSpc>
              <a:spcAft>
                <a:spcPts val="600"/>
              </a:spcAft>
              <a:buClr>
                <a:schemeClr val="dk1"/>
              </a:buClr>
              <a:buSzPts val="1800"/>
            </a:pPr>
            <a:r>
              <a:rPr lang="en-US" sz="2800" dirty="0">
                <a:sym typeface="Roboto Slab"/>
              </a:rPr>
              <a:t>A sign of weakness</a:t>
            </a:r>
          </a:p>
          <a:p>
            <a:pPr marL="685800" indent="-457200" defTabSz="914400">
              <a:lnSpc>
                <a:spcPct val="90000"/>
              </a:lnSpc>
              <a:spcAft>
                <a:spcPts val="600"/>
              </a:spcAft>
              <a:buClr>
                <a:schemeClr val="dk1"/>
              </a:buClr>
              <a:buSzPts val="1800"/>
            </a:pPr>
            <a:r>
              <a:rPr lang="en-US" sz="2800" dirty="0">
                <a:sym typeface="Roboto Slab"/>
              </a:rPr>
              <a:t>A sign of failure</a:t>
            </a:r>
          </a:p>
          <a:p>
            <a:pPr marL="685800" indent="-457200" defTabSz="914400">
              <a:lnSpc>
                <a:spcPct val="90000"/>
              </a:lnSpc>
              <a:spcAft>
                <a:spcPts val="600"/>
              </a:spcAft>
              <a:buClr>
                <a:schemeClr val="dk1"/>
              </a:buClr>
              <a:buSzPts val="1800"/>
            </a:pPr>
            <a:r>
              <a:rPr lang="en-US" sz="2800" dirty="0">
                <a:sym typeface="Roboto Slab"/>
              </a:rPr>
              <a:t>A sign that you don’t belong in college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3" name="Rectangle 202">
            <a:extLst>
              <a:ext uri="{FF2B5EF4-FFF2-40B4-BE49-F238E27FC236}">
                <a16:creationId xmlns:a16="http://schemas.microsoft.com/office/drawing/2014/main" id="{F944E337-3E5D-4A1F-A5A1-2057F25B8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4DA50D69-7CF7-4844-B844-A2B821C77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5890"/>
            <a:ext cx="9144000" cy="5149390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Google Shape;196;g267d7544c12_0_4"/>
          <p:cNvSpPr txBox="1">
            <a:spLocks noGrp="1"/>
          </p:cNvSpPr>
          <p:nvPr>
            <p:ph type="title"/>
          </p:nvPr>
        </p:nvSpPr>
        <p:spPr>
          <a:xfrm>
            <a:off x="3429000" y="451308"/>
            <a:ext cx="5086350" cy="1004022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914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ts val="3000"/>
            </a:pPr>
            <a:r>
              <a:rPr lang="en-US" sz="4100" b="1" dirty="0"/>
              <a:t>Asking for help is...</a:t>
            </a:r>
          </a:p>
        </p:txBody>
      </p:sp>
      <p:pic>
        <p:nvPicPr>
          <p:cNvPr id="199" name="Picture 198" descr="Wood human figure">
            <a:extLst>
              <a:ext uri="{FF2B5EF4-FFF2-40B4-BE49-F238E27FC236}">
                <a16:creationId xmlns:a16="http://schemas.microsoft.com/office/drawing/2014/main" id="{E108C7D2-C607-4748-CC9A-717D563746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40" r="57014"/>
          <a:stretch/>
        </p:blipFill>
        <p:spPr>
          <a:xfrm>
            <a:off x="20" y="10"/>
            <a:ext cx="2816049" cy="5143490"/>
          </a:xfrm>
          <a:custGeom>
            <a:avLst/>
            <a:gdLst/>
            <a:ahLst/>
            <a:cxnLst/>
            <a:rect l="l" t="t" r="r" b="b"/>
            <a:pathLst>
              <a:path w="3754759" h="6858000">
                <a:moveTo>
                  <a:pt x="0" y="0"/>
                </a:moveTo>
                <a:lnTo>
                  <a:pt x="3405358" y="0"/>
                </a:lnTo>
                <a:lnTo>
                  <a:pt x="3406298" y="5103"/>
                </a:lnTo>
                <a:cubicBezTo>
                  <a:pt x="3408705" y="9272"/>
                  <a:pt x="3410993" y="13534"/>
                  <a:pt x="3408744" y="22806"/>
                </a:cubicBezTo>
                <a:cubicBezTo>
                  <a:pt x="3398212" y="18869"/>
                  <a:pt x="3412504" y="58782"/>
                  <a:pt x="3403554" y="60481"/>
                </a:cubicBezTo>
                <a:cubicBezTo>
                  <a:pt x="3417198" y="75379"/>
                  <a:pt x="3401704" y="83956"/>
                  <a:pt x="3406685" y="104437"/>
                </a:cubicBezTo>
                <a:cubicBezTo>
                  <a:pt x="3412035" y="113935"/>
                  <a:pt x="3413215" y="120918"/>
                  <a:pt x="3408439" y="130745"/>
                </a:cubicBezTo>
                <a:cubicBezTo>
                  <a:pt x="3434362" y="174436"/>
                  <a:pt x="3410826" y="157826"/>
                  <a:pt x="3422002" y="199353"/>
                </a:cubicBezTo>
                <a:cubicBezTo>
                  <a:pt x="3433366" y="235046"/>
                  <a:pt x="3441595" y="275734"/>
                  <a:pt x="3466217" y="309590"/>
                </a:cubicBezTo>
                <a:cubicBezTo>
                  <a:pt x="3473022" y="315692"/>
                  <a:pt x="3476249" y="331335"/>
                  <a:pt x="3473425" y="344525"/>
                </a:cubicBezTo>
                <a:cubicBezTo>
                  <a:pt x="3472938" y="346792"/>
                  <a:pt x="3472286" y="348904"/>
                  <a:pt x="3471491" y="350788"/>
                </a:cubicBezTo>
                <a:cubicBezTo>
                  <a:pt x="3476473" y="380853"/>
                  <a:pt x="3497528" y="490678"/>
                  <a:pt x="3503314" y="524915"/>
                </a:cubicBezTo>
                <a:cubicBezTo>
                  <a:pt x="3495110" y="528110"/>
                  <a:pt x="3511009" y="544789"/>
                  <a:pt x="3506208" y="556205"/>
                </a:cubicBezTo>
                <a:cubicBezTo>
                  <a:pt x="3501906" y="564424"/>
                  <a:pt x="3505727" y="571402"/>
                  <a:pt x="3506503" y="579730"/>
                </a:cubicBezTo>
                <a:cubicBezTo>
                  <a:pt x="3503352" y="590904"/>
                  <a:pt x="3511763" y="626437"/>
                  <a:pt x="3516997" y="635552"/>
                </a:cubicBezTo>
                <a:cubicBezTo>
                  <a:pt x="3534688" y="657082"/>
                  <a:pt x="3524838" y="708447"/>
                  <a:pt x="3538464" y="726388"/>
                </a:cubicBezTo>
                <a:cubicBezTo>
                  <a:pt x="3540659" y="733032"/>
                  <a:pt x="3541735" y="739585"/>
                  <a:pt x="3542115" y="746049"/>
                </a:cubicBezTo>
                <a:lnTo>
                  <a:pt x="3541598" y="764218"/>
                </a:lnTo>
                <a:lnTo>
                  <a:pt x="3538294" y="769538"/>
                </a:lnTo>
                <a:lnTo>
                  <a:pt x="3539714" y="780556"/>
                </a:lnTo>
                <a:lnTo>
                  <a:pt x="3539328" y="783752"/>
                </a:lnTo>
                <a:cubicBezTo>
                  <a:pt x="3538575" y="789859"/>
                  <a:pt x="3537953" y="795880"/>
                  <a:pt x="3537882" y="801812"/>
                </a:cubicBezTo>
                <a:cubicBezTo>
                  <a:pt x="3555332" y="793164"/>
                  <a:pt x="3540143" y="850853"/>
                  <a:pt x="3553763" y="833773"/>
                </a:cubicBezTo>
                <a:cubicBezTo>
                  <a:pt x="3556400" y="864868"/>
                  <a:pt x="3568671" y="840452"/>
                  <a:pt x="3557696" y="878520"/>
                </a:cubicBezTo>
                <a:cubicBezTo>
                  <a:pt x="3574636" y="926170"/>
                  <a:pt x="3572932" y="1002669"/>
                  <a:pt x="3596902" y="1039468"/>
                </a:cubicBezTo>
                <a:cubicBezTo>
                  <a:pt x="3588227" y="1035176"/>
                  <a:pt x="3582669" y="1055878"/>
                  <a:pt x="3587550" y="1069793"/>
                </a:cubicBezTo>
                <a:cubicBezTo>
                  <a:pt x="3553603" y="1054905"/>
                  <a:pt x="3620138" y="1124159"/>
                  <a:pt x="3598129" y="1137690"/>
                </a:cubicBezTo>
                <a:cubicBezTo>
                  <a:pt x="3619154" y="1137277"/>
                  <a:pt x="3657845" y="1198819"/>
                  <a:pt x="3642072" y="1229443"/>
                </a:cubicBezTo>
                <a:cubicBezTo>
                  <a:pt x="3648492" y="1274612"/>
                  <a:pt x="3667414" y="1305895"/>
                  <a:pt x="3662799" y="1353804"/>
                </a:cubicBezTo>
                <a:cubicBezTo>
                  <a:pt x="3665680" y="1355144"/>
                  <a:pt x="3668149" y="1357448"/>
                  <a:pt x="3670319" y="1360420"/>
                </a:cubicBezTo>
                <a:lnTo>
                  <a:pt x="3675717" y="1370453"/>
                </a:lnTo>
                <a:lnTo>
                  <a:pt x="3675458" y="1372456"/>
                </a:lnTo>
                <a:cubicBezTo>
                  <a:pt x="3675775" y="1380261"/>
                  <a:pt x="3677154" y="1384198"/>
                  <a:pt x="3678998" y="1386422"/>
                </a:cubicBezTo>
                <a:lnTo>
                  <a:pt x="3681613" y="1387932"/>
                </a:lnTo>
                <a:lnTo>
                  <a:pt x="3684619" y="1397028"/>
                </a:lnTo>
                <a:lnTo>
                  <a:pt x="3692094" y="1413643"/>
                </a:lnTo>
                <a:lnTo>
                  <a:pt x="3692036" y="1417975"/>
                </a:lnTo>
                <a:lnTo>
                  <a:pt x="3701043" y="1444940"/>
                </a:lnTo>
                <a:lnTo>
                  <a:pt x="3700474" y="1445893"/>
                </a:lnTo>
                <a:cubicBezTo>
                  <a:pt x="3699407" y="1448641"/>
                  <a:pt x="3699006" y="1451835"/>
                  <a:pt x="3699990" y="1456030"/>
                </a:cubicBezTo>
                <a:cubicBezTo>
                  <a:pt x="3688343" y="1458099"/>
                  <a:pt x="3696713" y="1461887"/>
                  <a:pt x="3700642" y="1474079"/>
                </a:cubicBezTo>
                <a:cubicBezTo>
                  <a:pt x="3683431" y="1480016"/>
                  <a:pt x="3700716" y="1509516"/>
                  <a:pt x="3693587" y="1522890"/>
                </a:cubicBezTo>
                <a:cubicBezTo>
                  <a:pt x="3696861" y="1531716"/>
                  <a:pt x="3700010" y="1541157"/>
                  <a:pt x="3702900" y="1551068"/>
                </a:cubicBezTo>
                <a:lnTo>
                  <a:pt x="3708038" y="1631578"/>
                </a:lnTo>
                <a:lnTo>
                  <a:pt x="3698097" y="1716642"/>
                </a:lnTo>
                <a:cubicBezTo>
                  <a:pt x="3699314" y="1747867"/>
                  <a:pt x="3695412" y="1775147"/>
                  <a:pt x="3700384" y="1801382"/>
                </a:cubicBezTo>
                <a:cubicBezTo>
                  <a:pt x="3696845" y="1812311"/>
                  <a:pt x="3695699" y="1822504"/>
                  <a:pt x="3702257" y="1832013"/>
                </a:cubicBezTo>
                <a:cubicBezTo>
                  <a:pt x="3701651" y="1861238"/>
                  <a:pt x="3693313" y="1868713"/>
                  <a:pt x="3700986" y="1886838"/>
                </a:cubicBezTo>
                <a:cubicBezTo>
                  <a:pt x="3687741" y="1903887"/>
                  <a:pt x="3693148" y="1904594"/>
                  <a:pt x="3697545" y="1912087"/>
                </a:cubicBezTo>
                <a:lnTo>
                  <a:pt x="3697885" y="1913171"/>
                </a:lnTo>
                <a:lnTo>
                  <a:pt x="3695987" y="1915505"/>
                </a:lnTo>
                <a:lnTo>
                  <a:pt x="3695284" y="1920179"/>
                </a:lnTo>
                <a:lnTo>
                  <a:pt x="3696499" y="1932787"/>
                </a:lnTo>
                <a:lnTo>
                  <a:pt x="3697473" y="1937503"/>
                </a:lnTo>
                <a:cubicBezTo>
                  <a:pt x="3697953" y="1940760"/>
                  <a:pt x="3698023" y="1942937"/>
                  <a:pt x="3697799" y="1944457"/>
                </a:cubicBezTo>
                <a:lnTo>
                  <a:pt x="3697642" y="1944638"/>
                </a:lnTo>
                <a:lnTo>
                  <a:pt x="3698268" y="1951136"/>
                </a:lnTo>
                <a:cubicBezTo>
                  <a:pt x="3699704" y="1962083"/>
                  <a:pt x="3701457" y="1972719"/>
                  <a:pt x="3703418" y="1982828"/>
                </a:cubicBezTo>
                <a:cubicBezTo>
                  <a:pt x="3694620" y="1991887"/>
                  <a:pt x="3707345" y="2028973"/>
                  <a:pt x="3689767" y="2025705"/>
                </a:cubicBezTo>
                <a:cubicBezTo>
                  <a:pt x="3691896" y="2039367"/>
                  <a:pt x="3699517" y="2047321"/>
                  <a:pt x="3687894" y="2043252"/>
                </a:cubicBezTo>
                <a:cubicBezTo>
                  <a:pt x="3688268" y="2047766"/>
                  <a:pt x="3687435" y="2050599"/>
                  <a:pt x="3686015" y="2052668"/>
                </a:cubicBezTo>
                <a:lnTo>
                  <a:pt x="3685329" y="2053280"/>
                </a:lnTo>
                <a:lnTo>
                  <a:pt x="3690348" y="2083660"/>
                </a:lnTo>
                <a:lnTo>
                  <a:pt x="3689688" y="2087758"/>
                </a:lnTo>
                <a:lnTo>
                  <a:pt x="3694656" y="2107476"/>
                </a:lnTo>
                <a:lnTo>
                  <a:pt x="3696317" y="2117709"/>
                </a:lnTo>
                <a:lnTo>
                  <a:pt x="3698652" y="2120508"/>
                </a:lnTo>
                <a:cubicBezTo>
                  <a:pt x="3700138" y="2123582"/>
                  <a:pt x="3700933" y="2128051"/>
                  <a:pt x="3700157" y="2135655"/>
                </a:cubicBezTo>
                <a:lnTo>
                  <a:pt x="3699626" y="2137431"/>
                </a:lnTo>
                <a:lnTo>
                  <a:pt x="3703486" y="2149795"/>
                </a:lnTo>
                <a:cubicBezTo>
                  <a:pt x="3705184" y="2153754"/>
                  <a:pt x="3707268" y="2157232"/>
                  <a:pt x="3709885" y="2160002"/>
                </a:cubicBezTo>
                <a:cubicBezTo>
                  <a:pt x="3698737" y="2203287"/>
                  <a:pt x="3712805" y="2242927"/>
                  <a:pt x="3712777" y="2289319"/>
                </a:cubicBezTo>
                <a:cubicBezTo>
                  <a:pt x="3693169" y="2310331"/>
                  <a:pt x="3722276" y="2389074"/>
                  <a:pt x="3742794" y="2399589"/>
                </a:cubicBezTo>
                <a:cubicBezTo>
                  <a:pt x="3725319" y="2400703"/>
                  <a:pt x="3751962" y="2457534"/>
                  <a:pt x="3753311" y="2472464"/>
                </a:cubicBezTo>
                <a:cubicBezTo>
                  <a:pt x="3753760" y="2477441"/>
                  <a:pt x="3751399" y="2477762"/>
                  <a:pt x="3743656" y="2469811"/>
                </a:cubicBezTo>
                <a:cubicBezTo>
                  <a:pt x="3746474" y="2485608"/>
                  <a:pt x="3738186" y="2502460"/>
                  <a:pt x="3730339" y="2493869"/>
                </a:cubicBezTo>
                <a:cubicBezTo>
                  <a:pt x="3748556" y="2541387"/>
                  <a:pt x="3736267" y="2613433"/>
                  <a:pt x="3746134" y="2667651"/>
                </a:cubicBezTo>
                <a:cubicBezTo>
                  <a:pt x="3730160" y="2698252"/>
                  <a:pt x="3745496" y="2681337"/>
                  <a:pt x="3743743" y="2712354"/>
                </a:cubicBezTo>
                <a:cubicBezTo>
                  <a:pt x="3759373" y="2703131"/>
                  <a:pt x="3736572" y="2750256"/>
                  <a:pt x="3754759" y="2751060"/>
                </a:cubicBezTo>
                <a:cubicBezTo>
                  <a:pt x="3753864" y="2756679"/>
                  <a:pt x="3752424" y="2762098"/>
                  <a:pt x="3750841" y="2767527"/>
                </a:cubicBezTo>
                <a:lnTo>
                  <a:pt x="3750021" y="2770377"/>
                </a:lnTo>
                <a:lnTo>
                  <a:pt x="3749874" y="2781617"/>
                </a:lnTo>
                <a:lnTo>
                  <a:pt x="3745916" y="2784975"/>
                </a:lnTo>
                <a:lnTo>
                  <a:pt x="3742888" y="2802030"/>
                </a:lnTo>
                <a:cubicBezTo>
                  <a:pt x="3742360" y="2808388"/>
                  <a:pt x="3742498" y="2815196"/>
                  <a:pt x="3743710" y="2822667"/>
                </a:cubicBezTo>
                <a:cubicBezTo>
                  <a:pt x="3751787" y="2840797"/>
                  <a:pt x="3744398" y="2870002"/>
                  <a:pt x="3746201" y="2896003"/>
                </a:cubicBezTo>
                <a:lnTo>
                  <a:pt x="3749006" y="2907846"/>
                </a:lnTo>
                <a:lnTo>
                  <a:pt x="3747206" y="2947037"/>
                </a:lnTo>
                <a:cubicBezTo>
                  <a:pt x="3747030" y="2958176"/>
                  <a:pt x="3747214" y="2969719"/>
                  <a:pt x="3748070" y="2981841"/>
                </a:cubicBezTo>
                <a:lnTo>
                  <a:pt x="3750937" y="3004278"/>
                </a:lnTo>
                <a:lnTo>
                  <a:pt x="3749761" y="3010254"/>
                </a:lnTo>
                <a:cubicBezTo>
                  <a:pt x="3750425" y="3020530"/>
                  <a:pt x="3756245" y="3033889"/>
                  <a:pt x="3749923" y="3032983"/>
                </a:cubicBezTo>
                <a:lnTo>
                  <a:pt x="3752658" y="3044429"/>
                </a:lnTo>
                <a:lnTo>
                  <a:pt x="3748217" y="3056076"/>
                </a:lnTo>
                <a:cubicBezTo>
                  <a:pt x="3747117" y="3057381"/>
                  <a:pt x="3745928" y="3058381"/>
                  <a:pt x="3744691" y="3059042"/>
                </a:cubicBezTo>
                <a:lnTo>
                  <a:pt x="3747123" y="3075102"/>
                </a:lnTo>
                <a:lnTo>
                  <a:pt x="3744190" y="3088509"/>
                </a:lnTo>
                <a:lnTo>
                  <a:pt x="3747093" y="3099930"/>
                </a:lnTo>
                <a:lnTo>
                  <a:pt x="3746799" y="3104743"/>
                </a:lnTo>
                <a:lnTo>
                  <a:pt x="3745610" y="3116729"/>
                </a:lnTo>
                <a:cubicBezTo>
                  <a:pt x="3744666" y="3122891"/>
                  <a:pt x="3743503" y="3129792"/>
                  <a:pt x="3742676" y="3137453"/>
                </a:cubicBezTo>
                <a:lnTo>
                  <a:pt x="3742441" y="3143884"/>
                </a:lnTo>
                <a:lnTo>
                  <a:pt x="3737104" y="3158122"/>
                </a:lnTo>
                <a:cubicBezTo>
                  <a:pt x="3733050" y="3168490"/>
                  <a:pt x="3730374" y="3176626"/>
                  <a:pt x="3733275" y="3185367"/>
                </a:cubicBezTo>
                <a:cubicBezTo>
                  <a:pt x="3728135" y="3200760"/>
                  <a:pt x="3712176" y="3212117"/>
                  <a:pt x="3717639" y="3233769"/>
                </a:cubicBezTo>
                <a:cubicBezTo>
                  <a:pt x="3709851" y="3227497"/>
                  <a:pt x="3717920" y="3258095"/>
                  <a:pt x="3710433" y="3262123"/>
                </a:cubicBezTo>
                <a:cubicBezTo>
                  <a:pt x="3704342" y="3264110"/>
                  <a:pt x="3705370" y="3273856"/>
                  <a:pt x="3703458" y="3281408"/>
                </a:cubicBezTo>
                <a:cubicBezTo>
                  <a:pt x="3697412" y="3287020"/>
                  <a:pt x="3693483" y="3324746"/>
                  <a:pt x="3695027" y="3337739"/>
                </a:cubicBezTo>
                <a:cubicBezTo>
                  <a:pt x="3703095" y="3374177"/>
                  <a:pt x="3679154" y="3404974"/>
                  <a:pt x="3684951" y="3434139"/>
                </a:cubicBezTo>
                <a:cubicBezTo>
                  <a:pt x="3684732" y="3441861"/>
                  <a:pt x="3683615" y="3448308"/>
                  <a:pt x="3681946" y="3453928"/>
                </a:cubicBezTo>
                <a:lnTo>
                  <a:pt x="3675939" y="3468021"/>
                </a:lnTo>
                <a:cubicBezTo>
                  <a:pt x="3674480" y="3468264"/>
                  <a:pt x="3673022" y="3468506"/>
                  <a:pt x="3671563" y="3468748"/>
                </a:cubicBezTo>
                <a:lnTo>
                  <a:pt x="3669360" y="3479164"/>
                </a:lnTo>
                <a:lnTo>
                  <a:pt x="3668060" y="3481325"/>
                </a:lnTo>
                <a:cubicBezTo>
                  <a:pt x="3665560" y="3485437"/>
                  <a:pt x="3663197" y="3489622"/>
                  <a:pt x="3661315" y="3494328"/>
                </a:cubicBezTo>
                <a:cubicBezTo>
                  <a:pt x="3678446" y="3506175"/>
                  <a:pt x="3648136" y="3536311"/>
                  <a:pt x="3664679" y="3537226"/>
                </a:cubicBezTo>
                <a:cubicBezTo>
                  <a:pt x="3657322" y="3565147"/>
                  <a:pt x="3674997" y="3558694"/>
                  <a:pt x="3654205" y="3577551"/>
                </a:cubicBezTo>
                <a:cubicBezTo>
                  <a:pt x="3653633" y="3634248"/>
                  <a:pt x="3628736" y="3694092"/>
                  <a:pt x="3637325" y="3749618"/>
                </a:cubicBezTo>
                <a:cubicBezTo>
                  <a:pt x="3631446" y="3736800"/>
                  <a:pt x="3620480" y="3747498"/>
                  <a:pt x="3620258" y="3763981"/>
                </a:cubicBezTo>
                <a:cubicBezTo>
                  <a:pt x="3596667" y="3715365"/>
                  <a:pt x="3630603" y="3842969"/>
                  <a:pt x="3608193" y="3830141"/>
                </a:cubicBezTo>
                <a:cubicBezTo>
                  <a:pt x="3625759" y="3852486"/>
                  <a:pt x="3638965" y="3943841"/>
                  <a:pt x="3616479" y="3951521"/>
                </a:cubicBezTo>
                <a:cubicBezTo>
                  <a:pt x="3607940" y="3994867"/>
                  <a:pt x="3614033" y="4040502"/>
                  <a:pt x="3595498" y="4074157"/>
                </a:cubicBezTo>
                <a:cubicBezTo>
                  <a:pt x="3597477" y="4078342"/>
                  <a:pt x="3598819" y="4082864"/>
                  <a:pt x="3599706" y="4087599"/>
                </a:cubicBezTo>
                <a:lnTo>
                  <a:pt x="3601103" y="4101515"/>
                </a:lnTo>
                <a:lnTo>
                  <a:pt x="3600274" y="4102849"/>
                </a:lnTo>
                <a:cubicBezTo>
                  <a:pt x="3598143" y="4109482"/>
                  <a:pt x="3598077" y="4114144"/>
                  <a:pt x="3598925" y="4117926"/>
                </a:cubicBezTo>
                <a:lnTo>
                  <a:pt x="3600630" y="4121966"/>
                </a:lnTo>
                <a:lnTo>
                  <a:pt x="3600331" y="4132543"/>
                </a:lnTo>
                <a:lnTo>
                  <a:pt x="3601432" y="4154003"/>
                </a:lnTo>
                <a:lnTo>
                  <a:pt x="3600054" y="4157433"/>
                </a:lnTo>
                <a:lnTo>
                  <a:pt x="3599248" y="4188888"/>
                </a:lnTo>
                <a:cubicBezTo>
                  <a:pt x="3598993" y="4188940"/>
                  <a:pt x="3598738" y="4188992"/>
                  <a:pt x="3598484" y="4189044"/>
                </a:cubicBezTo>
                <a:cubicBezTo>
                  <a:pt x="3596754" y="4190111"/>
                  <a:pt x="3595443" y="4192250"/>
                  <a:pt x="3594971" y="4196698"/>
                </a:cubicBezTo>
                <a:cubicBezTo>
                  <a:pt x="3584674" y="4185805"/>
                  <a:pt x="3590455" y="4197885"/>
                  <a:pt x="3589971" y="4211958"/>
                </a:cubicBezTo>
                <a:cubicBezTo>
                  <a:pt x="3573870" y="4198179"/>
                  <a:pt x="3579156" y="4240607"/>
                  <a:pt x="3569135" y="4243705"/>
                </a:cubicBezTo>
                <a:cubicBezTo>
                  <a:pt x="3569142" y="4254351"/>
                  <a:pt x="3568856" y="4265362"/>
                  <a:pt x="3568210" y="4276468"/>
                </a:cubicBezTo>
                <a:lnTo>
                  <a:pt x="3567613" y="4282925"/>
                </a:lnTo>
                <a:cubicBezTo>
                  <a:pt x="3567553" y="4282949"/>
                  <a:pt x="3567492" y="4282974"/>
                  <a:pt x="3567432" y="4282999"/>
                </a:cubicBezTo>
                <a:cubicBezTo>
                  <a:pt x="3566940" y="4284280"/>
                  <a:pt x="3566607" y="4286359"/>
                  <a:pt x="3566464" y="4289697"/>
                </a:cubicBezTo>
                <a:lnTo>
                  <a:pt x="3566526" y="4294698"/>
                </a:lnTo>
                <a:lnTo>
                  <a:pt x="3565367" y="4307225"/>
                </a:lnTo>
                <a:lnTo>
                  <a:pt x="3563841" y="4311164"/>
                </a:lnTo>
                <a:lnTo>
                  <a:pt x="3561610" y="4312189"/>
                </a:lnTo>
                <a:lnTo>
                  <a:pt x="3561734" y="4313408"/>
                </a:lnTo>
                <a:cubicBezTo>
                  <a:pt x="3564537" y="4323096"/>
                  <a:pt x="3569544" y="4327053"/>
                  <a:pt x="3553832" y="4334910"/>
                </a:cubicBezTo>
                <a:cubicBezTo>
                  <a:pt x="3557797" y="4356533"/>
                  <a:pt x="3548502" y="4358433"/>
                  <a:pt x="3542564" y="4385380"/>
                </a:cubicBezTo>
                <a:cubicBezTo>
                  <a:pt x="3547050" y="4398267"/>
                  <a:pt x="3544091" y="4407098"/>
                  <a:pt x="3538724" y="4415150"/>
                </a:cubicBezTo>
                <a:cubicBezTo>
                  <a:pt x="3538633" y="4442707"/>
                  <a:pt x="3529920" y="4465824"/>
                  <a:pt x="3525348" y="4495753"/>
                </a:cubicBezTo>
                <a:cubicBezTo>
                  <a:pt x="3529387" y="4530212"/>
                  <a:pt x="3514579" y="4543935"/>
                  <a:pt x="3509749" y="4575934"/>
                </a:cubicBezTo>
                <a:cubicBezTo>
                  <a:pt x="3519579" y="4606914"/>
                  <a:pt x="3496418" y="4596497"/>
                  <a:pt x="3489779" y="4611927"/>
                </a:cubicBezTo>
                <a:lnTo>
                  <a:pt x="3488856" y="4616508"/>
                </a:lnTo>
                <a:lnTo>
                  <a:pt x="3489486" y="4629163"/>
                </a:lnTo>
                <a:lnTo>
                  <a:pt x="3490242" y="4633947"/>
                </a:lnTo>
                <a:cubicBezTo>
                  <a:pt x="3490570" y="4637233"/>
                  <a:pt x="3490539" y="4639406"/>
                  <a:pt x="3490244" y="4640894"/>
                </a:cubicBezTo>
                <a:lnTo>
                  <a:pt x="3490078" y="4641059"/>
                </a:lnTo>
                <a:lnTo>
                  <a:pt x="3490403" y="4647582"/>
                </a:lnTo>
                <a:cubicBezTo>
                  <a:pt x="3491330" y="4658608"/>
                  <a:pt x="3492590" y="4669354"/>
                  <a:pt x="3494082" y="4679601"/>
                </a:cubicBezTo>
                <a:cubicBezTo>
                  <a:pt x="3484854" y="4687754"/>
                  <a:pt x="3495864" y="4725869"/>
                  <a:pt x="3478421" y="4720918"/>
                </a:cubicBezTo>
                <a:cubicBezTo>
                  <a:pt x="3479918" y="4734712"/>
                  <a:pt x="3487176" y="4743359"/>
                  <a:pt x="3475730" y="4738188"/>
                </a:cubicBezTo>
                <a:cubicBezTo>
                  <a:pt x="3475894" y="4742712"/>
                  <a:pt x="3474928" y="4745450"/>
                  <a:pt x="3473409" y="4747368"/>
                </a:cubicBezTo>
                <a:lnTo>
                  <a:pt x="3472696" y="4747913"/>
                </a:lnTo>
                <a:lnTo>
                  <a:pt x="3476304" y="4778609"/>
                </a:lnTo>
                <a:lnTo>
                  <a:pt x="3475454" y="4782623"/>
                </a:lnTo>
                <a:lnTo>
                  <a:pt x="3479507" y="4802712"/>
                </a:lnTo>
                <a:lnTo>
                  <a:pt x="3480695" y="4813049"/>
                </a:lnTo>
                <a:lnTo>
                  <a:pt x="3482902" y="4816057"/>
                </a:lnTo>
                <a:cubicBezTo>
                  <a:pt x="3484247" y="4819259"/>
                  <a:pt x="3484834" y="4823783"/>
                  <a:pt x="3483703" y="4831270"/>
                </a:cubicBezTo>
                <a:lnTo>
                  <a:pt x="3483090" y="4832984"/>
                </a:lnTo>
                <a:lnTo>
                  <a:pt x="3486378" y="4845654"/>
                </a:lnTo>
                <a:cubicBezTo>
                  <a:pt x="3487893" y="4849755"/>
                  <a:pt x="3489817" y="4853416"/>
                  <a:pt x="3492309" y="4856425"/>
                </a:cubicBezTo>
                <a:cubicBezTo>
                  <a:pt x="3479133" y="4898390"/>
                  <a:pt x="3491371" y="4939174"/>
                  <a:pt x="3489182" y="4985308"/>
                </a:cubicBezTo>
                <a:cubicBezTo>
                  <a:pt x="3492413" y="5037202"/>
                  <a:pt x="3496839" y="5073159"/>
                  <a:pt x="3498182" y="5107346"/>
                </a:cubicBezTo>
                <a:cubicBezTo>
                  <a:pt x="3500266" y="5123329"/>
                  <a:pt x="3506680" y="5240376"/>
                  <a:pt x="3499225" y="5231073"/>
                </a:cubicBezTo>
                <a:cubicBezTo>
                  <a:pt x="3515247" y="5280090"/>
                  <a:pt x="3497607" y="5309911"/>
                  <a:pt x="3504960" y="5364785"/>
                </a:cubicBezTo>
                <a:cubicBezTo>
                  <a:pt x="3487546" y="5393671"/>
                  <a:pt x="3503686" y="5378336"/>
                  <a:pt x="3500486" y="5409009"/>
                </a:cubicBezTo>
                <a:cubicBezTo>
                  <a:pt x="3516561" y="5401350"/>
                  <a:pt x="3491544" y="5446009"/>
                  <a:pt x="3509710" y="5448570"/>
                </a:cubicBezTo>
                <a:cubicBezTo>
                  <a:pt x="3508555" y="5454072"/>
                  <a:pt x="3506859" y="5459319"/>
                  <a:pt x="3505022" y="5464568"/>
                </a:cubicBezTo>
                <a:lnTo>
                  <a:pt x="3504070" y="5467320"/>
                </a:lnTo>
                <a:lnTo>
                  <a:pt x="3503399" y="5478483"/>
                </a:lnTo>
                <a:lnTo>
                  <a:pt x="3499281" y="5481443"/>
                </a:lnTo>
                <a:lnTo>
                  <a:pt x="3499047" y="5616712"/>
                </a:lnTo>
                <a:cubicBezTo>
                  <a:pt x="3502347" y="5628424"/>
                  <a:pt x="3503819" y="5666768"/>
                  <a:pt x="3498775" y="5675291"/>
                </a:cubicBezTo>
                <a:cubicBezTo>
                  <a:pt x="3497984" y="5683547"/>
                  <a:pt x="3500335" y="5692400"/>
                  <a:pt x="3494739" y="5697458"/>
                </a:cubicBezTo>
                <a:cubicBezTo>
                  <a:pt x="3492180" y="5715432"/>
                  <a:pt x="3486290" y="5756597"/>
                  <a:pt x="3483423" y="5783137"/>
                </a:cubicBezTo>
                <a:cubicBezTo>
                  <a:pt x="3491452" y="5796973"/>
                  <a:pt x="3477643" y="5819988"/>
                  <a:pt x="3477532" y="5856699"/>
                </a:cubicBezTo>
                <a:cubicBezTo>
                  <a:pt x="3486776" y="5871818"/>
                  <a:pt x="3477340" y="5881447"/>
                  <a:pt x="3490032" y="5910638"/>
                </a:cubicBezTo>
                <a:cubicBezTo>
                  <a:pt x="3488930" y="5911913"/>
                  <a:pt x="3487924" y="5913488"/>
                  <a:pt x="3487046" y="5915313"/>
                </a:cubicBezTo>
                <a:cubicBezTo>
                  <a:pt x="3481941" y="5925917"/>
                  <a:pt x="3482137" y="5942505"/>
                  <a:pt x="3487484" y="5952365"/>
                </a:cubicBezTo>
                <a:cubicBezTo>
                  <a:pt x="3504666" y="5999029"/>
                  <a:pt x="3505019" y="6042078"/>
                  <a:pt x="3509266" y="6082373"/>
                </a:cubicBezTo>
                <a:cubicBezTo>
                  <a:pt x="3512265" y="6128005"/>
                  <a:pt x="3492950" y="6098121"/>
                  <a:pt x="3509564" y="6154771"/>
                </a:cubicBezTo>
                <a:cubicBezTo>
                  <a:pt x="3503223" y="6161045"/>
                  <a:pt x="3503062" y="6168289"/>
                  <a:pt x="3506404" y="6180433"/>
                </a:cubicBezTo>
                <a:cubicBezTo>
                  <a:pt x="3507378" y="6202614"/>
                  <a:pt x="3491084" y="6201180"/>
                  <a:pt x="3501312" y="6223427"/>
                </a:cubicBezTo>
                <a:cubicBezTo>
                  <a:pt x="3492497" y="6219559"/>
                  <a:pt x="3498753" y="6265580"/>
                  <a:pt x="3489469" y="6255476"/>
                </a:cubicBezTo>
                <a:cubicBezTo>
                  <a:pt x="3481791" y="6270065"/>
                  <a:pt x="3495037" y="6276996"/>
                  <a:pt x="3488398" y="6291462"/>
                </a:cubicBezTo>
                <a:cubicBezTo>
                  <a:pt x="3487099" y="6307679"/>
                  <a:pt x="3497555" y="6282019"/>
                  <a:pt x="3498547" y="6299935"/>
                </a:cubicBezTo>
                <a:cubicBezTo>
                  <a:pt x="3498173" y="6321676"/>
                  <a:pt x="3514193" y="6321381"/>
                  <a:pt x="3494028" y="6338390"/>
                </a:cubicBezTo>
                <a:lnTo>
                  <a:pt x="3486030" y="6396716"/>
                </a:lnTo>
                <a:cubicBezTo>
                  <a:pt x="3491309" y="6409668"/>
                  <a:pt x="3488928" y="6420134"/>
                  <a:pt x="3484103" y="6430386"/>
                </a:cubicBezTo>
                <a:cubicBezTo>
                  <a:pt x="3485763" y="6460632"/>
                  <a:pt x="3478568" y="6488285"/>
                  <a:pt x="3475922" y="6522318"/>
                </a:cubicBezTo>
                <a:cubicBezTo>
                  <a:pt x="3482128" y="6559051"/>
                  <a:pt x="3468277" y="6578006"/>
                  <a:pt x="3465506" y="6614374"/>
                </a:cubicBezTo>
                <a:cubicBezTo>
                  <a:pt x="3478925" y="6650248"/>
                  <a:pt x="3446064" y="6638174"/>
                  <a:pt x="3446789" y="6668768"/>
                </a:cubicBezTo>
                <a:cubicBezTo>
                  <a:pt x="3458869" y="6718505"/>
                  <a:pt x="3435878" y="6667592"/>
                  <a:pt x="3439582" y="6744454"/>
                </a:cubicBezTo>
                <a:cubicBezTo>
                  <a:pt x="3441631" y="6748797"/>
                  <a:pt x="3439393" y="6758101"/>
                  <a:pt x="3436538" y="6757102"/>
                </a:cubicBezTo>
                <a:cubicBezTo>
                  <a:pt x="3437461" y="6773941"/>
                  <a:pt x="3420846" y="6822488"/>
                  <a:pt x="3424061" y="6846522"/>
                </a:cubicBezTo>
                <a:lnTo>
                  <a:pt x="342303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97" name="Google Shape;197;g267d7544c12_0_4"/>
          <p:cNvSpPr txBox="1">
            <a:spLocks noGrp="1"/>
          </p:cNvSpPr>
          <p:nvPr>
            <p:ph type="body" idx="1"/>
          </p:nvPr>
        </p:nvSpPr>
        <p:spPr>
          <a:xfrm>
            <a:off x="3429000" y="1651468"/>
            <a:ext cx="5086350" cy="2925548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 fontScale="85000" lnSpcReduction="20000"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 Slab"/>
              <a:buChar char="●"/>
            </a:pPr>
            <a:r>
              <a:rPr lang="en-US" sz="2800" dirty="0">
                <a:latin typeface="Roboto Slab"/>
                <a:ea typeface="Roboto Slab"/>
                <a:cs typeface="Roboto Slab"/>
                <a:sym typeface="Roboto Slab"/>
              </a:rPr>
              <a:t>Responsible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 Slab"/>
              <a:buChar char="●"/>
            </a:pPr>
            <a:r>
              <a:rPr lang="en-US" sz="2800" dirty="0">
                <a:latin typeface="Roboto Slab"/>
                <a:ea typeface="Roboto Slab"/>
                <a:cs typeface="Roboto Slab"/>
                <a:sym typeface="Roboto Slab"/>
              </a:rPr>
              <a:t>Proactive</a:t>
            </a:r>
            <a:endParaRPr lang="en-US" sz="2800"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 Slab"/>
              <a:buChar char="●"/>
            </a:pPr>
            <a:r>
              <a:rPr lang="en-US" sz="2800" dirty="0">
                <a:latin typeface="Roboto Slab"/>
                <a:ea typeface="Roboto Slab"/>
                <a:cs typeface="Roboto Slab"/>
                <a:sym typeface="Roboto Slab"/>
              </a:rPr>
              <a:t>Strong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-US" sz="2800" dirty="0">
                <a:latin typeface="Roboto Slab"/>
                <a:ea typeface="Roboto Slab"/>
                <a:cs typeface="Roboto Slab"/>
                <a:sym typeface="Roboto Slab"/>
              </a:rPr>
              <a:t>Healthy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-US" sz="2800" dirty="0">
                <a:latin typeface="Roboto Slab"/>
                <a:ea typeface="Roboto Slab"/>
                <a:cs typeface="Roboto Slab"/>
                <a:sym typeface="Roboto Slab"/>
              </a:rPr>
              <a:t>Normal</a:t>
            </a:r>
            <a:endParaRPr lang="en-US" sz="2800" dirty="0"/>
          </a:p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-US" sz="2800" dirty="0">
                <a:latin typeface="Roboto Slab"/>
                <a:ea typeface="Roboto Slab"/>
                <a:cs typeface="Roboto Slab"/>
                <a:sym typeface="Roboto Slab"/>
              </a:rPr>
              <a:t>Necessary</a:t>
            </a:r>
          </a:p>
          <a:p>
            <a:pPr marL="685800" indent="-457200" defTabSz="914400">
              <a:lnSpc>
                <a:spcPct val="90000"/>
              </a:lnSpc>
              <a:spcAft>
                <a:spcPts val="600"/>
              </a:spcAft>
              <a:buClr>
                <a:schemeClr val="dk1"/>
              </a:buClr>
              <a:buSzPts val="1800"/>
            </a:pPr>
            <a:endParaRPr lang="en-US" sz="2800" dirty="0">
              <a:sym typeface="Roboto Slab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89EADA-AF44-F129-826E-CE42B90EDA0D}"/>
              </a:ext>
            </a:extLst>
          </p:cNvPr>
          <p:cNvSpPr txBox="1"/>
          <p:nvPr/>
        </p:nvSpPr>
        <p:spPr>
          <a:xfrm>
            <a:off x="6279356" y="1907381"/>
            <a:ext cx="2707482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You and your education are valuable, and you deserve support.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607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6" name="Rectangle 215">
            <a:extLst>
              <a:ext uri="{FF2B5EF4-FFF2-40B4-BE49-F238E27FC236}">
                <a16:creationId xmlns:a16="http://schemas.microsoft.com/office/drawing/2014/main" id="{E4469908-40F0-48EB-8B29-996548C19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Google Shape;210;p24"/>
          <p:cNvSpPr txBox="1">
            <a:spLocks noGrp="1"/>
          </p:cNvSpPr>
          <p:nvPr>
            <p:ph type="title"/>
          </p:nvPr>
        </p:nvSpPr>
        <p:spPr>
          <a:xfrm>
            <a:off x="628650" y="3054030"/>
            <a:ext cx="7886700" cy="964566"/>
          </a:xfrm>
          <a:prstGeom prst="rect">
            <a:avLst/>
          </a:prstGeom>
          <a:noFill/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914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11111"/>
            </a:pPr>
            <a:r>
              <a:rPr lang="en-US" sz="3900" b="1"/>
              <a:t>Self-Advocacy</a:t>
            </a:r>
          </a:p>
        </p:txBody>
      </p:sp>
      <p:pic>
        <p:nvPicPr>
          <p:cNvPr id="212" name="Picture 211" descr="A close up image of chess pawns">
            <a:extLst>
              <a:ext uri="{FF2B5EF4-FFF2-40B4-BE49-F238E27FC236}">
                <a16:creationId xmlns:a16="http://schemas.microsoft.com/office/drawing/2014/main" id="{9897BBC4-6B01-B9C8-1394-3353775B2C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8783" b="2562"/>
          <a:stretch/>
        </p:blipFill>
        <p:spPr>
          <a:xfrm>
            <a:off x="20" y="10"/>
            <a:ext cx="9143979" cy="292523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5"/>
          <p:cNvSpPr txBox="1">
            <a:spLocks noGrp="1"/>
          </p:cNvSpPr>
          <p:nvPr>
            <p:ph type="body" idx="1"/>
          </p:nvPr>
        </p:nvSpPr>
        <p:spPr>
          <a:xfrm>
            <a:off x="5649685" y="1188670"/>
            <a:ext cx="2643415" cy="3542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500" b="1">
                <a:solidFill>
                  <a:schemeClr val="accent6"/>
                </a:solidFill>
              </a:rPr>
              <a:t>D</a:t>
            </a:r>
            <a:r>
              <a:rPr lang="en" sz="2500" b="1">
                <a:solidFill>
                  <a:schemeClr val="dk1"/>
                </a:solidFill>
              </a:rPr>
              <a:t>escribe</a:t>
            </a:r>
            <a:r>
              <a:rPr lang="en" sz="2500">
                <a:solidFill>
                  <a:schemeClr val="dk1"/>
                </a:solidFill>
              </a:rPr>
              <a:t> 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500" b="1">
                <a:solidFill>
                  <a:schemeClr val="accent6"/>
                </a:solidFill>
              </a:rPr>
              <a:t>E</a:t>
            </a:r>
            <a:r>
              <a:rPr lang="en" sz="2500" b="1">
                <a:solidFill>
                  <a:schemeClr val="dk1"/>
                </a:solidFill>
              </a:rPr>
              <a:t>xpress</a:t>
            </a:r>
            <a:r>
              <a:rPr lang="en" sz="2500"/>
              <a:t> 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500" b="1">
                <a:solidFill>
                  <a:schemeClr val="accent6"/>
                </a:solidFill>
              </a:rPr>
              <a:t>A</a:t>
            </a:r>
            <a:r>
              <a:rPr lang="en" sz="2500" b="1">
                <a:solidFill>
                  <a:schemeClr val="dk1"/>
                </a:solidFill>
              </a:rPr>
              <a:t>ssert</a:t>
            </a:r>
            <a:r>
              <a:rPr lang="en" sz="2500" b="1">
                <a:solidFill>
                  <a:schemeClr val="accent6"/>
                </a:solidFill>
              </a:rPr>
              <a:t> 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500" b="1">
                <a:solidFill>
                  <a:schemeClr val="accent6"/>
                </a:solidFill>
              </a:rPr>
              <a:t>R</a:t>
            </a:r>
            <a:r>
              <a:rPr lang="en" sz="2500" b="1">
                <a:solidFill>
                  <a:schemeClr val="dk1"/>
                </a:solidFill>
              </a:rPr>
              <a:t>einforce</a:t>
            </a:r>
            <a:r>
              <a:rPr lang="en" sz="2500"/>
              <a:t> 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500" b="1">
                <a:solidFill>
                  <a:schemeClr val="accent6"/>
                </a:solidFill>
              </a:rPr>
              <a:t>M</a:t>
            </a:r>
            <a:r>
              <a:rPr lang="en" sz="2500" b="1">
                <a:solidFill>
                  <a:schemeClr val="dk1"/>
                </a:solidFill>
              </a:rPr>
              <a:t>indfulness</a:t>
            </a:r>
            <a:r>
              <a:rPr lang="en" sz="2500"/>
              <a:t> 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500" b="1">
                <a:solidFill>
                  <a:schemeClr val="accent6"/>
                </a:solidFill>
              </a:rPr>
              <a:t>A</a:t>
            </a:r>
            <a:r>
              <a:rPr lang="en" sz="2500" b="1">
                <a:solidFill>
                  <a:schemeClr val="dk1"/>
                </a:solidFill>
              </a:rPr>
              <a:t>ppear</a:t>
            </a:r>
            <a:r>
              <a:rPr lang="en" sz="2500" b="1">
                <a:solidFill>
                  <a:schemeClr val="accent6"/>
                </a:solidFill>
              </a:rPr>
              <a:t> 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500" b="1">
                <a:solidFill>
                  <a:schemeClr val="accent6"/>
                </a:solidFill>
              </a:rPr>
              <a:t>N</a:t>
            </a:r>
            <a:r>
              <a:rPr lang="en" sz="2500" b="1">
                <a:solidFill>
                  <a:schemeClr val="dk1"/>
                </a:solidFill>
              </a:rPr>
              <a:t>egotiate</a:t>
            </a:r>
            <a:r>
              <a:rPr lang="en" sz="2500"/>
              <a:t> 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01800"/>
              <a:t>Use body language to show confidence, even if you don’t feel it. Stand up straight, make appropriate eye contact, speak clearly, and avoid fidgeting. 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000"/>
              <a:t>Negotiate Know the limits of what you are willing to accept, but be willing to compromise within them</a:t>
            </a:r>
            <a:r>
              <a:rPr lang="en" sz="3200"/>
              <a:t>.</a:t>
            </a:r>
            <a:endParaRPr sz="30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16" name="Google Shape;216;p25"/>
          <p:cNvSpPr txBox="1"/>
          <p:nvPr/>
        </p:nvSpPr>
        <p:spPr>
          <a:xfrm>
            <a:off x="939800" y="1602254"/>
            <a:ext cx="3399066" cy="193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i="0" u="none" strike="noStrike" cap="none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Use </a:t>
            </a:r>
            <a:r>
              <a:rPr lang="en" sz="3000" b="1" i="0" u="none" strike="noStrike" cap="none" dirty="0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rPr>
              <a:t>DEARMAN</a:t>
            </a:r>
            <a:r>
              <a:rPr lang="en" sz="3000" b="1" i="0" u="none" strike="noStrike" cap="none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skills to advocate for yourself effectively!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6"/>
          <p:cNvSpPr txBox="1"/>
          <p:nvPr/>
        </p:nvSpPr>
        <p:spPr>
          <a:xfrm>
            <a:off x="522227" y="397041"/>
            <a:ext cx="8207829" cy="2983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Describe</a:t>
            </a:r>
            <a:r>
              <a:rPr lang="en" sz="2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Clearly and concisely describe the facts of the situation, without any judgment. 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Express</a:t>
            </a:r>
            <a:r>
              <a:rPr lang="en" sz="2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Use “I” statements to express your emotions. 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Assert 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Clearly state what you want or need. Be specific when giving instructions or making requests. 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Reinforce</a:t>
            </a:r>
            <a:r>
              <a:rPr lang="en" sz="2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Make sure the facts and your demands are clear, and reward the other person if they respond well to you. 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body language to show confidence, even if you don’t feel it. Stand up straight, make appropriate eye contact, speak clearly, and avoid fidgeting.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Negotiate Know the limits of what you are willing to accept, but be willing to compromise within them</a:t>
            </a:r>
            <a:r>
              <a:rPr lang="en" sz="3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3000" b="0" i="0" u="none" strike="noStrike" cap="none" dirty="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7"/>
          <p:cNvSpPr txBox="1"/>
          <p:nvPr/>
        </p:nvSpPr>
        <p:spPr>
          <a:xfrm>
            <a:off x="468085" y="506546"/>
            <a:ext cx="8207829" cy="4017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Mindfulness</a:t>
            </a:r>
            <a:r>
              <a:rPr lang="en" sz="2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Being mindful of your goal means not getting sidetracked or distracted by other issues. 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Appear 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Use body language to show confidence, even if you don’t feel it. Stand up straight, make appropriate eye contact, speak clearly, and avoid fidgeting. 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Negotiate</a:t>
            </a:r>
            <a:r>
              <a:rPr lang="en" sz="22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Know the limits of what you are willing to accept, but be willing to compromise within them.</a:t>
            </a:r>
            <a:r>
              <a:rPr lang="en" sz="2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 body language to show confidence, even if you don’t feel it. Stand up straight, make appropriate eye contact, speak clearly, and avoid fidgeting.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Negotiate Know the limits of what you are willing to accept, but be willing to compromise within them</a:t>
            </a:r>
            <a:r>
              <a:rPr lang="en" sz="3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3000" b="0" i="0" u="none" strike="noStrike" cap="none" dirty="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6e1a65c3b2_0_59"/>
          <p:cNvSpPr txBox="1">
            <a:spLocks noGrp="1"/>
          </p:cNvSpPr>
          <p:nvPr>
            <p:ph type="title"/>
          </p:nvPr>
        </p:nvSpPr>
        <p:spPr>
          <a:xfrm>
            <a:off x="387900" y="0"/>
            <a:ext cx="8368200" cy="13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00" b="1" dirty="0">
                <a:solidFill>
                  <a:schemeClr val="accent6"/>
                </a:solidFill>
              </a:rPr>
              <a:t>Let’s practice our DEARMAN skills! How would you use them to speak to your professor in this situation:</a:t>
            </a:r>
            <a:endParaRPr sz="2500" b="1" dirty="0">
              <a:solidFill>
                <a:schemeClr val="accent6"/>
              </a:solidFill>
            </a:endParaRPr>
          </a:p>
        </p:txBody>
      </p:sp>
      <p:sp>
        <p:nvSpPr>
          <p:cNvPr id="232" name="Google Shape;232;g26e1a65c3b2_0_59"/>
          <p:cNvSpPr txBox="1">
            <a:spLocks noGrp="1"/>
          </p:cNvSpPr>
          <p:nvPr>
            <p:ph type="body" idx="1"/>
          </p:nvPr>
        </p:nvSpPr>
        <p:spPr>
          <a:xfrm>
            <a:off x="704250" y="1521619"/>
            <a:ext cx="7735500" cy="3139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85714"/>
              <a:buNone/>
            </a:pPr>
            <a:r>
              <a:rPr lang="en" sz="2100" b="1" dirty="0"/>
              <a:t>You have a big project due for a class. You realize a day or two before it is due that you have too much on your plate and will not be able to get it done in time.</a:t>
            </a:r>
            <a:endParaRPr sz="21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85714"/>
              <a:buNone/>
            </a:pPr>
            <a:r>
              <a:rPr lang="en" sz="2100" b="1" dirty="0"/>
              <a:t>Your professor has a strict “no late work” policy, which they have upheld in the past.</a:t>
            </a:r>
            <a:endParaRPr sz="21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ct val="85714"/>
              <a:buNone/>
            </a:pPr>
            <a:r>
              <a:rPr lang="en" sz="2100" b="1" dirty="0"/>
              <a:t>What you say to your professor to advocate for extra time to complete the assignment? </a:t>
            </a:r>
            <a:endParaRPr sz="21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51435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46F46E-402A-4EE3-ABF6-35FF385F0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125" y="865179"/>
            <a:ext cx="2820356" cy="334587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Act it out!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1841609"/>
            <a:ext cx="3062575" cy="3062575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EA5A4E-D882-41E6-AEBC-A7DE07CAB1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35481" y="443508"/>
            <a:ext cx="5179868" cy="41892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David and Christian are going to give us an example. One of them is playing the student, the other is playing the professor. 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What went well with the student’s self-advocacy (DEARMAN)?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What could’ve been done better?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Our focus is on the student, since y’all are in that role right now!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Let’s see this again with your suggestions in our Peer Mentor’s mind.</a:t>
            </a:r>
          </a:p>
        </p:txBody>
      </p:sp>
    </p:spTree>
    <p:extLst>
      <p:ext uri="{BB962C8B-B14F-4D97-AF65-F5344CB8AC3E}">
        <p14:creationId xmlns:p14="http://schemas.microsoft.com/office/powerpoint/2010/main" val="420993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51435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46F46E-402A-4EE3-ABF6-35FF385F0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125" y="865179"/>
            <a:ext cx="2820356" cy="334587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Your turn!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1841609"/>
            <a:ext cx="3062575" cy="3062575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EA5A4E-D882-41E6-AEBC-A7DE07CAB1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35481" y="443508"/>
            <a:ext cx="5179868" cy="41892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Take some time and write on your worksheet the following:</a:t>
            </a:r>
          </a:p>
          <a:p>
            <a:pPr lvl="1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What you might say to the prof</a:t>
            </a:r>
          </a:p>
          <a:p>
            <a:pPr lvl="1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How the prof might respond</a:t>
            </a:r>
          </a:p>
          <a:p>
            <a:pPr lvl="1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What you would say to the prof next</a:t>
            </a:r>
          </a:p>
        </p:txBody>
      </p:sp>
    </p:spTree>
    <p:extLst>
      <p:ext uri="{BB962C8B-B14F-4D97-AF65-F5344CB8AC3E}">
        <p14:creationId xmlns:p14="http://schemas.microsoft.com/office/powerpoint/2010/main" val="187114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1" name="Rectangle 190">
            <a:extLst>
              <a:ext uri="{FF2B5EF4-FFF2-40B4-BE49-F238E27FC236}">
                <a16:creationId xmlns:a16="http://schemas.microsoft.com/office/drawing/2014/main" id="{DA2E7C1E-2B5A-4BBA-AE51-1CD8C1930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6">
            <a:extLst>
              <a:ext uri="{FF2B5EF4-FFF2-40B4-BE49-F238E27FC236}">
                <a16:creationId xmlns:a16="http://schemas.microsoft.com/office/drawing/2014/main" id="{43DF76B1-5174-4FAF-9D19-FFEE98426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628650" y="540714"/>
            <a:ext cx="7886700" cy="4062071"/>
          </a:xfrm>
          <a:custGeom>
            <a:avLst/>
            <a:gdLst>
              <a:gd name="connsiteX0" fmla="*/ 0 w 7886700"/>
              <a:gd name="connsiteY0" fmla="*/ 0 h 4062071"/>
              <a:gd name="connsiteX1" fmla="*/ 578358 w 7886700"/>
              <a:gd name="connsiteY1" fmla="*/ 0 h 4062071"/>
              <a:gd name="connsiteX2" fmla="*/ 998982 w 7886700"/>
              <a:gd name="connsiteY2" fmla="*/ 0 h 4062071"/>
              <a:gd name="connsiteX3" fmla="*/ 1813941 w 7886700"/>
              <a:gd name="connsiteY3" fmla="*/ 0 h 4062071"/>
              <a:gd name="connsiteX4" fmla="*/ 2392299 w 7886700"/>
              <a:gd name="connsiteY4" fmla="*/ 0 h 4062071"/>
              <a:gd name="connsiteX5" fmla="*/ 2970657 w 7886700"/>
              <a:gd name="connsiteY5" fmla="*/ 0 h 4062071"/>
              <a:gd name="connsiteX6" fmla="*/ 3785616 w 7886700"/>
              <a:gd name="connsiteY6" fmla="*/ 0 h 4062071"/>
              <a:gd name="connsiteX7" fmla="*/ 4285107 w 7886700"/>
              <a:gd name="connsiteY7" fmla="*/ 0 h 4062071"/>
              <a:gd name="connsiteX8" fmla="*/ 5100066 w 7886700"/>
              <a:gd name="connsiteY8" fmla="*/ 0 h 4062071"/>
              <a:gd name="connsiteX9" fmla="*/ 5915025 w 7886700"/>
              <a:gd name="connsiteY9" fmla="*/ 0 h 4062071"/>
              <a:gd name="connsiteX10" fmla="*/ 6572250 w 7886700"/>
              <a:gd name="connsiteY10" fmla="*/ 0 h 4062071"/>
              <a:gd name="connsiteX11" fmla="*/ 7886700 w 7886700"/>
              <a:gd name="connsiteY11" fmla="*/ 0 h 4062071"/>
              <a:gd name="connsiteX12" fmla="*/ 7886700 w 7886700"/>
              <a:gd name="connsiteY12" fmla="*/ 636391 h 4062071"/>
              <a:gd name="connsiteX13" fmla="*/ 7886700 w 7886700"/>
              <a:gd name="connsiteY13" fmla="*/ 1191541 h 4062071"/>
              <a:gd name="connsiteX14" fmla="*/ 7886700 w 7886700"/>
              <a:gd name="connsiteY14" fmla="*/ 1868553 h 4062071"/>
              <a:gd name="connsiteX15" fmla="*/ 7886700 w 7886700"/>
              <a:gd name="connsiteY15" fmla="*/ 2545564 h 4062071"/>
              <a:gd name="connsiteX16" fmla="*/ 7886700 w 7886700"/>
              <a:gd name="connsiteY16" fmla="*/ 3222576 h 4062071"/>
              <a:gd name="connsiteX17" fmla="*/ 7886700 w 7886700"/>
              <a:gd name="connsiteY17" fmla="*/ 4062071 h 4062071"/>
              <a:gd name="connsiteX18" fmla="*/ 7150608 w 7886700"/>
              <a:gd name="connsiteY18" fmla="*/ 4062071 h 4062071"/>
              <a:gd name="connsiteX19" fmla="*/ 6729984 w 7886700"/>
              <a:gd name="connsiteY19" fmla="*/ 4062071 h 4062071"/>
              <a:gd name="connsiteX20" fmla="*/ 6230493 w 7886700"/>
              <a:gd name="connsiteY20" fmla="*/ 4062071 h 4062071"/>
              <a:gd name="connsiteX21" fmla="*/ 5415534 w 7886700"/>
              <a:gd name="connsiteY21" fmla="*/ 4062071 h 4062071"/>
              <a:gd name="connsiteX22" fmla="*/ 4758309 w 7886700"/>
              <a:gd name="connsiteY22" fmla="*/ 4062071 h 4062071"/>
              <a:gd name="connsiteX23" fmla="*/ 4258818 w 7886700"/>
              <a:gd name="connsiteY23" fmla="*/ 4062071 h 4062071"/>
              <a:gd name="connsiteX24" fmla="*/ 3601593 w 7886700"/>
              <a:gd name="connsiteY24" fmla="*/ 4062071 h 4062071"/>
              <a:gd name="connsiteX25" fmla="*/ 3180969 w 7886700"/>
              <a:gd name="connsiteY25" fmla="*/ 4062071 h 4062071"/>
              <a:gd name="connsiteX26" fmla="*/ 2760345 w 7886700"/>
              <a:gd name="connsiteY26" fmla="*/ 4062071 h 4062071"/>
              <a:gd name="connsiteX27" fmla="*/ 2103120 w 7886700"/>
              <a:gd name="connsiteY27" fmla="*/ 4062071 h 4062071"/>
              <a:gd name="connsiteX28" fmla="*/ 1603629 w 7886700"/>
              <a:gd name="connsiteY28" fmla="*/ 4062071 h 4062071"/>
              <a:gd name="connsiteX29" fmla="*/ 867537 w 7886700"/>
              <a:gd name="connsiteY29" fmla="*/ 4062071 h 4062071"/>
              <a:gd name="connsiteX30" fmla="*/ 0 w 7886700"/>
              <a:gd name="connsiteY30" fmla="*/ 4062071 h 4062071"/>
              <a:gd name="connsiteX31" fmla="*/ 0 w 7886700"/>
              <a:gd name="connsiteY31" fmla="*/ 3344438 h 4062071"/>
              <a:gd name="connsiteX32" fmla="*/ 0 w 7886700"/>
              <a:gd name="connsiteY32" fmla="*/ 2626806 h 4062071"/>
              <a:gd name="connsiteX33" fmla="*/ 0 w 7886700"/>
              <a:gd name="connsiteY33" fmla="*/ 2031036 h 4062071"/>
              <a:gd name="connsiteX34" fmla="*/ 0 w 7886700"/>
              <a:gd name="connsiteY34" fmla="*/ 1313403 h 4062071"/>
              <a:gd name="connsiteX35" fmla="*/ 0 w 7886700"/>
              <a:gd name="connsiteY35" fmla="*/ 0 h 4062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886700" h="4062071" extrusionOk="0">
                <a:moveTo>
                  <a:pt x="0" y="0"/>
                </a:moveTo>
                <a:cubicBezTo>
                  <a:pt x="139873" y="-36890"/>
                  <a:pt x="289244" y="-9562"/>
                  <a:pt x="578358" y="0"/>
                </a:cubicBezTo>
                <a:cubicBezTo>
                  <a:pt x="847064" y="24657"/>
                  <a:pt x="880681" y="-4887"/>
                  <a:pt x="998982" y="0"/>
                </a:cubicBezTo>
                <a:cubicBezTo>
                  <a:pt x="1105496" y="8991"/>
                  <a:pt x="1621733" y="-31737"/>
                  <a:pt x="1813941" y="0"/>
                </a:cubicBezTo>
                <a:cubicBezTo>
                  <a:pt x="1973330" y="19047"/>
                  <a:pt x="2194836" y="27334"/>
                  <a:pt x="2392299" y="0"/>
                </a:cubicBezTo>
                <a:cubicBezTo>
                  <a:pt x="2647282" y="-14327"/>
                  <a:pt x="2792350" y="-29596"/>
                  <a:pt x="2970657" y="0"/>
                </a:cubicBezTo>
                <a:cubicBezTo>
                  <a:pt x="3147904" y="21045"/>
                  <a:pt x="3587221" y="27684"/>
                  <a:pt x="3785616" y="0"/>
                </a:cubicBezTo>
                <a:cubicBezTo>
                  <a:pt x="3970964" y="-52390"/>
                  <a:pt x="4115919" y="38588"/>
                  <a:pt x="4285107" y="0"/>
                </a:cubicBezTo>
                <a:cubicBezTo>
                  <a:pt x="4447779" y="-2110"/>
                  <a:pt x="4724122" y="-2905"/>
                  <a:pt x="5100066" y="0"/>
                </a:cubicBezTo>
                <a:cubicBezTo>
                  <a:pt x="5460611" y="1474"/>
                  <a:pt x="5711040" y="11734"/>
                  <a:pt x="5915025" y="0"/>
                </a:cubicBezTo>
                <a:cubicBezTo>
                  <a:pt x="6130646" y="788"/>
                  <a:pt x="6309484" y="37469"/>
                  <a:pt x="6572250" y="0"/>
                </a:cubicBezTo>
                <a:cubicBezTo>
                  <a:pt x="6867825" y="19129"/>
                  <a:pt x="7346334" y="77623"/>
                  <a:pt x="7886700" y="0"/>
                </a:cubicBezTo>
                <a:cubicBezTo>
                  <a:pt x="7905829" y="206089"/>
                  <a:pt x="7887779" y="336291"/>
                  <a:pt x="7886700" y="636391"/>
                </a:cubicBezTo>
                <a:cubicBezTo>
                  <a:pt x="7889193" y="914961"/>
                  <a:pt x="7902082" y="951117"/>
                  <a:pt x="7886700" y="1191541"/>
                </a:cubicBezTo>
                <a:cubicBezTo>
                  <a:pt x="7859622" y="1430133"/>
                  <a:pt x="7858126" y="1543144"/>
                  <a:pt x="7886700" y="1868553"/>
                </a:cubicBezTo>
                <a:cubicBezTo>
                  <a:pt x="7912845" y="2149142"/>
                  <a:pt x="7878707" y="2341861"/>
                  <a:pt x="7886700" y="2545564"/>
                </a:cubicBezTo>
                <a:cubicBezTo>
                  <a:pt x="7863692" y="2783347"/>
                  <a:pt x="7935302" y="3024728"/>
                  <a:pt x="7886700" y="3222576"/>
                </a:cubicBezTo>
                <a:cubicBezTo>
                  <a:pt x="7872394" y="3493916"/>
                  <a:pt x="7875877" y="3837160"/>
                  <a:pt x="7886700" y="4062071"/>
                </a:cubicBezTo>
                <a:cubicBezTo>
                  <a:pt x="7656608" y="4142821"/>
                  <a:pt x="7379538" y="4084477"/>
                  <a:pt x="7150608" y="4062071"/>
                </a:cubicBezTo>
                <a:cubicBezTo>
                  <a:pt x="6864812" y="4046275"/>
                  <a:pt x="6843809" y="4085245"/>
                  <a:pt x="6729984" y="4062071"/>
                </a:cubicBezTo>
                <a:cubicBezTo>
                  <a:pt x="6610042" y="4030489"/>
                  <a:pt x="6391905" y="4053936"/>
                  <a:pt x="6230493" y="4062071"/>
                </a:cubicBezTo>
                <a:cubicBezTo>
                  <a:pt x="6071868" y="4088950"/>
                  <a:pt x="5590244" y="4086751"/>
                  <a:pt x="5415534" y="4062071"/>
                </a:cubicBezTo>
                <a:cubicBezTo>
                  <a:pt x="5229926" y="4064869"/>
                  <a:pt x="4916184" y="4079527"/>
                  <a:pt x="4758309" y="4062071"/>
                </a:cubicBezTo>
                <a:cubicBezTo>
                  <a:pt x="4611864" y="4036992"/>
                  <a:pt x="4451308" y="4044682"/>
                  <a:pt x="4258818" y="4062071"/>
                </a:cubicBezTo>
                <a:cubicBezTo>
                  <a:pt x="4092523" y="4071847"/>
                  <a:pt x="3786153" y="4089457"/>
                  <a:pt x="3601593" y="4062071"/>
                </a:cubicBezTo>
                <a:cubicBezTo>
                  <a:pt x="3399773" y="4040361"/>
                  <a:pt x="3308418" y="4050000"/>
                  <a:pt x="3180969" y="4062071"/>
                </a:cubicBezTo>
                <a:cubicBezTo>
                  <a:pt x="3057387" y="4058644"/>
                  <a:pt x="2966463" y="4035812"/>
                  <a:pt x="2760345" y="4062071"/>
                </a:cubicBezTo>
                <a:cubicBezTo>
                  <a:pt x="2549413" y="4076778"/>
                  <a:pt x="2292028" y="4015810"/>
                  <a:pt x="2103120" y="4062071"/>
                </a:cubicBezTo>
                <a:cubicBezTo>
                  <a:pt x="1909211" y="4104613"/>
                  <a:pt x="1732345" y="4064606"/>
                  <a:pt x="1603629" y="4062071"/>
                </a:cubicBezTo>
                <a:cubicBezTo>
                  <a:pt x="1489627" y="4074316"/>
                  <a:pt x="1016493" y="4069443"/>
                  <a:pt x="867537" y="4062071"/>
                </a:cubicBezTo>
                <a:cubicBezTo>
                  <a:pt x="761755" y="4101548"/>
                  <a:pt x="387440" y="3976320"/>
                  <a:pt x="0" y="4062071"/>
                </a:cubicBezTo>
                <a:cubicBezTo>
                  <a:pt x="18470" y="3749046"/>
                  <a:pt x="-27165" y="3580377"/>
                  <a:pt x="0" y="3344438"/>
                </a:cubicBezTo>
                <a:cubicBezTo>
                  <a:pt x="58072" y="3138382"/>
                  <a:pt x="46858" y="2856502"/>
                  <a:pt x="0" y="2626806"/>
                </a:cubicBezTo>
                <a:cubicBezTo>
                  <a:pt x="1260" y="2468730"/>
                  <a:pt x="1671" y="2225690"/>
                  <a:pt x="0" y="2031036"/>
                </a:cubicBezTo>
                <a:cubicBezTo>
                  <a:pt x="-50700" y="1827026"/>
                  <a:pt x="28495" y="1538727"/>
                  <a:pt x="0" y="1313403"/>
                </a:cubicBezTo>
                <a:cubicBezTo>
                  <a:pt x="30529" y="1073310"/>
                  <a:pt x="16086" y="366677"/>
                  <a:pt x="0" y="0"/>
                </a:cubicBezTo>
                <a:close/>
              </a:path>
            </a:pathLst>
          </a:custGeom>
          <a:noFill/>
          <a:ln w="4762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886700"/>
                      <a:gd name="connsiteY0" fmla="*/ 0 h 4062071"/>
                      <a:gd name="connsiteX1" fmla="*/ 578358 w 7886700"/>
                      <a:gd name="connsiteY1" fmla="*/ 0 h 4062071"/>
                      <a:gd name="connsiteX2" fmla="*/ 998982 w 7886700"/>
                      <a:gd name="connsiteY2" fmla="*/ 0 h 4062071"/>
                      <a:gd name="connsiteX3" fmla="*/ 1813941 w 7886700"/>
                      <a:gd name="connsiteY3" fmla="*/ 0 h 4062071"/>
                      <a:gd name="connsiteX4" fmla="*/ 2392299 w 7886700"/>
                      <a:gd name="connsiteY4" fmla="*/ 0 h 4062071"/>
                      <a:gd name="connsiteX5" fmla="*/ 2970657 w 7886700"/>
                      <a:gd name="connsiteY5" fmla="*/ 0 h 4062071"/>
                      <a:gd name="connsiteX6" fmla="*/ 3785616 w 7886700"/>
                      <a:gd name="connsiteY6" fmla="*/ 0 h 4062071"/>
                      <a:gd name="connsiteX7" fmla="*/ 4285107 w 7886700"/>
                      <a:gd name="connsiteY7" fmla="*/ 0 h 4062071"/>
                      <a:gd name="connsiteX8" fmla="*/ 5100066 w 7886700"/>
                      <a:gd name="connsiteY8" fmla="*/ 0 h 4062071"/>
                      <a:gd name="connsiteX9" fmla="*/ 5915025 w 7886700"/>
                      <a:gd name="connsiteY9" fmla="*/ 0 h 4062071"/>
                      <a:gd name="connsiteX10" fmla="*/ 6572250 w 7886700"/>
                      <a:gd name="connsiteY10" fmla="*/ 0 h 4062071"/>
                      <a:gd name="connsiteX11" fmla="*/ 7886700 w 7886700"/>
                      <a:gd name="connsiteY11" fmla="*/ 0 h 4062071"/>
                      <a:gd name="connsiteX12" fmla="*/ 7886700 w 7886700"/>
                      <a:gd name="connsiteY12" fmla="*/ 636391 h 4062071"/>
                      <a:gd name="connsiteX13" fmla="*/ 7886700 w 7886700"/>
                      <a:gd name="connsiteY13" fmla="*/ 1191541 h 4062071"/>
                      <a:gd name="connsiteX14" fmla="*/ 7886700 w 7886700"/>
                      <a:gd name="connsiteY14" fmla="*/ 1868553 h 4062071"/>
                      <a:gd name="connsiteX15" fmla="*/ 7886700 w 7886700"/>
                      <a:gd name="connsiteY15" fmla="*/ 2545564 h 4062071"/>
                      <a:gd name="connsiteX16" fmla="*/ 7886700 w 7886700"/>
                      <a:gd name="connsiteY16" fmla="*/ 3222576 h 4062071"/>
                      <a:gd name="connsiteX17" fmla="*/ 7886700 w 7886700"/>
                      <a:gd name="connsiteY17" fmla="*/ 4062071 h 4062071"/>
                      <a:gd name="connsiteX18" fmla="*/ 7150608 w 7886700"/>
                      <a:gd name="connsiteY18" fmla="*/ 4062071 h 4062071"/>
                      <a:gd name="connsiteX19" fmla="*/ 6729984 w 7886700"/>
                      <a:gd name="connsiteY19" fmla="*/ 4062071 h 4062071"/>
                      <a:gd name="connsiteX20" fmla="*/ 6230493 w 7886700"/>
                      <a:gd name="connsiteY20" fmla="*/ 4062071 h 4062071"/>
                      <a:gd name="connsiteX21" fmla="*/ 5415534 w 7886700"/>
                      <a:gd name="connsiteY21" fmla="*/ 4062071 h 4062071"/>
                      <a:gd name="connsiteX22" fmla="*/ 4758309 w 7886700"/>
                      <a:gd name="connsiteY22" fmla="*/ 4062071 h 4062071"/>
                      <a:gd name="connsiteX23" fmla="*/ 4258818 w 7886700"/>
                      <a:gd name="connsiteY23" fmla="*/ 4062071 h 4062071"/>
                      <a:gd name="connsiteX24" fmla="*/ 3601593 w 7886700"/>
                      <a:gd name="connsiteY24" fmla="*/ 4062071 h 4062071"/>
                      <a:gd name="connsiteX25" fmla="*/ 3180969 w 7886700"/>
                      <a:gd name="connsiteY25" fmla="*/ 4062071 h 4062071"/>
                      <a:gd name="connsiteX26" fmla="*/ 2760345 w 7886700"/>
                      <a:gd name="connsiteY26" fmla="*/ 4062071 h 4062071"/>
                      <a:gd name="connsiteX27" fmla="*/ 2103120 w 7886700"/>
                      <a:gd name="connsiteY27" fmla="*/ 4062071 h 4062071"/>
                      <a:gd name="connsiteX28" fmla="*/ 1603629 w 7886700"/>
                      <a:gd name="connsiteY28" fmla="*/ 4062071 h 4062071"/>
                      <a:gd name="connsiteX29" fmla="*/ 867537 w 7886700"/>
                      <a:gd name="connsiteY29" fmla="*/ 4062071 h 4062071"/>
                      <a:gd name="connsiteX30" fmla="*/ 0 w 7886700"/>
                      <a:gd name="connsiteY30" fmla="*/ 4062071 h 4062071"/>
                      <a:gd name="connsiteX31" fmla="*/ 0 w 7886700"/>
                      <a:gd name="connsiteY31" fmla="*/ 3344438 h 4062071"/>
                      <a:gd name="connsiteX32" fmla="*/ 0 w 7886700"/>
                      <a:gd name="connsiteY32" fmla="*/ 2626806 h 4062071"/>
                      <a:gd name="connsiteX33" fmla="*/ 0 w 7886700"/>
                      <a:gd name="connsiteY33" fmla="*/ 2031036 h 4062071"/>
                      <a:gd name="connsiteX34" fmla="*/ 0 w 7886700"/>
                      <a:gd name="connsiteY34" fmla="*/ 1313403 h 4062071"/>
                      <a:gd name="connsiteX35" fmla="*/ 0 w 7886700"/>
                      <a:gd name="connsiteY35" fmla="*/ 0 h 4062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7886700" h="4062071" extrusionOk="0">
                        <a:moveTo>
                          <a:pt x="0" y="0"/>
                        </a:moveTo>
                        <a:cubicBezTo>
                          <a:pt x="165412" y="-21137"/>
                          <a:pt x="322344" y="-21985"/>
                          <a:pt x="578358" y="0"/>
                        </a:cubicBezTo>
                        <a:cubicBezTo>
                          <a:pt x="834372" y="21985"/>
                          <a:pt x="888520" y="-5136"/>
                          <a:pt x="998982" y="0"/>
                        </a:cubicBezTo>
                        <a:cubicBezTo>
                          <a:pt x="1109444" y="5136"/>
                          <a:pt x="1622600" y="-36529"/>
                          <a:pt x="1813941" y="0"/>
                        </a:cubicBezTo>
                        <a:cubicBezTo>
                          <a:pt x="2005282" y="36529"/>
                          <a:pt x="2177619" y="19108"/>
                          <a:pt x="2392299" y="0"/>
                        </a:cubicBezTo>
                        <a:cubicBezTo>
                          <a:pt x="2606979" y="-19108"/>
                          <a:pt x="2788556" y="-21788"/>
                          <a:pt x="2970657" y="0"/>
                        </a:cubicBezTo>
                        <a:cubicBezTo>
                          <a:pt x="3152758" y="21788"/>
                          <a:pt x="3596738" y="18723"/>
                          <a:pt x="3785616" y="0"/>
                        </a:cubicBezTo>
                        <a:cubicBezTo>
                          <a:pt x="3974494" y="-18723"/>
                          <a:pt x="4136501" y="9985"/>
                          <a:pt x="4285107" y="0"/>
                        </a:cubicBezTo>
                        <a:cubicBezTo>
                          <a:pt x="4433713" y="-9985"/>
                          <a:pt x="4710656" y="-6143"/>
                          <a:pt x="5100066" y="0"/>
                        </a:cubicBezTo>
                        <a:cubicBezTo>
                          <a:pt x="5489476" y="6143"/>
                          <a:pt x="5703885" y="5883"/>
                          <a:pt x="5915025" y="0"/>
                        </a:cubicBezTo>
                        <a:cubicBezTo>
                          <a:pt x="6126165" y="-5883"/>
                          <a:pt x="6308797" y="30350"/>
                          <a:pt x="6572250" y="0"/>
                        </a:cubicBezTo>
                        <a:cubicBezTo>
                          <a:pt x="6835703" y="-30350"/>
                          <a:pt x="7286910" y="4832"/>
                          <a:pt x="7886700" y="0"/>
                        </a:cubicBezTo>
                        <a:cubicBezTo>
                          <a:pt x="7889074" y="220758"/>
                          <a:pt x="7883165" y="357992"/>
                          <a:pt x="7886700" y="636391"/>
                        </a:cubicBezTo>
                        <a:cubicBezTo>
                          <a:pt x="7890235" y="914790"/>
                          <a:pt x="7903701" y="952234"/>
                          <a:pt x="7886700" y="1191541"/>
                        </a:cubicBezTo>
                        <a:cubicBezTo>
                          <a:pt x="7869700" y="1430848"/>
                          <a:pt x="7863116" y="1553316"/>
                          <a:pt x="7886700" y="1868553"/>
                        </a:cubicBezTo>
                        <a:cubicBezTo>
                          <a:pt x="7910284" y="2183790"/>
                          <a:pt x="7896439" y="2331507"/>
                          <a:pt x="7886700" y="2545564"/>
                        </a:cubicBezTo>
                        <a:cubicBezTo>
                          <a:pt x="7876961" y="2759621"/>
                          <a:pt x="7899048" y="2997788"/>
                          <a:pt x="7886700" y="3222576"/>
                        </a:cubicBezTo>
                        <a:cubicBezTo>
                          <a:pt x="7874352" y="3447364"/>
                          <a:pt x="7863320" y="3844609"/>
                          <a:pt x="7886700" y="4062071"/>
                        </a:cubicBezTo>
                        <a:cubicBezTo>
                          <a:pt x="7688995" y="4091405"/>
                          <a:pt x="7438163" y="4081351"/>
                          <a:pt x="7150608" y="4062071"/>
                        </a:cubicBezTo>
                        <a:cubicBezTo>
                          <a:pt x="6863053" y="4042791"/>
                          <a:pt x="6852167" y="4080837"/>
                          <a:pt x="6729984" y="4062071"/>
                        </a:cubicBezTo>
                        <a:cubicBezTo>
                          <a:pt x="6607801" y="4043305"/>
                          <a:pt x="6412225" y="4055086"/>
                          <a:pt x="6230493" y="4062071"/>
                        </a:cubicBezTo>
                        <a:cubicBezTo>
                          <a:pt x="6048761" y="4069056"/>
                          <a:pt x="5595777" y="4070043"/>
                          <a:pt x="5415534" y="4062071"/>
                        </a:cubicBezTo>
                        <a:cubicBezTo>
                          <a:pt x="5235291" y="4054099"/>
                          <a:pt x="4927239" y="4094195"/>
                          <a:pt x="4758309" y="4062071"/>
                        </a:cubicBezTo>
                        <a:cubicBezTo>
                          <a:pt x="4589380" y="4029947"/>
                          <a:pt x="4452506" y="4069552"/>
                          <a:pt x="4258818" y="4062071"/>
                        </a:cubicBezTo>
                        <a:cubicBezTo>
                          <a:pt x="4065130" y="4054590"/>
                          <a:pt x="3802761" y="4085813"/>
                          <a:pt x="3601593" y="4062071"/>
                        </a:cubicBezTo>
                        <a:cubicBezTo>
                          <a:pt x="3400425" y="4038329"/>
                          <a:pt x="3311647" y="4060168"/>
                          <a:pt x="3180969" y="4062071"/>
                        </a:cubicBezTo>
                        <a:cubicBezTo>
                          <a:pt x="3050291" y="4063974"/>
                          <a:pt x="2961884" y="4043763"/>
                          <a:pt x="2760345" y="4062071"/>
                        </a:cubicBezTo>
                        <a:cubicBezTo>
                          <a:pt x="2558806" y="4080379"/>
                          <a:pt x="2276592" y="4030989"/>
                          <a:pt x="2103120" y="4062071"/>
                        </a:cubicBezTo>
                        <a:cubicBezTo>
                          <a:pt x="1929649" y="4093153"/>
                          <a:pt x="1726258" y="4048114"/>
                          <a:pt x="1603629" y="4062071"/>
                        </a:cubicBezTo>
                        <a:cubicBezTo>
                          <a:pt x="1481000" y="4076028"/>
                          <a:pt x="1025048" y="4037431"/>
                          <a:pt x="867537" y="4062071"/>
                        </a:cubicBezTo>
                        <a:cubicBezTo>
                          <a:pt x="710026" y="4086711"/>
                          <a:pt x="400773" y="4019788"/>
                          <a:pt x="0" y="4062071"/>
                        </a:cubicBezTo>
                        <a:cubicBezTo>
                          <a:pt x="-77" y="3748456"/>
                          <a:pt x="-30814" y="3576596"/>
                          <a:pt x="0" y="3344438"/>
                        </a:cubicBezTo>
                        <a:cubicBezTo>
                          <a:pt x="30814" y="3112280"/>
                          <a:pt x="30350" y="2816152"/>
                          <a:pt x="0" y="2626806"/>
                        </a:cubicBezTo>
                        <a:cubicBezTo>
                          <a:pt x="-30350" y="2437460"/>
                          <a:pt x="26575" y="2258994"/>
                          <a:pt x="0" y="2031036"/>
                        </a:cubicBezTo>
                        <a:cubicBezTo>
                          <a:pt x="-26575" y="1803078"/>
                          <a:pt x="-8850" y="1530345"/>
                          <a:pt x="0" y="1313403"/>
                        </a:cubicBezTo>
                        <a:cubicBezTo>
                          <a:pt x="8850" y="1096461"/>
                          <a:pt x="47646" y="42304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Google Shape;185;p9"/>
          <p:cNvSpPr txBox="1">
            <a:spLocks noGrp="1"/>
          </p:cNvSpPr>
          <p:nvPr>
            <p:ph type="title"/>
          </p:nvPr>
        </p:nvSpPr>
        <p:spPr>
          <a:xfrm>
            <a:off x="742950" y="1229322"/>
            <a:ext cx="7600950" cy="83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defTabSz="630936">
              <a:buSzPct val="111111"/>
            </a:pPr>
            <a:r>
              <a:rPr lang="en-US" sz="3600" b="1" kern="1200" dirty="0">
                <a:solidFill>
                  <a:schemeClr val="accent5"/>
                </a:solidFill>
                <a:latin typeface="+mj-lt"/>
                <a:ea typeface="+mj-ea"/>
                <a:cs typeface="+mj-cs"/>
              </a:rPr>
              <a:t>Counseling Center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186" name="Google Shape;186;p9"/>
          <p:cNvSpPr txBox="1"/>
          <p:nvPr/>
        </p:nvSpPr>
        <p:spPr>
          <a:xfrm>
            <a:off x="1914396" y="2455335"/>
            <a:ext cx="5312921" cy="1760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88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Send them an e-mail: </a:t>
            </a:r>
            <a:r>
              <a:rPr lang="en-US" sz="1288" b="1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Counseling@citytech.cuny.edu</a:t>
            </a:r>
            <a:endParaRPr lang="en-US" sz="1288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Aft>
                <a:spcPts val="600"/>
              </a:spcAft>
            </a:pPr>
            <a:r>
              <a:rPr lang="en-US" sz="1288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Call them at: 718-260-5030</a:t>
            </a:r>
            <a:endParaRPr lang="en-US" sz="1288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Aft>
                <a:spcPts val="600"/>
              </a:spcAft>
            </a:pPr>
            <a:r>
              <a:rPr lang="en-US" sz="1288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Walk into their office in Namm Hall 108</a:t>
            </a:r>
            <a:endParaRPr lang="en-US" sz="1288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Aft>
                <a:spcPts val="600"/>
              </a:spcAft>
            </a:pPr>
            <a:endParaRPr lang="en-US" sz="1288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Aft>
                <a:spcPts val="600"/>
              </a:spcAft>
            </a:pPr>
            <a:r>
              <a:rPr lang="en-US" sz="1288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Visit their </a:t>
            </a:r>
            <a:r>
              <a:rPr lang="en-US" sz="1288" b="0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r>
              <a:rPr lang="en-US" sz="1288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for more info on resources, Zoom hours, and more!</a:t>
            </a:r>
            <a:endParaRPr lang="en-US" sz="1288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endParaRPr lang="en-US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"/>
          <p:cNvSpPr txBox="1">
            <a:spLocks noGrp="1"/>
          </p:cNvSpPr>
          <p:nvPr>
            <p:ph type="ctrTitle"/>
          </p:nvPr>
        </p:nvSpPr>
        <p:spPr>
          <a:xfrm>
            <a:off x="1680302" y="1419950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7572"/>
              <a:buNone/>
            </a:pPr>
            <a:r>
              <a:rPr lang="en" sz="4555" b="1"/>
              <a:t>Helping You </a:t>
            </a:r>
            <a:br>
              <a:rPr lang="en" sz="4555" b="1"/>
            </a:br>
            <a:r>
              <a:rPr lang="en" sz="4555" b="1"/>
              <a:t>Help Yourself</a:t>
            </a:r>
            <a:endParaRPr/>
          </a:p>
        </p:txBody>
      </p:sp>
      <p:sp>
        <p:nvSpPr>
          <p:cNvPr id="127" name="Google Shape;127;p2"/>
          <p:cNvSpPr txBox="1">
            <a:spLocks noGrp="1"/>
          </p:cNvSpPr>
          <p:nvPr>
            <p:ph type="subTitle" idx="1"/>
          </p:nvPr>
        </p:nvSpPr>
        <p:spPr>
          <a:xfrm>
            <a:off x="1752950" y="3338825"/>
            <a:ext cx="5783400" cy="11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97"/>
              <a:buNone/>
            </a:pPr>
            <a:r>
              <a:rPr lang="en" sz="2200" dirty="0">
                <a:solidFill>
                  <a:schemeClr val="accent6"/>
                </a:solidFill>
              </a:rPr>
              <a:t>Session 9</a:t>
            </a:r>
            <a:endParaRPr sz="2200" dirty="0">
              <a:solidFill>
                <a:schemeClr val="accent6"/>
              </a:solidFill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97"/>
              <a:buNone/>
            </a:pPr>
            <a:r>
              <a:rPr lang="en" sz="2200" dirty="0">
                <a:solidFill>
                  <a:schemeClr val="accent6"/>
                </a:solidFill>
              </a:rPr>
              <a:t>Prof. </a:t>
            </a:r>
            <a:r>
              <a:rPr lang="en-US" sz="2200" dirty="0">
                <a:solidFill>
                  <a:schemeClr val="accent6"/>
                </a:solidFill>
              </a:rPr>
              <a:t>Jessica Penner</a:t>
            </a:r>
            <a:endParaRPr sz="2200" dirty="0">
              <a:solidFill>
                <a:schemeClr val="accent6"/>
              </a:solidFill>
            </a:endParaRPr>
          </a:p>
        </p:txBody>
      </p:sp>
      <p:grpSp>
        <p:nvGrpSpPr>
          <p:cNvPr id="128" name="Google Shape;128;p2"/>
          <p:cNvGrpSpPr/>
          <p:nvPr/>
        </p:nvGrpSpPr>
        <p:grpSpPr>
          <a:xfrm>
            <a:off x="1" y="4385075"/>
            <a:ext cx="1881900" cy="758425"/>
            <a:chOff x="86851" y="4297675"/>
            <a:chExt cx="1881900" cy="758425"/>
          </a:xfrm>
        </p:grpSpPr>
        <p:pic>
          <p:nvPicPr>
            <p:cNvPr id="129" name="Google Shape;129;p2" descr="Creative Commons License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0" name="Google Shape;130;p2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40000" lnSpcReduction="20000"/>
            </a:bodyPr>
            <a:lstStyle/>
            <a:p>
              <a:pPr marL="0" marR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</a:pPr>
              <a:r>
                <a:rPr lang="en" sz="1450" b="0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 b="0" i="0" u="none" strike="noStrike" cap="none">
                  <a:solidFill>
                    <a:srgbClr val="000000"/>
                  </a:solidFill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Creative Commons Attribution-NonCommercial-ShareAlike 4.0 International License</a:t>
              </a:r>
              <a:r>
                <a:rPr lang="en" sz="1450" b="0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 sz="14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4" name="Rectangle 143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181966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182309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80833" y="-3980834"/>
            <a:ext cx="1182335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Google Shape;135;p3"/>
          <p:cNvSpPr txBox="1">
            <a:spLocks noGrp="1"/>
          </p:cNvSpPr>
          <p:nvPr>
            <p:ph type="title"/>
          </p:nvPr>
        </p:nvSpPr>
        <p:spPr>
          <a:xfrm>
            <a:off x="1028697" y="261648"/>
            <a:ext cx="7533018" cy="658297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algn="l" defTabSz="914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ts val="3800"/>
            </a:pPr>
            <a:r>
              <a:rPr lang="en-US" sz="3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Recap</a:t>
            </a:r>
          </a:p>
        </p:txBody>
      </p:sp>
      <p:sp>
        <p:nvSpPr>
          <p:cNvPr id="137" name="Google Shape;137;p3"/>
          <p:cNvSpPr txBox="1"/>
          <p:nvPr/>
        </p:nvSpPr>
        <p:spPr>
          <a:xfrm>
            <a:off x="2286000" y="2419379"/>
            <a:ext cx="4572000" cy="38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sp>
        <p:nvSpPr>
          <p:cNvPr id="138" name="Google Shape;138;p3"/>
          <p:cNvSpPr txBox="1"/>
          <p:nvPr/>
        </p:nvSpPr>
        <p:spPr>
          <a:xfrm>
            <a:off x="2286000" y="2419379"/>
            <a:ext cx="4572000" cy="38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graphicFrame>
        <p:nvGraphicFramePr>
          <p:cNvPr id="140" name="Google Shape;136;p3">
            <a:extLst>
              <a:ext uri="{FF2B5EF4-FFF2-40B4-BE49-F238E27FC236}">
                <a16:creationId xmlns:a16="http://schemas.microsoft.com/office/drawing/2014/main" id="{414C9F55-7C6E-A20F-D46A-89C61C6E335F}"/>
              </a:ext>
            </a:extLst>
          </p:cNvPr>
          <p:cNvGraphicFramePr/>
          <p:nvPr/>
        </p:nvGraphicFramePr>
        <p:xfrm>
          <a:off x="483042" y="1584434"/>
          <a:ext cx="8195871" cy="3144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648189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b="1">
                <a:solidFill>
                  <a:schemeClr val="accent5"/>
                </a:solidFill>
              </a:rPr>
              <a:t>Before Session 10…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282" name="Google Shape;282;p30"/>
          <p:cNvSpPr txBox="1">
            <a:spLocks noGrp="1"/>
          </p:cNvSpPr>
          <p:nvPr>
            <p:ph type="body" idx="1"/>
          </p:nvPr>
        </p:nvSpPr>
        <p:spPr>
          <a:xfrm>
            <a:off x="387900" y="1341375"/>
            <a:ext cx="8211300" cy="363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Slab"/>
              <a:buChar char="●"/>
            </a:pPr>
            <a:r>
              <a:rPr lang="en" sz="1400" b="1" dirty="0">
                <a:latin typeface="Roboto Slab"/>
                <a:ea typeface="Roboto Slab"/>
                <a:cs typeface="Roboto Slab"/>
                <a:sym typeface="Roboto Slab"/>
              </a:rPr>
              <a:t>Complete Reflection #9 on OpenLab.</a:t>
            </a:r>
            <a:endParaRPr sz="1400" b="1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 b="1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 b="1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Reflection #9</a:t>
            </a:r>
            <a:endParaRPr sz="1400" b="1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31445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 i="1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We invite you to tell a story about how you prepared to be a City Tech student. Research has shown that first-semester students often worry about their transition to college, yet eventually they become comfortable and find a community of people with whom they are close and feel they belong. Share your own story of preparing to be a college student. What has your journey been so far?</a:t>
            </a:r>
            <a:endParaRPr sz="1400" i="1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31445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 i="1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31445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 i="1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* This reflection is inspired by the “Our Stories” project.</a:t>
            </a:r>
            <a:endParaRPr sz="1400" i="1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 i="1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 i="1" strike="sngStrike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1"/>
          <p:cNvSpPr txBox="1">
            <a:spLocks noGrp="1"/>
          </p:cNvSpPr>
          <p:nvPr>
            <p:ph type="ctrTitle"/>
          </p:nvPr>
        </p:nvSpPr>
        <p:spPr>
          <a:xfrm>
            <a:off x="1680302" y="1419950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7572"/>
              <a:buNone/>
            </a:pPr>
            <a:r>
              <a:rPr lang="en" sz="4555" b="1"/>
              <a:t>Self-Advocacy + Motivation</a:t>
            </a:r>
            <a:endParaRPr/>
          </a:p>
        </p:txBody>
      </p:sp>
      <p:sp>
        <p:nvSpPr>
          <p:cNvPr id="288" name="Google Shape;288;p31"/>
          <p:cNvSpPr txBox="1">
            <a:spLocks noGrp="1"/>
          </p:cNvSpPr>
          <p:nvPr>
            <p:ph type="subTitle" idx="1"/>
          </p:nvPr>
        </p:nvSpPr>
        <p:spPr>
          <a:xfrm>
            <a:off x="1786450" y="3272378"/>
            <a:ext cx="5783400" cy="111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97"/>
              <a:buNone/>
            </a:pPr>
            <a:r>
              <a:rPr lang="en" sz="2200" dirty="0">
                <a:solidFill>
                  <a:schemeClr val="accent6"/>
                </a:solidFill>
              </a:rPr>
              <a:t>Session 9</a:t>
            </a:r>
            <a:endParaRPr sz="2200" dirty="0">
              <a:solidFill>
                <a:schemeClr val="accent6"/>
              </a:solidFill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97"/>
              <a:buNone/>
            </a:pPr>
            <a:r>
              <a:rPr lang="en" sz="2200" dirty="0">
                <a:solidFill>
                  <a:schemeClr val="accent6"/>
                </a:solidFill>
              </a:rPr>
              <a:t>Prof. </a:t>
            </a:r>
            <a:r>
              <a:rPr lang="en-US" sz="2200" dirty="0">
                <a:solidFill>
                  <a:schemeClr val="accent6"/>
                </a:solidFill>
              </a:rPr>
              <a:t>Jessica Penner</a:t>
            </a:r>
            <a:endParaRPr sz="2200" dirty="0">
              <a:solidFill>
                <a:schemeClr val="accent6"/>
              </a:solidFill>
            </a:endParaRPr>
          </a:p>
        </p:txBody>
      </p:sp>
      <p:grpSp>
        <p:nvGrpSpPr>
          <p:cNvPr id="289" name="Google Shape;289;p31"/>
          <p:cNvGrpSpPr/>
          <p:nvPr/>
        </p:nvGrpSpPr>
        <p:grpSpPr>
          <a:xfrm>
            <a:off x="1" y="4385075"/>
            <a:ext cx="1881900" cy="758425"/>
            <a:chOff x="86851" y="4297675"/>
            <a:chExt cx="1881900" cy="758425"/>
          </a:xfrm>
        </p:grpSpPr>
        <p:pic>
          <p:nvPicPr>
            <p:cNvPr id="290" name="Google Shape;290;p31" descr="Creative Commons License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1" name="Google Shape;291;p31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40000" lnSpcReduction="20000"/>
            </a:bodyPr>
            <a:lstStyle/>
            <a:p>
              <a:pPr marL="0" marR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</a:pPr>
              <a:r>
                <a:rPr lang="en" sz="1450" b="0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 b="0" i="0" u="none" strike="noStrike" cap="none">
                  <a:solidFill>
                    <a:srgbClr val="000000"/>
                  </a:solidFill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Creative Commons Attribution-NonCommercial-ShareAlike 4.0 International License</a:t>
              </a:r>
              <a:r>
                <a:rPr lang="en" sz="1450" b="0" i="0" u="none" strike="noStrike" cap="none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 sz="1400" b="0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4" name="Rectangle 143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181966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182309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80833" y="-3980834"/>
            <a:ext cx="1182335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Google Shape;135;p3"/>
          <p:cNvSpPr txBox="1">
            <a:spLocks noGrp="1"/>
          </p:cNvSpPr>
          <p:nvPr>
            <p:ph type="title"/>
          </p:nvPr>
        </p:nvSpPr>
        <p:spPr>
          <a:xfrm>
            <a:off x="1028697" y="261648"/>
            <a:ext cx="7533018" cy="658297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algn="l" defTabSz="914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ts val="3800"/>
            </a:pPr>
            <a:r>
              <a:rPr lang="en-US" sz="30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Today’s Topics</a:t>
            </a:r>
          </a:p>
        </p:txBody>
      </p:sp>
      <p:sp>
        <p:nvSpPr>
          <p:cNvPr id="137" name="Google Shape;137;p3"/>
          <p:cNvSpPr txBox="1"/>
          <p:nvPr/>
        </p:nvSpPr>
        <p:spPr>
          <a:xfrm>
            <a:off x="2286000" y="2419379"/>
            <a:ext cx="4572000" cy="38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sp>
        <p:nvSpPr>
          <p:cNvPr id="138" name="Google Shape;138;p3"/>
          <p:cNvSpPr txBox="1"/>
          <p:nvPr/>
        </p:nvSpPr>
        <p:spPr>
          <a:xfrm>
            <a:off x="2286000" y="2419379"/>
            <a:ext cx="4572000" cy="38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graphicFrame>
        <p:nvGraphicFramePr>
          <p:cNvPr id="140" name="Google Shape;136;p3">
            <a:extLst>
              <a:ext uri="{FF2B5EF4-FFF2-40B4-BE49-F238E27FC236}">
                <a16:creationId xmlns:a16="http://schemas.microsoft.com/office/drawing/2014/main" id="{414C9F55-7C6E-A20F-D46A-89C61C6E33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3117901"/>
              </p:ext>
            </p:extLst>
          </p:nvPr>
        </p:nvGraphicFramePr>
        <p:xfrm>
          <a:off x="483042" y="1584434"/>
          <a:ext cx="8195871" cy="3144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8" name="Rectangle 147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0" name="Freeform: Shape 149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5818" y="0"/>
            <a:ext cx="7472363" cy="51435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2" name="Freeform: Shape 151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0"/>
            <a:ext cx="7461504" cy="51435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3" name="Google Shape;143;p4"/>
          <p:cNvSpPr txBox="1">
            <a:spLocks noGrp="1"/>
          </p:cNvSpPr>
          <p:nvPr>
            <p:ph type="title"/>
          </p:nvPr>
        </p:nvSpPr>
        <p:spPr>
          <a:xfrm>
            <a:off x="1143002" y="1499711"/>
            <a:ext cx="6858000" cy="2073021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defTabSz="914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ts val="990"/>
            </a:pPr>
            <a:r>
              <a:rPr lang="en-US"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How do I </a:t>
            </a:r>
            <a:br>
              <a:rPr lang="en-US"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take care of myself?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88920" y="4143589"/>
            <a:ext cx="3566160" cy="205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"/>
          <p:cNvSpPr txBox="1">
            <a:spLocks noGrp="1"/>
          </p:cNvSpPr>
          <p:nvPr>
            <p:ph type="title"/>
          </p:nvPr>
        </p:nvSpPr>
        <p:spPr>
          <a:xfrm>
            <a:off x="1563450" y="1413386"/>
            <a:ext cx="6017100" cy="13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Self-Care Brainstorm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149" name="Google Shape;149;p6"/>
          <p:cNvSpPr txBox="1"/>
          <p:nvPr/>
        </p:nvSpPr>
        <p:spPr>
          <a:xfrm>
            <a:off x="1481181" y="2726701"/>
            <a:ext cx="6017100" cy="13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Roboto Slab"/>
              <a:buNone/>
            </a:pPr>
            <a:r>
              <a:rPr lang="en" sz="3000" b="1" i="0" u="none" strike="noStrike" cap="none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Discuss: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Roboto Slab"/>
              <a:buNone/>
            </a:pPr>
            <a:r>
              <a:rPr lang="en" sz="3000" b="1" i="0" u="none" strike="noStrike" cap="none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How do </a:t>
            </a:r>
            <a:r>
              <a:rPr lang="en" sz="3000" b="1" i="1" u="none" strike="noStrike" cap="none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you</a:t>
            </a:r>
            <a:r>
              <a:rPr lang="en" sz="3000" b="1" i="0" u="none" strike="noStrike" cap="none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 take care of yourself?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4000" b="1">
                <a:solidFill>
                  <a:schemeClr val="accent6"/>
                </a:solidFill>
              </a:rPr>
              <a:t>Two Ways to Recharge</a:t>
            </a:r>
            <a:endParaRPr sz="4000" b="1">
              <a:solidFill>
                <a:schemeClr val="accent6"/>
              </a:solidFill>
            </a:endParaRPr>
          </a:p>
        </p:txBody>
      </p:sp>
      <p:sp>
        <p:nvSpPr>
          <p:cNvPr id="155" name="Google Shape;155;p5"/>
          <p:cNvSpPr txBox="1">
            <a:spLocks noGrp="1"/>
          </p:cNvSpPr>
          <p:nvPr>
            <p:ph type="body" idx="1"/>
          </p:nvPr>
        </p:nvSpPr>
        <p:spPr>
          <a:xfrm>
            <a:off x="311700" y="1690925"/>
            <a:ext cx="3999900" cy="1608600"/>
          </a:xfrm>
          <a:prstGeom prst="rect">
            <a:avLst/>
          </a:prstGeom>
          <a:noFill/>
          <a:ln w="28575" cap="flat" cmpd="sng">
            <a:solidFill>
              <a:srgbClr val="E07C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3200" b="1">
                <a:solidFill>
                  <a:srgbClr val="E07CE0"/>
                </a:solidFill>
                <a:latin typeface="Roboto Slab"/>
                <a:ea typeface="Roboto Slab"/>
                <a:cs typeface="Roboto Slab"/>
                <a:sym typeface="Roboto Slab"/>
              </a:rPr>
              <a:t>Self-Soothing</a:t>
            </a:r>
            <a:endParaRPr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900" b="1" u="sng">
                <a:solidFill>
                  <a:srgbClr val="E07CE0"/>
                </a:solidFill>
                <a:latin typeface="Roboto Slab"/>
                <a:ea typeface="Roboto Slab"/>
                <a:cs typeface="Roboto Slab"/>
                <a:sym typeface="Roboto Slab"/>
              </a:rPr>
              <a:t>INDULGE + RELAX</a:t>
            </a:r>
            <a:endParaRPr sz="1900" b="1" u="sng">
              <a:solidFill>
                <a:srgbClr val="E07CE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rPr lang="en" sz="1900">
                <a:solidFill>
                  <a:srgbClr val="E07CE0"/>
                </a:solidFill>
                <a:latin typeface="Roboto Slab"/>
                <a:ea typeface="Roboto Slab"/>
                <a:cs typeface="Roboto Slab"/>
                <a:sym typeface="Roboto Slab"/>
              </a:rPr>
              <a:t>Feels good right now.</a:t>
            </a:r>
            <a:endParaRPr sz="1900">
              <a:solidFill>
                <a:srgbClr val="E07CE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56" name="Google Shape;156;p5"/>
          <p:cNvSpPr txBox="1">
            <a:spLocks noGrp="1"/>
          </p:cNvSpPr>
          <p:nvPr>
            <p:ph type="body" idx="2"/>
          </p:nvPr>
        </p:nvSpPr>
        <p:spPr>
          <a:xfrm>
            <a:off x="4832400" y="1690924"/>
            <a:ext cx="3999900" cy="1608600"/>
          </a:xfrm>
          <a:prstGeom prst="rect">
            <a:avLst/>
          </a:prstGeom>
          <a:noFill/>
          <a:ln w="28575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3200" b="1">
                <a:solidFill>
                  <a:srgbClr val="FFC000"/>
                </a:solidFill>
                <a:latin typeface="Roboto Slab"/>
                <a:ea typeface="Roboto Slab"/>
                <a:cs typeface="Roboto Slab"/>
                <a:sym typeface="Roboto Slab"/>
              </a:rPr>
              <a:t>Self-Care</a:t>
            </a:r>
            <a:endParaRPr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800" b="1" u="sng">
                <a:solidFill>
                  <a:srgbClr val="FFC000"/>
                </a:solidFill>
                <a:latin typeface="Roboto Slab"/>
                <a:ea typeface="Roboto Slab"/>
                <a:cs typeface="Roboto Slab"/>
                <a:sym typeface="Roboto Slab"/>
              </a:rPr>
              <a:t>RESPONSIBLE + RATIONAL</a:t>
            </a:r>
            <a:endParaRPr sz="1800" b="1" u="sng">
              <a:solidFill>
                <a:srgbClr val="FFC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rPr lang="en" sz="1800">
                <a:solidFill>
                  <a:srgbClr val="FFC000"/>
                </a:solidFill>
                <a:latin typeface="Roboto Slab"/>
                <a:ea typeface="Roboto Slab"/>
                <a:cs typeface="Roboto Slab"/>
                <a:sym typeface="Roboto Slab"/>
              </a:rPr>
              <a:t>Your future self will thank you.</a:t>
            </a:r>
            <a:endParaRPr sz="1800">
              <a:solidFill>
                <a:srgbClr val="FFC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57" name="Google Shape;157;p5"/>
          <p:cNvSpPr/>
          <p:nvPr/>
        </p:nvSpPr>
        <p:spPr>
          <a:xfrm rot="2095651">
            <a:off x="3063758" y="1057079"/>
            <a:ext cx="327488" cy="520983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07CE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E07CE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5"/>
          <p:cNvSpPr/>
          <p:nvPr/>
        </p:nvSpPr>
        <p:spPr>
          <a:xfrm rot="-1989089">
            <a:off x="5390435" y="1057249"/>
            <a:ext cx="327509" cy="52063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5"/>
          <p:cNvSpPr txBox="1"/>
          <p:nvPr/>
        </p:nvSpPr>
        <p:spPr>
          <a:xfrm>
            <a:off x="25" y="3565375"/>
            <a:ext cx="9144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" sz="3000" b="0" i="1" u="none" strike="noStrike" cap="none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Both types are important and necessary</a:t>
            </a:r>
            <a:endParaRPr sz="3000" b="0" i="1" u="none" strike="noStrike" cap="none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0" name="Rectangle 179">
            <a:extLst>
              <a:ext uri="{FF2B5EF4-FFF2-40B4-BE49-F238E27FC236}">
                <a16:creationId xmlns:a16="http://schemas.microsoft.com/office/drawing/2014/main" id="{DA2E7C1E-2B5A-4BBA-AE51-1CD8C1930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6">
            <a:extLst>
              <a:ext uri="{FF2B5EF4-FFF2-40B4-BE49-F238E27FC236}">
                <a16:creationId xmlns:a16="http://schemas.microsoft.com/office/drawing/2014/main" id="{43DF76B1-5174-4FAF-9D19-FFEE98426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628650" y="540714"/>
            <a:ext cx="7886700" cy="4062071"/>
          </a:xfrm>
          <a:custGeom>
            <a:avLst/>
            <a:gdLst>
              <a:gd name="connsiteX0" fmla="*/ 0 w 7886700"/>
              <a:gd name="connsiteY0" fmla="*/ 0 h 4062071"/>
              <a:gd name="connsiteX1" fmla="*/ 578358 w 7886700"/>
              <a:gd name="connsiteY1" fmla="*/ 0 h 4062071"/>
              <a:gd name="connsiteX2" fmla="*/ 998982 w 7886700"/>
              <a:gd name="connsiteY2" fmla="*/ 0 h 4062071"/>
              <a:gd name="connsiteX3" fmla="*/ 1813941 w 7886700"/>
              <a:gd name="connsiteY3" fmla="*/ 0 h 4062071"/>
              <a:gd name="connsiteX4" fmla="*/ 2392299 w 7886700"/>
              <a:gd name="connsiteY4" fmla="*/ 0 h 4062071"/>
              <a:gd name="connsiteX5" fmla="*/ 2970657 w 7886700"/>
              <a:gd name="connsiteY5" fmla="*/ 0 h 4062071"/>
              <a:gd name="connsiteX6" fmla="*/ 3785616 w 7886700"/>
              <a:gd name="connsiteY6" fmla="*/ 0 h 4062071"/>
              <a:gd name="connsiteX7" fmla="*/ 4285107 w 7886700"/>
              <a:gd name="connsiteY7" fmla="*/ 0 h 4062071"/>
              <a:gd name="connsiteX8" fmla="*/ 5100066 w 7886700"/>
              <a:gd name="connsiteY8" fmla="*/ 0 h 4062071"/>
              <a:gd name="connsiteX9" fmla="*/ 5915025 w 7886700"/>
              <a:gd name="connsiteY9" fmla="*/ 0 h 4062071"/>
              <a:gd name="connsiteX10" fmla="*/ 6572250 w 7886700"/>
              <a:gd name="connsiteY10" fmla="*/ 0 h 4062071"/>
              <a:gd name="connsiteX11" fmla="*/ 7886700 w 7886700"/>
              <a:gd name="connsiteY11" fmla="*/ 0 h 4062071"/>
              <a:gd name="connsiteX12" fmla="*/ 7886700 w 7886700"/>
              <a:gd name="connsiteY12" fmla="*/ 636391 h 4062071"/>
              <a:gd name="connsiteX13" fmla="*/ 7886700 w 7886700"/>
              <a:gd name="connsiteY13" fmla="*/ 1191541 h 4062071"/>
              <a:gd name="connsiteX14" fmla="*/ 7886700 w 7886700"/>
              <a:gd name="connsiteY14" fmla="*/ 1868553 h 4062071"/>
              <a:gd name="connsiteX15" fmla="*/ 7886700 w 7886700"/>
              <a:gd name="connsiteY15" fmla="*/ 2545564 h 4062071"/>
              <a:gd name="connsiteX16" fmla="*/ 7886700 w 7886700"/>
              <a:gd name="connsiteY16" fmla="*/ 3222576 h 4062071"/>
              <a:gd name="connsiteX17" fmla="*/ 7886700 w 7886700"/>
              <a:gd name="connsiteY17" fmla="*/ 4062071 h 4062071"/>
              <a:gd name="connsiteX18" fmla="*/ 7150608 w 7886700"/>
              <a:gd name="connsiteY18" fmla="*/ 4062071 h 4062071"/>
              <a:gd name="connsiteX19" fmla="*/ 6729984 w 7886700"/>
              <a:gd name="connsiteY19" fmla="*/ 4062071 h 4062071"/>
              <a:gd name="connsiteX20" fmla="*/ 6230493 w 7886700"/>
              <a:gd name="connsiteY20" fmla="*/ 4062071 h 4062071"/>
              <a:gd name="connsiteX21" fmla="*/ 5415534 w 7886700"/>
              <a:gd name="connsiteY21" fmla="*/ 4062071 h 4062071"/>
              <a:gd name="connsiteX22" fmla="*/ 4758309 w 7886700"/>
              <a:gd name="connsiteY22" fmla="*/ 4062071 h 4062071"/>
              <a:gd name="connsiteX23" fmla="*/ 4258818 w 7886700"/>
              <a:gd name="connsiteY23" fmla="*/ 4062071 h 4062071"/>
              <a:gd name="connsiteX24" fmla="*/ 3601593 w 7886700"/>
              <a:gd name="connsiteY24" fmla="*/ 4062071 h 4062071"/>
              <a:gd name="connsiteX25" fmla="*/ 3180969 w 7886700"/>
              <a:gd name="connsiteY25" fmla="*/ 4062071 h 4062071"/>
              <a:gd name="connsiteX26" fmla="*/ 2760345 w 7886700"/>
              <a:gd name="connsiteY26" fmla="*/ 4062071 h 4062071"/>
              <a:gd name="connsiteX27" fmla="*/ 2103120 w 7886700"/>
              <a:gd name="connsiteY27" fmla="*/ 4062071 h 4062071"/>
              <a:gd name="connsiteX28" fmla="*/ 1603629 w 7886700"/>
              <a:gd name="connsiteY28" fmla="*/ 4062071 h 4062071"/>
              <a:gd name="connsiteX29" fmla="*/ 867537 w 7886700"/>
              <a:gd name="connsiteY29" fmla="*/ 4062071 h 4062071"/>
              <a:gd name="connsiteX30" fmla="*/ 0 w 7886700"/>
              <a:gd name="connsiteY30" fmla="*/ 4062071 h 4062071"/>
              <a:gd name="connsiteX31" fmla="*/ 0 w 7886700"/>
              <a:gd name="connsiteY31" fmla="*/ 3344438 h 4062071"/>
              <a:gd name="connsiteX32" fmla="*/ 0 w 7886700"/>
              <a:gd name="connsiteY32" fmla="*/ 2626806 h 4062071"/>
              <a:gd name="connsiteX33" fmla="*/ 0 w 7886700"/>
              <a:gd name="connsiteY33" fmla="*/ 2031036 h 4062071"/>
              <a:gd name="connsiteX34" fmla="*/ 0 w 7886700"/>
              <a:gd name="connsiteY34" fmla="*/ 1313403 h 4062071"/>
              <a:gd name="connsiteX35" fmla="*/ 0 w 7886700"/>
              <a:gd name="connsiteY35" fmla="*/ 0 h 4062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886700" h="4062071" extrusionOk="0">
                <a:moveTo>
                  <a:pt x="0" y="0"/>
                </a:moveTo>
                <a:cubicBezTo>
                  <a:pt x="139873" y="-36890"/>
                  <a:pt x="289244" y="-9562"/>
                  <a:pt x="578358" y="0"/>
                </a:cubicBezTo>
                <a:cubicBezTo>
                  <a:pt x="847064" y="24657"/>
                  <a:pt x="880681" y="-4887"/>
                  <a:pt x="998982" y="0"/>
                </a:cubicBezTo>
                <a:cubicBezTo>
                  <a:pt x="1105496" y="8991"/>
                  <a:pt x="1621733" y="-31737"/>
                  <a:pt x="1813941" y="0"/>
                </a:cubicBezTo>
                <a:cubicBezTo>
                  <a:pt x="1973330" y="19047"/>
                  <a:pt x="2194836" y="27334"/>
                  <a:pt x="2392299" y="0"/>
                </a:cubicBezTo>
                <a:cubicBezTo>
                  <a:pt x="2647282" y="-14327"/>
                  <a:pt x="2792350" y="-29596"/>
                  <a:pt x="2970657" y="0"/>
                </a:cubicBezTo>
                <a:cubicBezTo>
                  <a:pt x="3147904" y="21045"/>
                  <a:pt x="3587221" y="27684"/>
                  <a:pt x="3785616" y="0"/>
                </a:cubicBezTo>
                <a:cubicBezTo>
                  <a:pt x="3970964" y="-52390"/>
                  <a:pt x="4115919" y="38588"/>
                  <a:pt x="4285107" y="0"/>
                </a:cubicBezTo>
                <a:cubicBezTo>
                  <a:pt x="4447779" y="-2110"/>
                  <a:pt x="4724122" y="-2905"/>
                  <a:pt x="5100066" y="0"/>
                </a:cubicBezTo>
                <a:cubicBezTo>
                  <a:pt x="5460611" y="1474"/>
                  <a:pt x="5711040" y="11734"/>
                  <a:pt x="5915025" y="0"/>
                </a:cubicBezTo>
                <a:cubicBezTo>
                  <a:pt x="6130646" y="788"/>
                  <a:pt x="6309484" y="37469"/>
                  <a:pt x="6572250" y="0"/>
                </a:cubicBezTo>
                <a:cubicBezTo>
                  <a:pt x="6867825" y="19129"/>
                  <a:pt x="7346334" y="77623"/>
                  <a:pt x="7886700" y="0"/>
                </a:cubicBezTo>
                <a:cubicBezTo>
                  <a:pt x="7905829" y="206089"/>
                  <a:pt x="7887779" y="336291"/>
                  <a:pt x="7886700" y="636391"/>
                </a:cubicBezTo>
                <a:cubicBezTo>
                  <a:pt x="7889193" y="914961"/>
                  <a:pt x="7902082" y="951117"/>
                  <a:pt x="7886700" y="1191541"/>
                </a:cubicBezTo>
                <a:cubicBezTo>
                  <a:pt x="7859622" y="1430133"/>
                  <a:pt x="7858126" y="1543144"/>
                  <a:pt x="7886700" y="1868553"/>
                </a:cubicBezTo>
                <a:cubicBezTo>
                  <a:pt x="7912845" y="2149142"/>
                  <a:pt x="7878707" y="2341861"/>
                  <a:pt x="7886700" y="2545564"/>
                </a:cubicBezTo>
                <a:cubicBezTo>
                  <a:pt x="7863692" y="2783347"/>
                  <a:pt x="7935302" y="3024728"/>
                  <a:pt x="7886700" y="3222576"/>
                </a:cubicBezTo>
                <a:cubicBezTo>
                  <a:pt x="7872394" y="3493916"/>
                  <a:pt x="7875877" y="3837160"/>
                  <a:pt x="7886700" y="4062071"/>
                </a:cubicBezTo>
                <a:cubicBezTo>
                  <a:pt x="7656608" y="4142821"/>
                  <a:pt x="7379538" y="4084477"/>
                  <a:pt x="7150608" y="4062071"/>
                </a:cubicBezTo>
                <a:cubicBezTo>
                  <a:pt x="6864812" y="4046275"/>
                  <a:pt x="6843809" y="4085245"/>
                  <a:pt x="6729984" y="4062071"/>
                </a:cubicBezTo>
                <a:cubicBezTo>
                  <a:pt x="6610042" y="4030489"/>
                  <a:pt x="6391905" y="4053936"/>
                  <a:pt x="6230493" y="4062071"/>
                </a:cubicBezTo>
                <a:cubicBezTo>
                  <a:pt x="6071868" y="4088950"/>
                  <a:pt x="5590244" y="4086751"/>
                  <a:pt x="5415534" y="4062071"/>
                </a:cubicBezTo>
                <a:cubicBezTo>
                  <a:pt x="5229926" y="4064869"/>
                  <a:pt x="4916184" y="4079527"/>
                  <a:pt x="4758309" y="4062071"/>
                </a:cubicBezTo>
                <a:cubicBezTo>
                  <a:pt x="4611864" y="4036992"/>
                  <a:pt x="4451308" y="4044682"/>
                  <a:pt x="4258818" y="4062071"/>
                </a:cubicBezTo>
                <a:cubicBezTo>
                  <a:pt x="4092523" y="4071847"/>
                  <a:pt x="3786153" y="4089457"/>
                  <a:pt x="3601593" y="4062071"/>
                </a:cubicBezTo>
                <a:cubicBezTo>
                  <a:pt x="3399773" y="4040361"/>
                  <a:pt x="3308418" y="4050000"/>
                  <a:pt x="3180969" y="4062071"/>
                </a:cubicBezTo>
                <a:cubicBezTo>
                  <a:pt x="3057387" y="4058644"/>
                  <a:pt x="2966463" y="4035812"/>
                  <a:pt x="2760345" y="4062071"/>
                </a:cubicBezTo>
                <a:cubicBezTo>
                  <a:pt x="2549413" y="4076778"/>
                  <a:pt x="2292028" y="4015810"/>
                  <a:pt x="2103120" y="4062071"/>
                </a:cubicBezTo>
                <a:cubicBezTo>
                  <a:pt x="1909211" y="4104613"/>
                  <a:pt x="1732345" y="4064606"/>
                  <a:pt x="1603629" y="4062071"/>
                </a:cubicBezTo>
                <a:cubicBezTo>
                  <a:pt x="1489627" y="4074316"/>
                  <a:pt x="1016493" y="4069443"/>
                  <a:pt x="867537" y="4062071"/>
                </a:cubicBezTo>
                <a:cubicBezTo>
                  <a:pt x="761755" y="4101548"/>
                  <a:pt x="387440" y="3976320"/>
                  <a:pt x="0" y="4062071"/>
                </a:cubicBezTo>
                <a:cubicBezTo>
                  <a:pt x="18470" y="3749046"/>
                  <a:pt x="-27165" y="3580377"/>
                  <a:pt x="0" y="3344438"/>
                </a:cubicBezTo>
                <a:cubicBezTo>
                  <a:pt x="58072" y="3138382"/>
                  <a:pt x="46858" y="2856502"/>
                  <a:pt x="0" y="2626806"/>
                </a:cubicBezTo>
                <a:cubicBezTo>
                  <a:pt x="1260" y="2468730"/>
                  <a:pt x="1671" y="2225690"/>
                  <a:pt x="0" y="2031036"/>
                </a:cubicBezTo>
                <a:cubicBezTo>
                  <a:pt x="-50700" y="1827026"/>
                  <a:pt x="28495" y="1538727"/>
                  <a:pt x="0" y="1313403"/>
                </a:cubicBezTo>
                <a:cubicBezTo>
                  <a:pt x="30529" y="1073310"/>
                  <a:pt x="16086" y="366677"/>
                  <a:pt x="0" y="0"/>
                </a:cubicBezTo>
                <a:close/>
              </a:path>
            </a:pathLst>
          </a:custGeom>
          <a:noFill/>
          <a:ln w="4762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7886700"/>
                      <a:gd name="connsiteY0" fmla="*/ 0 h 4062071"/>
                      <a:gd name="connsiteX1" fmla="*/ 578358 w 7886700"/>
                      <a:gd name="connsiteY1" fmla="*/ 0 h 4062071"/>
                      <a:gd name="connsiteX2" fmla="*/ 998982 w 7886700"/>
                      <a:gd name="connsiteY2" fmla="*/ 0 h 4062071"/>
                      <a:gd name="connsiteX3" fmla="*/ 1813941 w 7886700"/>
                      <a:gd name="connsiteY3" fmla="*/ 0 h 4062071"/>
                      <a:gd name="connsiteX4" fmla="*/ 2392299 w 7886700"/>
                      <a:gd name="connsiteY4" fmla="*/ 0 h 4062071"/>
                      <a:gd name="connsiteX5" fmla="*/ 2970657 w 7886700"/>
                      <a:gd name="connsiteY5" fmla="*/ 0 h 4062071"/>
                      <a:gd name="connsiteX6" fmla="*/ 3785616 w 7886700"/>
                      <a:gd name="connsiteY6" fmla="*/ 0 h 4062071"/>
                      <a:gd name="connsiteX7" fmla="*/ 4285107 w 7886700"/>
                      <a:gd name="connsiteY7" fmla="*/ 0 h 4062071"/>
                      <a:gd name="connsiteX8" fmla="*/ 5100066 w 7886700"/>
                      <a:gd name="connsiteY8" fmla="*/ 0 h 4062071"/>
                      <a:gd name="connsiteX9" fmla="*/ 5915025 w 7886700"/>
                      <a:gd name="connsiteY9" fmla="*/ 0 h 4062071"/>
                      <a:gd name="connsiteX10" fmla="*/ 6572250 w 7886700"/>
                      <a:gd name="connsiteY10" fmla="*/ 0 h 4062071"/>
                      <a:gd name="connsiteX11" fmla="*/ 7886700 w 7886700"/>
                      <a:gd name="connsiteY11" fmla="*/ 0 h 4062071"/>
                      <a:gd name="connsiteX12" fmla="*/ 7886700 w 7886700"/>
                      <a:gd name="connsiteY12" fmla="*/ 636391 h 4062071"/>
                      <a:gd name="connsiteX13" fmla="*/ 7886700 w 7886700"/>
                      <a:gd name="connsiteY13" fmla="*/ 1191541 h 4062071"/>
                      <a:gd name="connsiteX14" fmla="*/ 7886700 w 7886700"/>
                      <a:gd name="connsiteY14" fmla="*/ 1868553 h 4062071"/>
                      <a:gd name="connsiteX15" fmla="*/ 7886700 w 7886700"/>
                      <a:gd name="connsiteY15" fmla="*/ 2545564 h 4062071"/>
                      <a:gd name="connsiteX16" fmla="*/ 7886700 w 7886700"/>
                      <a:gd name="connsiteY16" fmla="*/ 3222576 h 4062071"/>
                      <a:gd name="connsiteX17" fmla="*/ 7886700 w 7886700"/>
                      <a:gd name="connsiteY17" fmla="*/ 4062071 h 4062071"/>
                      <a:gd name="connsiteX18" fmla="*/ 7150608 w 7886700"/>
                      <a:gd name="connsiteY18" fmla="*/ 4062071 h 4062071"/>
                      <a:gd name="connsiteX19" fmla="*/ 6729984 w 7886700"/>
                      <a:gd name="connsiteY19" fmla="*/ 4062071 h 4062071"/>
                      <a:gd name="connsiteX20" fmla="*/ 6230493 w 7886700"/>
                      <a:gd name="connsiteY20" fmla="*/ 4062071 h 4062071"/>
                      <a:gd name="connsiteX21" fmla="*/ 5415534 w 7886700"/>
                      <a:gd name="connsiteY21" fmla="*/ 4062071 h 4062071"/>
                      <a:gd name="connsiteX22" fmla="*/ 4758309 w 7886700"/>
                      <a:gd name="connsiteY22" fmla="*/ 4062071 h 4062071"/>
                      <a:gd name="connsiteX23" fmla="*/ 4258818 w 7886700"/>
                      <a:gd name="connsiteY23" fmla="*/ 4062071 h 4062071"/>
                      <a:gd name="connsiteX24" fmla="*/ 3601593 w 7886700"/>
                      <a:gd name="connsiteY24" fmla="*/ 4062071 h 4062071"/>
                      <a:gd name="connsiteX25" fmla="*/ 3180969 w 7886700"/>
                      <a:gd name="connsiteY25" fmla="*/ 4062071 h 4062071"/>
                      <a:gd name="connsiteX26" fmla="*/ 2760345 w 7886700"/>
                      <a:gd name="connsiteY26" fmla="*/ 4062071 h 4062071"/>
                      <a:gd name="connsiteX27" fmla="*/ 2103120 w 7886700"/>
                      <a:gd name="connsiteY27" fmla="*/ 4062071 h 4062071"/>
                      <a:gd name="connsiteX28" fmla="*/ 1603629 w 7886700"/>
                      <a:gd name="connsiteY28" fmla="*/ 4062071 h 4062071"/>
                      <a:gd name="connsiteX29" fmla="*/ 867537 w 7886700"/>
                      <a:gd name="connsiteY29" fmla="*/ 4062071 h 4062071"/>
                      <a:gd name="connsiteX30" fmla="*/ 0 w 7886700"/>
                      <a:gd name="connsiteY30" fmla="*/ 4062071 h 4062071"/>
                      <a:gd name="connsiteX31" fmla="*/ 0 w 7886700"/>
                      <a:gd name="connsiteY31" fmla="*/ 3344438 h 4062071"/>
                      <a:gd name="connsiteX32" fmla="*/ 0 w 7886700"/>
                      <a:gd name="connsiteY32" fmla="*/ 2626806 h 4062071"/>
                      <a:gd name="connsiteX33" fmla="*/ 0 w 7886700"/>
                      <a:gd name="connsiteY33" fmla="*/ 2031036 h 4062071"/>
                      <a:gd name="connsiteX34" fmla="*/ 0 w 7886700"/>
                      <a:gd name="connsiteY34" fmla="*/ 1313403 h 4062071"/>
                      <a:gd name="connsiteX35" fmla="*/ 0 w 7886700"/>
                      <a:gd name="connsiteY35" fmla="*/ 0 h 4062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7886700" h="4062071" extrusionOk="0">
                        <a:moveTo>
                          <a:pt x="0" y="0"/>
                        </a:moveTo>
                        <a:cubicBezTo>
                          <a:pt x="165412" y="-21137"/>
                          <a:pt x="322344" y="-21985"/>
                          <a:pt x="578358" y="0"/>
                        </a:cubicBezTo>
                        <a:cubicBezTo>
                          <a:pt x="834372" y="21985"/>
                          <a:pt x="888520" y="-5136"/>
                          <a:pt x="998982" y="0"/>
                        </a:cubicBezTo>
                        <a:cubicBezTo>
                          <a:pt x="1109444" y="5136"/>
                          <a:pt x="1622600" y="-36529"/>
                          <a:pt x="1813941" y="0"/>
                        </a:cubicBezTo>
                        <a:cubicBezTo>
                          <a:pt x="2005282" y="36529"/>
                          <a:pt x="2177619" y="19108"/>
                          <a:pt x="2392299" y="0"/>
                        </a:cubicBezTo>
                        <a:cubicBezTo>
                          <a:pt x="2606979" y="-19108"/>
                          <a:pt x="2788556" y="-21788"/>
                          <a:pt x="2970657" y="0"/>
                        </a:cubicBezTo>
                        <a:cubicBezTo>
                          <a:pt x="3152758" y="21788"/>
                          <a:pt x="3596738" y="18723"/>
                          <a:pt x="3785616" y="0"/>
                        </a:cubicBezTo>
                        <a:cubicBezTo>
                          <a:pt x="3974494" y="-18723"/>
                          <a:pt x="4136501" y="9985"/>
                          <a:pt x="4285107" y="0"/>
                        </a:cubicBezTo>
                        <a:cubicBezTo>
                          <a:pt x="4433713" y="-9985"/>
                          <a:pt x="4710656" y="-6143"/>
                          <a:pt x="5100066" y="0"/>
                        </a:cubicBezTo>
                        <a:cubicBezTo>
                          <a:pt x="5489476" y="6143"/>
                          <a:pt x="5703885" y="5883"/>
                          <a:pt x="5915025" y="0"/>
                        </a:cubicBezTo>
                        <a:cubicBezTo>
                          <a:pt x="6126165" y="-5883"/>
                          <a:pt x="6308797" y="30350"/>
                          <a:pt x="6572250" y="0"/>
                        </a:cubicBezTo>
                        <a:cubicBezTo>
                          <a:pt x="6835703" y="-30350"/>
                          <a:pt x="7286910" y="4832"/>
                          <a:pt x="7886700" y="0"/>
                        </a:cubicBezTo>
                        <a:cubicBezTo>
                          <a:pt x="7889074" y="220758"/>
                          <a:pt x="7883165" y="357992"/>
                          <a:pt x="7886700" y="636391"/>
                        </a:cubicBezTo>
                        <a:cubicBezTo>
                          <a:pt x="7890235" y="914790"/>
                          <a:pt x="7903701" y="952234"/>
                          <a:pt x="7886700" y="1191541"/>
                        </a:cubicBezTo>
                        <a:cubicBezTo>
                          <a:pt x="7869700" y="1430848"/>
                          <a:pt x="7863116" y="1553316"/>
                          <a:pt x="7886700" y="1868553"/>
                        </a:cubicBezTo>
                        <a:cubicBezTo>
                          <a:pt x="7910284" y="2183790"/>
                          <a:pt x="7896439" y="2331507"/>
                          <a:pt x="7886700" y="2545564"/>
                        </a:cubicBezTo>
                        <a:cubicBezTo>
                          <a:pt x="7876961" y="2759621"/>
                          <a:pt x="7899048" y="2997788"/>
                          <a:pt x="7886700" y="3222576"/>
                        </a:cubicBezTo>
                        <a:cubicBezTo>
                          <a:pt x="7874352" y="3447364"/>
                          <a:pt x="7863320" y="3844609"/>
                          <a:pt x="7886700" y="4062071"/>
                        </a:cubicBezTo>
                        <a:cubicBezTo>
                          <a:pt x="7688995" y="4091405"/>
                          <a:pt x="7438163" y="4081351"/>
                          <a:pt x="7150608" y="4062071"/>
                        </a:cubicBezTo>
                        <a:cubicBezTo>
                          <a:pt x="6863053" y="4042791"/>
                          <a:pt x="6852167" y="4080837"/>
                          <a:pt x="6729984" y="4062071"/>
                        </a:cubicBezTo>
                        <a:cubicBezTo>
                          <a:pt x="6607801" y="4043305"/>
                          <a:pt x="6412225" y="4055086"/>
                          <a:pt x="6230493" y="4062071"/>
                        </a:cubicBezTo>
                        <a:cubicBezTo>
                          <a:pt x="6048761" y="4069056"/>
                          <a:pt x="5595777" y="4070043"/>
                          <a:pt x="5415534" y="4062071"/>
                        </a:cubicBezTo>
                        <a:cubicBezTo>
                          <a:pt x="5235291" y="4054099"/>
                          <a:pt x="4927239" y="4094195"/>
                          <a:pt x="4758309" y="4062071"/>
                        </a:cubicBezTo>
                        <a:cubicBezTo>
                          <a:pt x="4589380" y="4029947"/>
                          <a:pt x="4452506" y="4069552"/>
                          <a:pt x="4258818" y="4062071"/>
                        </a:cubicBezTo>
                        <a:cubicBezTo>
                          <a:pt x="4065130" y="4054590"/>
                          <a:pt x="3802761" y="4085813"/>
                          <a:pt x="3601593" y="4062071"/>
                        </a:cubicBezTo>
                        <a:cubicBezTo>
                          <a:pt x="3400425" y="4038329"/>
                          <a:pt x="3311647" y="4060168"/>
                          <a:pt x="3180969" y="4062071"/>
                        </a:cubicBezTo>
                        <a:cubicBezTo>
                          <a:pt x="3050291" y="4063974"/>
                          <a:pt x="2961884" y="4043763"/>
                          <a:pt x="2760345" y="4062071"/>
                        </a:cubicBezTo>
                        <a:cubicBezTo>
                          <a:pt x="2558806" y="4080379"/>
                          <a:pt x="2276592" y="4030989"/>
                          <a:pt x="2103120" y="4062071"/>
                        </a:cubicBezTo>
                        <a:cubicBezTo>
                          <a:pt x="1929649" y="4093153"/>
                          <a:pt x="1726258" y="4048114"/>
                          <a:pt x="1603629" y="4062071"/>
                        </a:cubicBezTo>
                        <a:cubicBezTo>
                          <a:pt x="1481000" y="4076028"/>
                          <a:pt x="1025048" y="4037431"/>
                          <a:pt x="867537" y="4062071"/>
                        </a:cubicBezTo>
                        <a:cubicBezTo>
                          <a:pt x="710026" y="4086711"/>
                          <a:pt x="400773" y="4019788"/>
                          <a:pt x="0" y="4062071"/>
                        </a:cubicBezTo>
                        <a:cubicBezTo>
                          <a:pt x="-77" y="3748456"/>
                          <a:pt x="-30814" y="3576596"/>
                          <a:pt x="0" y="3344438"/>
                        </a:cubicBezTo>
                        <a:cubicBezTo>
                          <a:pt x="30814" y="3112280"/>
                          <a:pt x="30350" y="2816152"/>
                          <a:pt x="0" y="2626806"/>
                        </a:cubicBezTo>
                        <a:cubicBezTo>
                          <a:pt x="-30350" y="2437460"/>
                          <a:pt x="26575" y="2258994"/>
                          <a:pt x="0" y="2031036"/>
                        </a:cubicBezTo>
                        <a:cubicBezTo>
                          <a:pt x="-26575" y="1803078"/>
                          <a:pt x="-8850" y="1530345"/>
                          <a:pt x="0" y="1313403"/>
                        </a:cubicBezTo>
                        <a:cubicBezTo>
                          <a:pt x="8850" y="1096461"/>
                          <a:pt x="47646" y="42304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Google Shape;164;p7"/>
          <p:cNvSpPr txBox="1">
            <a:spLocks noGrp="1"/>
          </p:cNvSpPr>
          <p:nvPr>
            <p:ph type="title"/>
          </p:nvPr>
        </p:nvSpPr>
        <p:spPr>
          <a:xfrm>
            <a:off x="1374756" y="714203"/>
            <a:ext cx="2976624" cy="630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defTabSz="534924">
              <a:buSzPts val="2667"/>
            </a:pPr>
            <a:r>
              <a:rPr lang="en-US" sz="1872" b="1" kern="1200" dirty="0">
                <a:solidFill>
                  <a:srgbClr val="E07CE0"/>
                </a:solidFill>
                <a:latin typeface="Roboto Slab" panose="020B0604020202020204" charset="0"/>
                <a:ea typeface="Roboto Slab" panose="020B0604020202020204" charset="0"/>
                <a:cs typeface="+mj-cs"/>
              </a:rPr>
              <a:t>Time</a:t>
            </a:r>
            <a:r>
              <a:rPr lang="en-US" sz="1872" b="1" kern="1200" dirty="0">
                <a:solidFill>
                  <a:srgbClr val="E07CE0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US" sz="1872" b="1" kern="1200" dirty="0">
                <a:solidFill>
                  <a:srgbClr val="E07CE0"/>
                </a:solidFill>
                <a:latin typeface="Roboto Slab" panose="020B0604020202020204" charset="0"/>
                <a:ea typeface="Roboto Slab" panose="020B0604020202020204" charset="0"/>
                <a:cs typeface="+mj-cs"/>
              </a:rPr>
              <a:t>with friends</a:t>
            </a:r>
            <a:endParaRPr lang="en-US" sz="2400" b="1" dirty="0">
              <a:solidFill>
                <a:srgbClr val="E07CE0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165" name="Google Shape;165;p7"/>
          <p:cNvSpPr txBox="1"/>
          <p:nvPr/>
        </p:nvSpPr>
        <p:spPr>
          <a:xfrm>
            <a:off x="1374756" y="2518672"/>
            <a:ext cx="2982968" cy="630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buClr>
                <a:schemeClr val="dk1"/>
              </a:buClr>
              <a:buSzPct val="111110"/>
            </a:pPr>
            <a:r>
              <a:rPr lang="en-US" sz="1800" b="1" i="0" u="none" strike="noStrike" cap="none" dirty="0">
                <a:solidFill>
                  <a:srgbClr val="E07CE0"/>
                </a:solidFill>
                <a:latin typeface="Roboto Slab"/>
                <a:ea typeface="Roboto Slab"/>
                <a:cs typeface="Roboto Slab"/>
                <a:sym typeface="Roboto Slab"/>
              </a:rPr>
              <a:t>Observing religious/ cultural celebrations</a:t>
            </a:r>
            <a:endParaRPr lang="en-US"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7"/>
          <p:cNvSpPr txBox="1"/>
          <p:nvPr/>
        </p:nvSpPr>
        <p:spPr>
          <a:xfrm>
            <a:off x="1374756" y="3781700"/>
            <a:ext cx="2976624" cy="630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>
              <a:spcAft>
                <a:spcPts val="600"/>
              </a:spcAft>
              <a:buClr>
                <a:schemeClr val="dk1"/>
              </a:buClr>
              <a:buSzPct val="111110"/>
            </a:pPr>
            <a:r>
              <a:rPr lang="en-US" sz="1700" b="1" i="0" u="none" strike="noStrike" cap="none" dirty="0">
                <a:solidFill>
                  <a:srgbClr val="E07CE0"/>
                </a:solidFill>
                <a:latin typeface="Roboto Slab"/>
                <a:ea typeface="Roboto Slab"/>
                <a:cs typeface="Roboto Slab"/>
                <a:sym typeface="Roboto Slab"/>
              </a:rPr>
              <a:t>Alone (or zoning out) time</a:t>
            </a:r>
            <a:endParaRPr lang="en-US" sz="17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7"/>
          <p:cNvSpPr txBox="1"/>
          <p:nvPr/>
        </p:nvSpPr>
        <p:spPr>
          <a:xfrm>
            <a:off x="1374756" y="1255645"/>
            <a:ext cx="2982968" cy="630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>
              <a:spcAft>
                <a:spcPts val="600"/>
              </a:spcAft>
              <a:buClr>
                <a:schemeClr val="dk1"/>
              </a:buClr>
              <a:buSzPts val="2667"/>
            </a:pPr>
            <a:r>
              <a:rPr lang="en-US" sz="1872" b="1" i="0" u="none" strike="noStrike" cap="none" dirty="0">
                <a:solidFill>
                  <a:srgbClr val="E07CE0"/>
                </a:solidFill>
                <a:latin typeface="Roboto Slab"/>
                <a:ea typeface="Roboto Slab"/>
                <a:cs typeface="Roboto Slab"/>
                <a:sym typeface="Roboto Slab"/>
              </a:rPr>
              <a:t>Time with family</a:t>
            </a:r>
            <a:endParaRPr lang="en-US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7"/>
          <p:cNvSpPr txBox="1"/>
          <p:nvPr/>
        </p:nvSpPr>
        <p:spPr>
          <a:xfrm>
            <a:off x="1374756" y="3150948"/>
            <a:ext cx="2982968" cy="630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buClr>
                <a:schemeClr val="dk1"/>
              </a:buClr>
              <a:buSzPct val="111110"/>
            </a:pPr>
            <a:r>
              <a:rPr lang="en-US" sz="1800" b="1" i="0" u="none" strike="noStrike" cap="none" dirty="0">
                <a:solidFill>
                  <a:srgbClr val="E07CE0"/>
                </a:solidFill>
                <a:latin typeface="Roboto Slab"/>
                <a:ea typeface="Roboto Slab"/>
                <a:cs typeface="Roboto Slab"/>
                <a:sym typeface="Roboto Slab"/>
              </a:rPr>
              <a:t>Playing games, Reading</a:t>
            </a:r>
            <a:r>
              <a:rPr lang="en-US" sz="1800" b="1" dirty="0">
                <a:solidFill>
                  <a:srgbClr val="E07CE0"/>
                </a:solidFill>
                <a:latin typeface="Roboto Slab"/>
                <a:ea typeface="Roboto Slab"/>
                <a:cs typeface="Roboto Slab"/>
                <a:sym typeface="Roboto Slab"/>
              </a:rPr>
              <a:t>, </a:t>
            </a:r>
            <a:r>
              <a:rPr lang="en-US" sz="1800" b="1" i="0" u="none" strike="noStrike" cap="none" dirty="0">
                <a:solidFill>
                  <a:srgbClr val="E07CE0"/>
                </a:solidFill>
                <a:latin typeface="Roboto Slab"/>
                <a:ea typeface="Roboto Slab"/>
                <a:cs typeface="Roboto Slab"/>
                <a:sym typeface="Roboto Slab"/>
              </a:rPr>
              <a:t>Watching shows</a:t>
            </a:r>
            <a:endParaRPr lang="en-US"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7"/>
          <p:cNvSpPr txBox="1"/>
          <p:nvPr/>
        </p:nvSpPr>
        <p:spPr>
          <a:xfrm>
            <a:off x="1374756" y="1940954"/>
            <a:ext cx="2982968" cy="630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buClr>
                <a:schemeClr val="dk1"/>
              </a:buClr>
              <a:buSzPct val="111110"/>
            </a:pPr>
            <a:r>
              <a:rPr lang="en-US" sz="1800" b="1" i="0" u="none" strike="noStrike" cap="none" dirty="0">
                <a:solidFill>
                  <a:srgbClr val="E07CE0"/>
                </a:solidFill>
                <a:latin typeface="Roboto Slab"/>
                <a:ea typeface="Roboto Slab"/>
                <a:cs typeface="Roboto Slab"/>
                <a:sym typeface="Roboto Slab"/>
              </a:rPr>
              <a:t>Pursuing hobbies or passions</a:t>
            </a:r>
            <a:endParaRPr lang="en-US"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7"/>
          <p:cNvSpPr txBox="1"/>
          <p:nvPr/>
        </p:nvSpPr>
        <p:spPr>
          <a:xfrm>
            <a:off x="4991374" y="685800"/>
            <a:ext cx="2720719" cy="630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">
              <a:spcAft>
                <a:spcPts val="600"/>
              </a:spcAft>
              <a:buClr>
                <a:schemeClr val="dk1"/>
              </a:buClr>
              <a:buSzPts val="2556"/>
            </a:pPr>
            <a:r>
              <a:rPr lang="en-US" sz="1794" b="1" i="0" u="none" strike="noStrike" cap="none">
                <a:solidFill>
                  <a:srgbClr val="FFC000"/>
                </a:solidFill>
                <a:latin typeface="Roboto Slab"/>
                <a:ea typeface="Roboto Slab"/>
                <a:cs typeface="Roboto Slab"/>
                <a:sym typeface="Roboto Slab"/>
              </a:rPr>
              <a:t>Eating healthy foods</a:t>
            </a:r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7"/>
          <p:cNvSpPr txBox="1"/>
          <p:nvPr/>
        </p:nvSpPr>
        <p:spPr>
          <a:xfrm>
            <a:off x="4991374" y="2448065"/>
            <a:ext cx="2720719" cy="630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>
              <a:spcAft>
                <a:spcPts val="600"/>
              </a:spcAft>
              <a:buClr>
                <a:schemeClr val="dk1"/>
              </a:buClr>
              <a:buSzPts val="2667"/>
            </a:pPr>
            <a:r>
              <a:rPr lang="en-US" sz="1872" b="1" i="0" u="none" strike="noStrike" cap="none" dirty="0">
                <a:solidFill>
                  <a:srgbClr val="FFC000"/>
                </a:solidFill>
                <a:latin typeface="Roboto Slab"/>
                <a:ea typeface="Roboto Slab"/>
                <a:cs typeface="Roboto Slab"/>
                <a:sym typeface="Roboto Slab"/>
              </a:rPr>
              <a:t>Personal hygiene</a:t>
            </a:r>
            <a:endParaRPr lang="en-US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7"/>
          <p:cNvSpPr txBox="1"/>
          <p:nvPr/>
        </p:nvSpPr>
        <p:spPr>
          <a:xfrm>
            <a:off x="4991374" y="3663946"/>
            <a:ext cx="2720719" cy="630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>
              <a:spcAft>
                <a:spcPts val="600"/>
              </a:spcAft>
              <a:buClr>
                <a:schemeClr val="dk1"/>
              </a:buClr>
              <a:buSzPts val="2667"/>
            </a:pPr>
            <a:r>
              <a:rPr lang="en-US" sz="1872" b="1" i="0" u="none" strike="noStrike" cap="none">
                <a:solidFill>
                  <a:srgbClr val="FFC000"/>
                </a:solidFill>
                <a:latin typeface="Roboto Slab"/>
                <a:ea typeface="Roboto Slab"/>
                <a:cs typeface="Roboto Slab"/>
                <a:sym typeface="Roboto Slab"/>
              </a:rPr>
              <a:t>SLEEP!</a:t>
            </a:r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7"/>
          <p:cNvSpPr txBox="1"/>
          <p:nvPr/>
        </p:nvSpPr>
        <p:spPr>
          <a:xfrm>
            <a:off x="4991374" y="1245087"/>
            <a:ext cx="2720719" cy="630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>
              <a:spcAft>
                <a:spcPts val="600"/>
              </a:spcAft>
              <a:buClr>
                <a:schemeClr val="dk1"/>
              </a:buClr>
              <a:buSzPts val="2667"/>
            </a:pPr>
            <a:r>
              <a:rPr lang="en-US" sz="1872" b="1" i="0" u="none" strike="noStrike" cap="none">
                <a:solidFill>
                  <a:srgbClr val="FFC000"/>
                </a:solidFill>
                <a:latin typeface="Roboto Slab"/>
                <a:ea typeface="Roboto Slab"/>
                <a:cs typeface="Roboto Slab"/>
                <a:sym typeface="Roboto Slab"/>
              </a:rPr>
              <a:t>Physical activity</a:t>
            </a:r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7"/>
          <p:cNvSpPr txBox="1"/>
          <p:nvPr/>
        </p:nvSpPr>
        <p:spPr>
          <a:xfrm>
            <a:off x="4991374" y="1866598"/>
            <a:ext cx="2720719" cy="630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buClr>
                <a:schemeClr val="dk1"/>
              </a:buClr>
              <a:buSzPct val="111110"/>
            </a:pPr>
            <a:r>
              <a:rPr lang="en-US" sz="1800" b="1" i="0" u="none" strike="noStrike" cap="none" dirty="0">
                <a:solidFill>
                  <a:srgbClr val="FFC000"/>
                </a:solidFill>
                <a:latin typeface="Roboto Slab"/>
                <a:ea typeface="Roboto Slab"/>
                <a:cs typeface="Roboto Slab"/>
                <a:sym typeface="Roboto Slab"/>
              </a:rPr>
              <a:t>Managing physical/ mental health</a:t>
            </a:r>
            <a:endParaRPr lang="en-US"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7"/>
          <p:cNvSpPr txBox="1"/>
          <p:nvPr/>
        </p:nvSpPr>
        <p:spPr>
          <a:xfrm>
            <a:off x="4991374" y="2966765"/>
            <a:ext cx="2720719" cy="874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spcAft>
                <a:spcPts val="600"/>
              </a:spcAft>
              <a:buClr>
                <a:schemeClr val="dk1"/>
              </a:buClr>
              <a:buSzPct val="111110"/>
            </a:pPr>
            <a:r>
              <a:rPr lang="en-US" sz="1800" b="1" i="0" u="none" strike="noStrike" cap="none" dirty="0">
                <a:solidFill>
                  <a:srgbClr val="FFC000"/>
                </a:solidFill>
                <a:latin typeface="Roboto Slab"/>
                <a:ea typeface="Roboto Slab"/>
                <a:cs typeface="Roboto Slab"/>
                <a:sym typeface="Roboto Slab"/>
              </a:rPr>
              <a:t>Engaging in spiritual practices</a:t>
            </a:r>
            <a:endParaRPr lang="en-US"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FF24D8-DCAB-A032-7AAF-D918619BED53}"/>
              </a:ext>
            </a:extLst>
          </p:cNvPr>
          <p:cNvSpPr txBox="1"/>
          <p:nvPr/>
        </p:nvSpPr>
        <p:spPr>
          <a:xfrm rot="8943059" flipV="1">
            <a:off x="734762" y="564952"/>
            <a:ext cx="1922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Self-soothing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860F3C-5D57-DE49-90CA-6C6D8308D3CC}"/>
              </a:ext>
            </a:extLst>
          </p:cNvPr>
          <p:cNvSpPr txBox="1"/>
          <p:nvPr/>
        </p:nvSpPr>
        <p:spPr>
          <a:xfrm rot="12039751" flipV="1">
            <a:off x="6920174" y="810022"/>
            <a:ext cx="1922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Self-care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"/>
          <p:cNvSpPr txBox="1"/>
          <p:nvPr/>
        </p:nvSpPr>
        <p:spPr>
          <a:xfrm>
            <a:off x="1310700" y="985340"/>
            <a:ext cx="6522600" cy="30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" sz="32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These are things we can skimp on in the short term.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1" i="0" u="none" strike="noStrike" cap="none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" sz="3200" b="1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They are necessary on a long-term basis to keep us healthy, happy, and able to learn</a:t>
            </a:r>
            <a:r>
              <a:rPr lang="en" sz="32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!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7" name="Rectangle 196">
            <a:extLst>
              <a:ext uri="{FF2B5EF4-FFF2-40B4-BE49-F238E27FC236}">
                <a16:creationId xmlns:a16="http://schemas.microsoft.com/office/drawing/2014/main" id="{32E62931-8EB4-42BB-BAAB-D8757BE66D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Google Shape;191;g267d7544c12_0_0"/>
          <p:cNvSpPr txBox="1">
            <a:spLocks noGrp="1"/>
          </p:cNvSpPr>
          <p:nvPr>
            <p:ph type="title"/>
          </p:nvPr>
        </p:nvSpPr>
        <p:spPr>
          <a:xfrm>
            <a:off x="4775595" y="546498"/>
            <a:ext cx="3738610" cy="2367810"/>
          </a:xfrm>
          <a:prstGeom prst="rect">
            <a:avLst/>
          </a:prstGeom>
          <a:noFill/>
        </p:spPr>
        <p:txBody>
          <a:bodyPr spcFirstLastPara="1" vert="horz" lIns="91440" tIns="45720" rIns="91440" bIns="45720" rtlCol="0" anchor="b" anchorCtr="0">
            <a:normAutofit/>
          </a:bodyPr>
          <a:lstStyle/>
          <a:p>
            <a:pPr marL="0" lvl="0" indent="0" algn="l" defTabSz="914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11111"/>
            </a:pPr>
            <a:r>
              <a:rPr lang="en-US" sz="3900" b="1"/>
              <a:t>Asking for Help</a:t>
            </a:r>
          </a:p>
        </p:txBody>
      </p:sp>
      <p:pic>
        <p:nvPicPr>
          <p:cNvPr id="193" name="Picture 192" descr="Wood human figure">
            <a:extLst>
              <a:ext uri="{FF2B5EF4-FFF2-40B4-BE49-F238E27FC236}">
                <a16:creationId xmlns:a16="http://schemas.microsoft.com/office/drawing/2014/main" id="{330884C4-F76A-53DB-C7DB-B2922F1D9C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548"/>
          <a:stretch/>
        </p:blipFill>
        <p:spPr>
          <a:xfrm>
            <a:off x="20" y="10"/>
            <a:ext cx="4504114" cy="514349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993</Words>
  <Application>Microsoft Office PowerPoint</Application>
  <PresentationFormat>On-screen Show (16:9)</PresentationFormat>
  <Paragraphs>137</Paragraphs>
  <Slides>22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Merriweather</vt:lpstr>
      <vt:lpstr>Roboto Slab</vt:lpstr>
      <vt:lpstr>Calibri</vt:lpstr>
      <vt:lpstr>Arial</vt:lpstr>
      <vt:lpstr>Roboto</vt:lpstr>
      <vt:lpstr>Calibri Light</vt:lpstr>
      <vt:lpstr>Office Theme</vt:lpstr>
      <vt:lpstr>City Tech 101</vt:lpstr>
      <vt:lpstr>Helping You  Help Yourself</vt:lpstr>
      <vt:lpstr>Today’s Topics</vt:lpstr>
      <vt:lpstr>How do I  take care of myself?</vt:lpstr>
      <vt:lpstr>Self-Care Brainstorm</vt:lpstr>
      <vt:lpstr>Two Ways to Recharge</vt:lpstr>
      <vt:lpstr>Time with friends</vt:lpstr>
      <vt:lpstr>PowerPoint Presentation</vt:lpstr>
      <vt:lpstr>Asking for Help</vt:lpstr>
      <vt:lpstr>Asking for help is NOT...</vt:lpstr>
      <vt:lpstr>Asking for help is...</vt:lpstr>
      <vt:lpstr>Self-Advocacy</vt:lpstr>
      <vt:lpstr>PowerPoint Presentation</vt:lpstr>
      <vt:lpstr>PowerPoint Presentation</vt:lpstr>
      <vt:lpstr>PowerPoint Presentation</vt:lpstr>
      <vt:lpstr>Let’s practice our DEARMAN skills! How would you use them to speak to your professor in this situation:</vt:lpstr>
      <vt:lpstr>Act it out!</vt:lpstr>
      <vt:lpstr>Your turn!</vt:lpstr>
      <vt:lpstr>Counseling Center</vt:lpstr>
      <vt:lpstr>Recap</vt:lpstr>
      <vt:lpstr>Before Session 10…</vt:lpstr>
      <vt:lpstr>Self-Advocacy + Motivation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Tech 101</dc:title>
  <dc:creator>Jessica DeCoux</dc:creator>
  <cp:lastModifiedBy>Tom Smith</cp:lastModifiedBy>
  <cp:revision>8</cp:revision>
  <dcterms:modified xsi:type="dcterms:W3CDTF">2023-10-27T14:46:22Z</dcterms:modified>
</cp:coreProperties>
</file>