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120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F0C9-E859-674D-9555-CDCE97253C80}" type="datetimeFigureOut">
              <a:rPr lang="en-US" smtClean="0"/>
              <a:t>2/27/17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0926-2F3D-5548-AB07-0D39C0530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4424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F0C9-E859-674D-9555-CDCE97253C80}" type="datetimeFigureOut">
              <a:rPr lang="en-US" smtClean="0"/>
              <a:t>2/27/17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0926-2F3D-5548-AB07-0D39C0530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323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F0C9-E859-674D-9555-CDCE97253C80}" type="datetimeFigureOut">
              <a:rPr lang="en-US" smtClean="0"/>
              <a:t>2/27/17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0926-2F3D-5548-AB07-0D39C0530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859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F0C9-E859-674D-9555-CDCE97253C80}" type="datetimeFigureOut">
              <a:rPr lang="en-US" smtClean="0"/>
              <a:t>2/27/17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0926-2F3D-5548-AB07-0D39C0530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3434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F0C9-E859-674D-9555-CDCE97253C80}" type="datetimeFigureOut">
              <a:rPr lang="en-US" smtClean="0"/>
              <a:t>2/27/17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0926-2F3D-5548-AB07-0D39C0530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838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F0C9-E859-674D-9555-CDCE97253C80}" type="datetimeFigureOut">
              <a:rPr lang="en-US" smtClean="0"/>
              <a:t>2/27/17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0926-2F3D-5548-AB07-0D39C0530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9307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F0C9-E859-674D-9555-CDCE97253C80}" type="datetimeFigureOut">
              <a:rPr lang="en-US" smtClean="0"/>
              <a:t>2/27/17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0926-2F3D-5548-AB07-0D39C0530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41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F0C9-E859-674D-9555-CDCE97253C80}" type="datetimeFigureOut">
              <a:rPr lang="en-US" smtClean="0"/>
              <a:t>2/27/17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0926-2F3D-5548-AB07-0D39C0530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1556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F0C9-E859-674D-9555-CDCE97253C80}" type="datetimeFigureOut">
              <a:rPr lang="en-US" smtClean="0"/>
              <a:t>2/27/17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0926-2F3D-5548-AB07-0D39C0530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675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F0C9-E859-674D-9555-CDCE97253C80}" type="datetimeFigureOut">
              <a:rPr lang="en-US" smtClean="0"/>
              <a:t>2/27/17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0926-2F3D-5548-AB07-0D39C0530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23613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DF0C9-E859-674D-9555-CDCE97253C80}" type="datetimeFigureOut">
              <a:rPr lang="en-US" smtClean="0"/>
              <a:t>2/27/17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80926-2F3D-5548-AB07-0D39C0530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857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4DF0C9-E859-674D-9555-CDCE97253C80}" type="datetimeFigureOut">
              <a:rPr lang="en-US" smtClean="0"/>
              <a:t>2/27/17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D80926-2F3D-5548-AB07-0D39C053001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989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ORGANIZATIONAL CHARTS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marL="457200" indent="-457200">
              <a:buFont typeface="Arial"/>
              <a:buChar char="•"/>
            </a:pPr>
            <a:r>
              <a:rPr lang="en-US" dirty="0" smtClean="0"/>
              <a:t>Illustrate the relationships in groups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Show reporting structure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Name titles, define roles</a:t>
            </a:r>
          </a:p>
          <a:p>
            <a:pPr marL="457200" indent="-457200">
              <a:buFont typeface="Arial"/>
              <a:buChar char="•"/>
            </a:pPr>
            <a:r>
              <a:rPr lang="en-US" dirty="0" smtClean="0"/>
              <a:t>Show limits, boundaries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95903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11535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559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-Brookhaven-College-Organizational-Cha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999" y="823975"/>
            <a:ext cx="7518621" cy="5687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7890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40986300-Modern-and-smart-organization-chart-industrial-theme-in-which-apply-icon-into-the-chart-available-in-Stock-Vecto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472" y="916432"/>
            <a:ext cx="7924800" cy="5279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93243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mpany-org-cha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090" y="921291"/>
            <a:ext cx="7389091" cy="5386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371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os-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4273" y="914545"/>
            <a:ext cx="5096808" cy="5158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818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87f4769883f4f14adc26d5a0d3973d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3318" y="1032164"/>
            <a:ext cx="6731000" cy="472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382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f32ec0d7eea68193c87ec660ae7c47a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1000" y="-66250"/>
            <a:ext cx="5657273" cy="71678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50790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mgr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81" y="1408546"/>
            <a:ext cx="3440546" cy="3440546"/>
          </a:xfrm>
          <a:prstGeom prst="rect">
            <a:avLst/>
          </a:prstGeom>
        </p:spPr>
      </p:pic>
      <p:pic>
        <p:nvPicPr>
          <p:cNvPr id="5" name="Picture 4" descr="Switch Org Chart Final_90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636" y="1138382"/>
            <a:ext cx="2897909" cy="447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283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</Words>
  <Application>Microsoft Macintosh PowerPoint</Application>
  <PresentationFormat>On-screen Show (4:3)</PresentationFormat>
  <Paragraphs>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ORGANIZATIONAL CHARTS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ORGANIZATIONAL CHARTS</dc:title>
  <dc:creator>M K</dc:creator>
  <cp:lastModifiedBy>M K</cp:lastModifiedBy>
  <cp:revision>1</cp:revision>
  <dcterms:created xsi:type="dcterms:W3CDTF">2017-02-27T18:24:37Z</dcterms:created>
  <dcterms:modified xsi:type="dcterms:W3CDTF">2017-02-27T18:28:57Z</dcterms:modified>
</cp:coreProperties>
</file>