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Amatic SC"/>
      <p:regular r:id="rId10"/>
      <p:bold r:id="rId11"/>
    </p:embeddedFont>
    <p:embeddedFont>
      <p:font typeface="Source Code Pro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maticSC-bold.fntdata"/><Relationship Id="rId10" Type="http://schemas.openxmlformats.org/officeDocument/2006/relationships/font" Target="fonts/AmaticSC-regular.fntdata"/><Relationship Id="rId13" Type="http://schemas.openxmlformats.org/officeDocument/2006/relationships/font" Target="fonts/SourceCodePro-bold.fntdata"/><Relationship Id="rId12" Type="http://schemas.openxmlformats.org/officeDocument/2006/relationships/font" Target="fonts/SourceCodePr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9.jpg"/><Relationship Id="rId4" Type="http://schemas.openxmlformats.org/officeDocument/2006/relationships/image" Target="../media/image04.png"/><Relationship Id="rId5" Type="http://schemas.openxmlformats.org/officeDocument/2006/relationships/image" Target="../media/image07.png"/><Relationship Id="rId6" Type="http://schemas.openxmlformats.org/officeDocument/2006/relationships/image" Target="../media/image02.png"/><Relationship Id="rId7" Type="http://schemas.openxmlformats.org/officeDocument/2006/relationships/image" Target="../media/image0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05.png"/><Relationship Id="rId5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92475" y="-47700"/>
            <a:ext cx="8520600" cy="217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Rockett racers Toy time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By: Stephen Ricketts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6550" y="1523649"/>
            <a:ext cx="3955474" cy="2802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Summary: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It's a toy box, it's a Rocker and comes with one toy. This awesome toy is targeting kids,(5 to 10 years).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It will be made of Plastic and has a small engine.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2925" y="2673025"/>
            <a:ext cx="21336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20161215_153554.jpg"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5199" y="1218849"/>
            <a:ext cx="5007171" cy="3755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3329" y="0"/>
            <a:ext cx="2050220" cy="121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00" y="119475"/>
            <a:ext cx="1815900" cy="1021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300" y="3952949"/>
            <a:ext cx="1638650" cy="1021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39625" y="3764222"/>
            <a:ext cx="2114700" cy="131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G_20161215_153604.jpg"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4699" y="1228674"/>
            <a:ext cx="3993422" cy="2995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7587" y="1326637"/>
            <a:ext cx="2276475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87" y="1228662"/>
            <a:ext cx="2276475" cy="200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2548" y="1273225"/>
            <a:ext cx="6252715" cy="334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