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Amatic SC"/>
      <p:regular r:id="rId10"/>
      <p:bold r:id="rId11"/>
    </p:embeddedFont>
    <p:embeddedFont>
      <p:font typeface="Source Code Pro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maticSC-bold.fntdata"/><Relationship Id="rId10" Type="http://schemas.openxmlformats.org/officeDocument/2006/relationships/font" Target="fonts/AmaticSC-regular.fntdata"/><Relationship Id="rId13" Type="http://schemas.openxmlformats.org/officeDocument/2006/relationships/font" Target="fonts/SourceCodePro-bold.fntdata"/><Relationship Id="rId12" Type="http://schemas.openxmlformats.org/officeDocument/2006/relationships/font" Target="fonts/SourceCodePr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392150"/>
            <a:ext cx="8520599" cy="2690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890400"/>
            <a:ext cx="8520599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240275"/>
            <a:ext cx="8520599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3046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802750" y="802500"/>
            <a:ext cx="3538499" cy="3538499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8675"/>
            <a:ext cx="3999899" cy="33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228675"/>
            <a:ext cx="3999899" cy="33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845222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057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3.gif"/><Relationship Id="rId4" Type="http://schemas.openxmlformats.org/officeDocument/2006/relationships/image" Target="../media/image00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allsportprotection.com/v/vspfiles/WmnWrstSizeChart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392150"/>
            <a:ext cx="8520599" cy="2690399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Clamp Watch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890400"/>
            <a:ext cx="8520599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 tools required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Abstract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clamp watch is a design that seeks to allow it’s audience to modify and fix the watch without the use of tools. Used a series of magnetic clamps to hold the watch and removable joints that can be physically unscrewed. The clasp is also a magnetic clasp that must be pulled open. Forces like gravity can’t pull the watch apart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Standard Deviation Chart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4243350" cy="316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1750" y="1228675"/>
            <a:ext cx="4110549" cy="3163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Sketches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1228675"/>
            <a:ext cx="8520599" cy="36500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708213" y="1294811"/>
            <a:ext cx="2954474" cy="3655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1737" y="1616724"/>
            <a:ext cx="4786562" cy="303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http://www.allsportprotection.com/v/vspfiles/WmnWrstSizeChart.gif</a:t>
            </a:r>
            <a:br>
              <a:rPr lang="en"/>
            </a:br>
            <a:br>
              <a:rPr lang="en"/>
            </a:br>
            <a:r>
              <a:rPr lang="en"/>
              <a:t>http://www-spof.gsfc.nasa.gov/Education/Imagnet.html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