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56" r:id="rId2"/>
    <p:sldId id="258"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2" d="100"/>
          <a:sy n="72" d="100"/>
        </p:scale>
        <p:origin x="1326"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1781C0-3245-4D35-91C6-7AE2F845B3EA}" type="datetimeFigureOut">
              <a:rPr lang="en-US" smtClean="0"/>
              <a:t>7/13/2016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A0B836D-0ADF-47C8-A83A-FA09FCE3DB27}" type="slidenum">
              <a:rPr lang="en-US" smtClean="0"/>
              <a:t>‹#›</a:t>
            </a:fld>
            <a:endParaRPr lang="en-US"/>
          </a:p>
        </p:txBody>
      </p:sp>
    </p:spTree>
    <p:extLst>
      <p:ext uri="{BB962C8B-B14F-4D97-AF65-F5344CB8AC3E}">
        <p14:creationId xmlns:p14="http://schemas.microsoft.com/office/powerpoint/2010/main" val="20070501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A0B836D-0ADF-47C8-A83A-FA09FCE3DB27}" type="slidenum">
              <a:rPr lang="en-US" smtClean="0"/>
              <a:t>2</a:t>
            </a:fld>
            <a:endParaRPr lang="en-US"/>
          </a:p>
        </p:txBody>
      </p:sp>
    </p:spTree>
    <p:extLst>
      <p:ext uri="{BB962C8B-B14F-4D97-AF65-F5344CB8AC3E}">
        <p14:creationId xmlns:p14="http://schemas.microsoft.com/office/powerpoint/2010/main" val="19124509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0BBA8B6-4D88-45C0-9A82-C6367AD217EB}" type="datetimeFigureOut">
              <a:rPr lang="en-US" smtClean="0"/>
              <a:t>7/13/2016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9618572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BBA8B6-4D88-45C0-9A82-C6367AD217EB}" type="datetimeFigureOut">
              <a:rPr lang="en-US" smtClean="0"/>
              <a:t>7/13/2016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2510282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BBA8B6-4D88-45C0-9A82-C6367AD217EB}" type="datetimeFigureOut">
              <a:rPr lang="en-US" smtClean="0"/>
              <a:t>7/13/2016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2407195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BBA8B6-4D88-45C0-9A82-C6367AD217EB}" type="datetimeFigureOut">
              <a:rPr lang="en-US" smtClean="0"/>
              <a:t>7/13/2016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15989197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0BBA8B6-4D88-45C0-9A82-C6367AD217EB}" type="datetimeFigureOut">
              <a:rPr lang="en-US" smtClean="0"/>
              <a:t>7/13/2016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4772733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0BBA8B6-4D88-45C0-9A82-C6367AD217EB}" type="datetimeFigureOut">
              <a:rPr lang="en-US" smtClean="0"/>
              <a:t>7/13/2016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37057438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0BBA8B6-4D88-45C0-9A82-C6367AD217EB}" type="datetimeFigureOut">
              <a:rPr lang="en-US" smtClean="0"/>
              <a:t>7/13/2016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6245546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0BBA8B6-4D88-45C0-9A82-C6367AD217EB}" type="datetimeFigureOut">
              <a:rPr lang="en-US" smtClean="0"/>
              <a:t>7/13/2016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232023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BBA8B6-4D88-45C0-9A82-C6367AD217EB}" type="datetimeFigureOut">
              <a:rPr lang="en-US" smtClean="0"/>
              <a:t>7/13/2016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12279801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30BBA8B6-4D88-45C0-9A82-C6367AD217EB}" type="datetimeFigureOut">
              <a:rPr lang="en-US" smtClean="0"/>
              <a:t>7/13/2016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26208289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30BBA8B6-4D88-45C0-9A82-C6367AD217EB}" type="datetimeFigureOut">
              <a:rPr lang="en-US" smtClean="0"/>
              <a:t>7/13/2016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26154901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30BBA8B6-4D88-45C0-9A82-C6367AD217EB}" type="datetimeFigureOut">
              <a:rPr lang="en-US" smtClean="0"/>
              <a:t>7/13/2016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9F99CFD-C41C-4756-8038-1EACC9AD4382}" type="slidenum">
              <a:rPr lang="en-US" smtClean="0"/>
              <a:t>‹#›</a:t>
            </a:fld>
            <a:endParaRPr lang="en-US"/>
          </a:p>
        </p:txBody>
      </p:sp>
    </p:spTree>
    <p:extLst>
      <p:ext uri="{BB962C8B-B14F-4D97-AF65-F5344CB8AC3E}">
        <p14:creationId xmlns:p14="http://schemas.microsoft.com/office/powerpoint/2010/main" val="20494746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42128364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12388"/>
            <a:ext cx="7886700" cy="662782"/>
          </a:xfrm>
        </p:spPr>
        <p:txBody>
          <a:bodyPr/>
          <a:lstStyle/>
          <a:p>
            <a:r>
              <a:rPr lang="en-US" dirty="0" smtClean="0"/>
              <a:t>Day02 EX02 Design Process</a:t>
            </a:r>
            <a:endParaRPr lang="en-US" dirty="0"/>
          </a:p>
        </p:txBody>
      </p:sp>
      <p:sp>
        <p:nvSpPr>
          <p:cNvPr id="3" name="Content Placeholder 2"/>
          <p:cNvSpPr>
            <a:spLocks noGrp="1"/>
          </p:cNvSpPr>
          <p:nvPr>
            <p:ph idx="1"/>
          </p:nvPr>
        </p:nvSpPr>
        <p:spPr>
          <a:xfrm>
            <a:off x="628650" y="987766"/>
            <a:ext cx="7886700" cy="989260"/>
          </a:xfrm>
        </p:spPr>
        <p:txBody>
          <a:bodyPr>
            <a:noAutofit/>
          </a:bodyPr>
          <a:lstStyle/>
          <a:p>
            <a:pPr marL="0" indent="0">
              <a:buNone/>
            </a:pPr>
            <a:r>
              <a:rPr lang="en-US" sz="1200" dirty="0" smtClean="0"/>
              <a:t>Name: </a:t>
            </a:r>
            <a:r>
              <a:rPr lang="en-US" sz="1200" dirty="0" smtClean="0"/>
              <a:t>Warren Simpson, </a:t>
            </a:r>
            <a:r>
              <a:rPr lang="en-US" sz="1200" dirty="0" err="1" smtClean="0"/>
              <a:t>Pasram</a:t>
            </a:r>
            <a:r>
              <a:rPr lang="en-US" sz="1200" dirty="0" smtClean="0"/>
              <a:t> </a:t>
            </a:r>
            <a:r>
              <a:rPr lang="en-US" sz="1200" smtClean="0"/>
              <a:t>Dipchand</a:t>
            </a:r>
            <a:endParaRPr lang="en-US" sz="1200" dirty="0" smtClean="0"/>
          </a:p>
          <a:p>
            <a:pPr marL="0" indent="0">
              <a:buNone/>
            </a:pPr>
            <a:r>
              <a:rPr lang="en-US" sz="1200" dirty="0" smtClean="0"/>
              <a:t>Email:</a:t>
            </a:r>
          </a:p>
          <a:p>
            <a:pPr marL="0" indent="0">
              <a:buNone/>
            </a:pPr>
            <a:r>
              <a:rPr lang="en-US" sz="1200" dirty="0" smtClean="0"/>
              <a:t>	You are an engineer at Research and Development (R&amp;D) Department in an elevator company and your manager, head of R&amp;D department asks you to develop a new elevator for empire state building. You have no experience of designing an elevator but you want to complete this challenging project. Research all information of current elevators that can be applied to this and create a plan for designing an elevator (i.e. design process). </a:t>
            </a:r>
            <a:endParaRPr lang="en-US" sz="1200" dirty="0"/>
          </a:p>
        </p:txBody>
      </p:sp>
      <p:pic>
        <p:nvPicPr>
          <p:cNvPr id="4" name="Picture 3"/>
          <p:cNvPicPr>
            <a:picLocks noChangeAspect="1"/>
          </p:cNvPicPr>
          <p:nvPr/>
        </p:nvPicPr>
        <p:blipFill>
          <a:blip r:embed="rId3"/>
          <a:stretch>
            <a:fillRect/>
          </a:stretch>
        </p:blipFill>
        <p:spPr>
          <a:xfrm>
            <a:off x="7474197" y="4586873"/>
            <a:ext cx="1500817" cy="1125614"/>
          </a:xfrm>
          <a:prstGeom prst="rect">
            <a:avLst/>
          </a:prstGeom>
        </p:spPr>
      </p:pic>
      <p:pic>
        <p:nvPicPr>
          <p:cNvPr id="5" name="Picture 4"/>
          <p:cNvPicPr>
            <a:picLocks noChangeAspect="1"/>
          </p:cNvPicPr>
          <p:nvPr/>
        </p:nvPicPr>
        <p:blipFill>
          <a:blip r:embed="rId4"/>
          <a:stretch>
            <a:fillRect/>
          </a:stretch>
        </p:blipFill>
        <p:spPr>
          <a:xfrm>
            <a:off x="7470254" y="3496697"/>
            <a:ext cx="1504760" cy="946841"/>
          </a:xfrm>
          <a:prstGeom prst="rect">
            <a:avLst/>
          </a:prstGeom>
        </p:spPr>
      </p:pic>
      <p:pic>
        <p:nvPicPr>
          <p:cNvPr id="6" name="Picture 5"/>
          <p:cNvPicPr>
            <a:picLocks noChangeAspect="1"/>
          </p:cNvPicPr>
          <p:nvPr/>
        </p:nvPicPr>
        <p:blipFill>
          <a:blip r:embed="rId5"/>
          <a:stretch>
            <a:fillRect/>
          </a:stretch>
        </p:blipFill>
        <p:spPr>
          <a:xfrm>
            <a:off x="7471184" y="2526321"/>
            <a:ext cx="1503830" cy="846334"/>
          </a:xfrm>
          <a:prstGeom prst="rect">
            <a:avLst/>
          </a:prstGeom>
        </p:spPr>
      </p:pic>
      <p:sp>
        <p:nvSpPr>
          <p:cNvPr id="7" name="Content Placeholder 2"/>
          <p:cNvSpPr txBox="1">
            <a:spLocks/>
          </p:cNvSpPr>
          <p:nvPr/>
        </p:nvSpPr>
        <p:spPr>
          <a:xfrm>
            <a:off x="628650" y="2526321"/>
            <a:ext cx="6461263" cy="3662443"/>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200" dirty="0" smtClean="0"/>
              <a:t>Describe </a:t>
            </a:r>
            <a:r>
              <a:rPr lang="en-US" sz="1200" dirty="0" smtClean="0"/>
              <a:t>here</a:t>
            </a:r>
          </a:p>
          <a:p>
            <a:r>
              <a:rPr lang="en-US" sz="1200" dirty="0" smtClean="0"/>
              <a:t>.</a:t>
            </a:r>
            <a:r>
              <a:rPr lang="en-US" sz="1200" dirty="0"/>
              <a:t> In order to make the elevator move faster there should be no cables and wire that would cause friction</a:t>
            </a:r>
            <a:r>
              <a:rPr lang="en-US" sz="1200" dirty="0" smtClean="0"/>
              <a:t>.</a:t>
            </a:r>
          </a:p>
          <a:p>
            <a:r>
              <a:rPr lang="en-US" sz="1200" dirty="0" smtClean="0"/>
              <a:t> </a:t>
            </a:r>
            <a:r>
              <a:rPr lang="en-US" sz="1200" dirty="0"/>
              <a:t>Instead, it would be better to use maglev technology which would make it love even faster</a:t>
            </a:r>
            <a:r>
              <a:rPr lang="en-US" sz="1200" dirty="0" smtClean="0"/>
              <a:t>.</a:t>
            </a:r>
          </a:p>
          <a:p>
            <a:r>
              <a:rPr lang="en-US" sz="1200" dirty="0" smtClean="0"/>
              <a:t> </a:t>
            </a:r>
            <a:r>
              <a:rPr lang="en-US" sz="1200" dirty="0"/>
              <a:t>At each floor there would be a set of locks to hold the elevator in place when someone person a button a signal would sent to the lock upon the elevator arrival. It would also be a little more convenient for the elevator doors to close 10% faster than usual. In addition to increase the speed, it would be better to use light weight metals that are strong for the frame of the elevator. </a:t>
            </a:r>
          </a:p>
          <a:p>
            <a:endParaRPr lang="en-US" sz="1200" dirty="0"/>
          </a:p>
        </p:txBody>
      </p:sp>
    </p:spTree>
    <p:extLst>
      <p:ext uri="{BB962C8B-B14F-4D97-AF65-F5344CB8AC3E}">
        <p14:creationId xmlns:p14="http://schemas.microsoft.com/office/powerpoint/2010/main" val="6899035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TotalTime>
  <Words>136</Words>
  <Application>Microsoft Office PowerPoint</Application>
  <PresentationFormat>On-screen Show (4:3)</PresentationFormat>
  <Paragraphs>9</Paragraphs>
  <Slides>2</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PowerPoint Presentation</vt:lpstr>
      <vt:lpstr>Day02 EX02 Design Process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Masato Nakamura</dc:creator>
  <cp:lastModifiedBy>warren simpson</cp:lastModifiedBy>
  <cp:revision>5</cp:revision>
  <dcterms:created xsi:type="dcterms:W3CDTF">2016-07-12T18:02:01Z</dcterms:created>
  <dcterms:modified xsi:type="dcterms:W3CDTF">2016-07-13T18:49:13Z</dcterms:modified>
</cp:coreProperties>
</file>