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9" r:id="rId2"/>
    <p:sldId id="353" r:id="rId3"/>
    <p:sldId id="356" r:id="rId4"/>
    <p:sldId id="354" r:id="rId5"/>
    <p:sldId id="272" r:id="rId6"/>
    <p:sldId id="357" r:id="rId7"/>
    <p:sldId id="358" r:id="rId8"/>
    <p:sldId id="365" r:id="rId9"/>
    <p:sldId id="359" r:id="rId10"/>
    <p:sldId id="360" r:id="rId11"/>
    <p:sldId id="361" r:id="rId12"/>
    <p:sldId id="363" r:id="rId13"/>
    <p:sldId id="369" r:id="rId14"/>
    <p:sldId id="364" r:id="rId15"/>
    <p:sldId id="366" r:id="rId16"/>
    <p:sldId id="367" r:id="rId17"/>
    <p:sldId id="368" r:id="rId18"/>
    <p:sldId id="37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91B4BC-53F2-4217-A082-6DC2B2FA56D8}" v="250" dt="2021-09-29T20:09:00.0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CF91B4BC-53F2-4217-A082-6DC2B2FA56D8}"/>
    <pc:docChg chg="custSel addSld delSld modSld sldOrd">
      <pc:chgData name="Tom Smith" userId="eac52e5223bf4258" providerId="LiveId" clId="{CF91B4BC-53F2-4217-A082-6DC2B2FA56D8}" dt="2021-09-29T20:09:36.121" v="428" actId="20577"/>
      <pc:docMkLst>
        <pc:docMk/>
      </pc:docMkLst>
      <pc:sldChg chg="modSp mod">
        <pc:chgData name="Tom Smith" userId="eac52e5223bf4258" providerId="LiveId" clId="{CF91B4BC-53F2-4217-A082-6DC2B2FA56D8}" dt="2021-09-28T17:50:06.619" v="7" actId="20577"/>
        <pc:sldMkLst>
          <pc:docMk/>
          <pc:sldMk cId="3355501316" sldId="259"/>
        </pc:sldMkLst>
        <pc:spChg chg="mod">
          <ac:chgData name="Tom Smith" userId="eac52e5223bf4258" providerId="LiveId" clId="{CF91B4BC-53F2-4217-A082-6DC2B2FA56D8}" dt="2021-09-28T17:50:06.619" v="7" actId="20577"/>
          <ac:spMkLst>
            <pc:docMk/>
            <pc:sldMk cId="3355501316" sldId="259"/>
            <ac:spMk id="3" creationId="{00000000-0000-0000-0000-000000000000}"/>
          </ac:spMkLst>
        </pc:spChg>
      </pc:sldChg>
      <pc:sldChg chg="modSp mod">
        <pc:chgData name="Tom Smith" userId="eac52e5223bf4258" providerId="LiveId" clId="{CF91B4BC-53F2-4217-A082-6DC2B2FA56D8}" dt="2021-09-28T18:04:30.528" v="226" actId="113"/>
        <pc:sldMkLst>
          <pc:docMk/>
          <pc:sldMk cId="1552480648" sldId="272"/>
        </pc:sldMkLst>
        <pc:spChg chg="mod">
          <ac:chgData name="Tom Smith" userId="eac52e5223bf4258" providerId="LiveId" clId="{CF91B4BC-53F2-4217-A082-6DC2B2FA56D8}" dt="2021-09-28T17:51:00.984" v="16" actId="20577"/>
          <ac:spMkLst>
            <pc:docMk/>
            <pc:sldMk cId="1552480648" sldId="272"/>
            <ac:spMk id="2" creationId="{00000000-0000-0000-0000-000000000000}"/>
          </ac:spMkLst>
        </pc:spChg>
        <pc:spChg chg="mod">
          <ac:chgData name="Tom Smith" userId="eac52e5223bf4258" providerId="LiveId" clId="{CF91B4BC-53F2-4217-A082-6DC2B2FA56D8}" dt="2021-09-28T18:04:30.528" v="226" actId="113"/>
          <ac:spMkLst>
            <pc:docMk/>
            <pc:sldMk cId="1552480648" sldId="272"/>
            <ac:spMk id="3" creationId="{00000000-0000-0000-0000-000000000000}"/>
          </ac:spMkLst>
        </pc:spChg>
      </pc:sldChg>
      <pc:sldChg chg="del">
        <pc:chgData name="Tom Smith" userId="eac52e5223bf4258" providerId="LiveId" clId="{CF91B4BC-53F2-4217-A082-6DC2B2FA56D8}" dt="2021-09-28T17:50:54.127" v="8" actId="47"/>
        <pc:sldMkLst>
          <pc:docMk/>
          <pc:sldMk cId="3550797075" sldId="357"/>
        </pc:sldMkLst>
      </pc:sldChg>
      <pc:sldChg chg="modSp add mod">
        <pc:chgData name="Tom Smith" userId="eac52e5223bf4258" providerId="LiveId" clId="{CF91B4BC-53F2-4217-A082-6DC2B2FA56D8}" dt="2021-09-28T17:55:25.091" v="103" actId="20577"/>
        <pc:sldMkLst>
          <pc:docMk/>
          <pc:sldMk cId="4210594645" sldId="357"/>
        </pc:sldMkLst>
        <pc:spChg chg="mod">
          <ac:chgData name="Tom Smith" userId="eac52e5223bf4258" providerId="LiveId" clId="{CF91B4BC-53F2-4217-A082-6DC2B2FA56D8}" dt="2021-09-28T17:55:25.091" v="103" actId="20577"/>
          <ac:spMkLst>
            <pc:docMk/>
            <pc:sldMk cId="4210594645" sldId="357"/>
            <ac:spMk id="3" creationId="{00000000-0000-0000-0000-000000000000}"/>
          </ac:spMkLst>
        </pc:spChg>
      </pc:sldChg>
      <pc:sldChg chg="addSp delSp add mod setBg delDesignElem">
        <pc:chgData name="Tom Smith" userId="eac52e5223bf4258" providerId="LiveId" clId="{CF91B4BC-53F2-4217-A082-6DC2B2FA56D8}" dt="2021-09-28T17:56:27.157" v="112" actId="26606"/>
        <pc:sldMkLst>
          <pc:docMk/>
          <pc:sldMk cId="987740557" sldId="358"/>
        </pc:sldMkLst>
        <pc:spChg chg="add">
          <ac:chgData name="Tom Smith" userId="eac52e5223bf4258" providerId="LiveId" clId="{CF91B4BC-53F2-4217-A082-6DC2B2FA56D8}" dt="2021-09-28T17:56:27.157" v="112" actId="26606"/>
          <ac:spMkLst>
            <pc:docMk/>
            <pc:sldMk cId="987740557" sldId="358"/>
            <ac:spMk id="71" creationId="{2C61293E-6EBE-43EF-A52C-9BEBFD7679D4}"/>
          </ac:spMkLst>
        </pc:spChg>
        <pc:spChg chg="add">
          <ac:chgData name="Tom Smith" userId="eac52e5223bf4258" providerId="LiveId" clId="{CF91B4BC-53F2-4217-A082-6DC2B2FA56D8}" dt="2021-09-28T17:56:27.157" v="112" actId="26606"/>
          <ac:spMkLst>
            <pc:docMk/>
            <pc:sldMk cId="987740557" sldId="358"/>
            <ac:spMk id="73" creationId="{21540236-BFD5-4A9D-8840-4703E7F76825}"/>
          </ac:spMkLst>
        </pc:spChg>
        <pc:spChg chg="del">
          <ac:chgData name="Tom Smith" userId="eac52e5223bf4258" providerId="LiveId" clId="{CF91B4BC-53F2-4217-A082-6DC2B2FA56D8}" dt="2021-09-28T17:55:17" v="95"/>
          <ac:spMkLst>
            <pc:docMk/>
            <pc:sldMk cId="987740557" sldId="358"/>
            <ac:spMk id="192" creationId="{2C61293E-6EBE-43EF-A52C-9BEBFD7679D4}"/>
          </ac:spMkLst>
        </pc:spChg>
        <pc:spChg chg="del">
          <ac:chgData name="Tom Smith" userId="eac52e5223bf4258" providerId="LiveId" clId="{CF91B4BC-53F2-4217-A082-6DC2B2FA56D8}" dt="2021-09-28T17:55:17" v="95"/>
          <ac:spMkLst>
            <pc:docMk/>
            <pc:sldMk cId="987740557" sldId="358"/>
            <ac:spMk id="193" creationId="{21540236-BFD5-4A9D-8840-4703E7F76825}"/>
          </ac:spMkLst>
        </pc:spChg>
      </pc:sldChg>
      <pc:sldChg chg="addSp delSp modSp add mod setBg delDesignElem">
        <pc:chgData name="Tom Smith" userId="eac52e5223bf4258" providerId="LiveId" clId="{CF91B4BC-53F2-4217-A082-6DC2B2FA56D8}" dt="2021-09-29T20:07:58.205" v="269" actId="20577"/>
        <pc:sldMkLst>
          <pc:docMk/>
          <pc:sldMk cId="3797233094" sldId="359"/>
        </pc:sldMkLst>
        <pc:spChg chg="mod">
          <ac:chgData name="Tom Smith" userId="eac52e5223bf4258" providerId="LiveId" clId="{CF91B4BC-53F2-4217-A082-6DC2B2FA56D8}" dt="2021-09-29T20:07:58.205" v="269" actId="20577"/>
          <ac:spMkLst>
            <pc:docMk/>
            <pc:sldMk cId="3797233094" sldId="359"/>
            <ac:spMk id="3" creationId="{CC62A277-E2CA-444A-9318-26EAC411A0E6}"/>
          </ac:spMkLst>
        </pc:spChg>
        <pc:spChg chg="add">
          <ac:chgData name="Tom Smith" userId="eac52e5223bf4258" providerId="LiveId" clId="{CF91B4BC-53F2-4217-A082-6DC2B2FA56D8}" dt="2021-09-28T17:55:37.939" v="104" actId="26606"/>
          <ac:spMkLst>
            <pc:docMk/>
            <pc:sldMk cId="3797233094" sldId="359"/>
            <ac:spMk id="71" creationId="{45D37F4E-DDB4-456B-97E0-9937730A039F}"/>
          </ac:spMkLst>
        </pc:spChg>
        <pc:spChg chg="add">
          <ac:chgData name="Tom Smith" userId="eac52e5223bf4258" providerId="LiveId" clId="{CF91B4BC-53F2-4217-A082-6DC2B2FA56D8}" dt="2021-09-28T17:55:37.939" v="104" actId="26606"/>
          <ac:spMkLst>
            <pc:docMk/>
            <pc:sldMk cId="3797233094" sldId="359"/>
            <ac:spMk id="73" creationId="{B2DD41CD-8F47-4F56-AD12-4E2FF7696987}"/>
          </ac:spMkLst>
        </pc:spChg>
        <pc:spChg chg="del">
          <ac:chgData name="Tom Smith" userId="eac52e5223bf4258" providerId="LiveId" clId="{CF91B4BC-53F2-4217-A082-6DC2B2FA56D8}" dt="2021-09-28T17:55:17" v="95"/>
          <ac:spMkLst>
            <pc:docMk/>
            <pc:sldMk cId="3797233094" sldId="359"/>
            <ac:spMk id="135" creationId="{45D37F4E-DDB4-456B-97E0-9937730A039F}"/>
          </ac:spMkLst>
        </pc:spChg>
        <pc:spChg chg="del">
          <ac:chgData name="Tom Smith" userId="eac52e5223bf4258" providerId="LiveId" clId="{CF91B4BC-53F2-4217-A082-6DC2B2FA56D8}" dt="2021-09-28T17:55:17" v="95"/>
          <ac:spMkLst>
            <pc:docMk/>
            <pc:sldMk cId="3797233094" sldId="359"/>
            <ac:spMk id="137" creationId="{B2DD41CD-8F47-4F56-AD12-4E2FF7696987}"/>
          </ac:spMkLst>
        </pc:spChg>
      </pc:sldChg>
      <pc:sldChg chg="addSp delSp modSp add mod setBg delDesignElem">
        <pc:chgData name="Tom Smith" userId="eac52e5223bf4258" providerId="LiveId" clId="{CF91B4BC-53F2-4217-A082-6DC2B2FA56D8}" dt="2021-09-28T18:00:06.888" v="195" actId="207"/>
        <pc:sldMkLst>
          <pc:docMk/>
          <pc:sldMk cId="1301395452" sldId="360"/>
        </pc:sldMkLst>
        <pc:spChg chg="mod">
          <ac:chgData name="Tom Smith" userId="eac52e5223bf4258" providerId="LiveId" clId="{CF91B4BC-53F2-4217-A082-6DC2B2FA56D8}" dt="2021-09-28T18:00:06.888" v="195" actId="207"/>
          <ac:spMkLst>
            <pc:docMk/>
            <pc:sldMk cId="1301395452" sldId="360"/>
            <ac:spMk id="3" creationId="{CC62A277-E2CA-444A-9318-26EAC411A0E6}"/>
          </ac:spMkLst>
        </pc:spChg>
        <pc:spChg chg="add">
          <ac:chgData name="Tom Smith" userId="eac52e5223bf4258" providerId="LiveId" clId="{CF91B4BC-53F2-4217-A082-6DC2B2FA56D8}" dt="2021-09-28T17:55:42.277" v="105" actId="26606"/>
          <ac:spMkLst>
            <pc:docMk/>
            <pc:sldMk cId="1301395452" sldId="360"/>
            <ac:spMk id="71" creationId="{45D37F4E-DDB4-456B-97E0-9937730A039F}"/>
          </ac:spMkLst>
        </pc:spChg>
        <pc:spChg chg="add">
          <ac:chgData name="Tom Smith" userId="eac52e5223bf4258" providerId="LiveId" clId="{CF91B4BC-53F2-4217-A082-6DC2B2FA56D8}" dt="2021-09-28T17:55:42.277" v="105" actId="26606"/>
          <ac:spMkLst>
            <pc:docMk/>
            <pc:sldMk cId="1301395452" sldId="360"/>
            <ac:spMk id="73" creationId="{B2DD41CD-8F47-4F56-AD12-4E2FF7696987}"/>
          </ac:spMkLst>
        </pc:spChg>
        <pc:spChg chg="del">
          <ac:chgData name="Tom Smith" userId="eac52e5223bf4258" providerId="LiveId" clId="{CF91B4BC-53F2-4217-A082-6DC2B2FA56D8}" dt="2021-09-28T17:55:17" v="95"/>
          <ac:spMkLst>
            <pc:docMk/>
            <pc:sldMk cId="1301395452" sldId="360"/>
            <ac:spMk id="135" creationId="{45D37F4E-DDB4-456B-97E0-9937730A039F}"/>
          </ac:spMkLst>
        </pc:spChg>
        <pc:spChg chg="del">
          <ac:chgData name="Tom Smith" userId="eac52e5223bf4258" providerId="LiveId" clId="{CF91B4BC-53F2-4217-A082-6DC2B2FA56D8}" dt="2021-09-28T17:55:17" v="95"/>
          <ac:spMkLst>
            <pc:docMk/>
            <pc:sldMk cId="1301395452" sldId="360"/>
            <ac:spMk id="137" creationId="{B2DD41CD-8F47-4F56-AD12-4E2FF7696987}"/>
          </ac:spMkLst>
        </pc:spChg>
      </pc:sldChg>
      <pc:sldChg chg="addSp delSp modSp add mod setBg delDesignElem">
        <pc:chgData name="Tom Smith" userId="eac52e5223bf4258" providerId="LiveId" clId="{CF91B4BC-53F2-4217-A082-6DC2B2FA56D8}" dt="2021-09-28T18:00:17.828" v="196" actId="207"/>
        <pc:sldMkLst>
          <pc:docMk/>
          <pc:sldMk cId="4216157687" sldId="361"/>
        </pc:sldMkLst>
        <pc:spChg chg="mod">
          <ac:chgData name="Tom Smith" userId="eac52e5223bf4258" providerId="LiveId" clId="{CF91B4BC-53F2-4217-A082-6DC2B2FA56D8}" dt="2021-09-28T18:00:17.828" v="196" actId="207"/>
          <ac:spMkLst>
            <pc:docMk/>
            <pc:sldMk cId="4216157687" sldId="361"/>
            <ac:spMk id="3" creationId="{CC62A277-E2CA-444A-9318-26EAC411A0E6}"/>
          </ac:spMkLst>
        </pc:spChg>
        <pc:spChg chg="add">
          <ac:chgData name="Tom Smith" userId="eac52e5223bf4258" providerId="LiveId" clId="{CF91B4BC-53F2-4217-A082-6DC2B2FA56D8}" dt="2021-09-28T17:55:46.390" v="106" actId="26606"/>
          <ac:spMkLst>
            <pc:docMk/>
            <pc:sldMk cId="4216157687" sldId="361"/>
            <ac:spMk id="71" creationId="{45D37F4E-DDB4-456B-97E0-9937730A039F}"/>
          </ac:spMkLst>
        </pc:spChg>
        <pc:spChg chg="add">
          <ac:chgData name="Tom Smith" userId="eac52e5223bf4258" providerId="LiveId" clId="{CF91B4BC-53F2-4217-A082-6DC2B2FA56D8}" dt="2021-09-28T17:55:46.390" v="106" actId="26606"/>
          <ac:spMkLst>
            <pc:docMk/>
            <pc:sldMk cId="4216157687" sldId="361"/>
            <ac:spMk id="73" creationId="{B2DD41CD-8F47-4F56-AD12-4E2FF7696987}"/>
          </ac:spMkLst>
        </pc:spChg>
        <pc:spChg chg="del">
          <ac:chgData name="Tom Smith" userId="eac52e5223bf4258" providerId="LiveId" clId="{CF91B4BC-53F2-4217-A082-6DC2B2FA56D8}" dt="2021-09-28T17:55:17" v="95"/>
          <ac:spMkLst>
            <pc:docMk/>
            <pc:sldMk cId="4216157687" sldId="361"/>
            <ac:spMk id="135" creationId="{45D37F4E-DDB4-456B-97E0-9937730A039F}"/>
          </ac:spMkLst>
        </pc:spChg>
        <pc:spChg chg="del">
          <ac:chgData name="Tom Smith" userId="eac52e5223bf4258" providerId="LiveId" clId="{CF91B4BC-53F2-4217-A082-6DC2B2FA56D8}" dt="2021-09-28T17:55:17" v="95"/>
          <ac:spMkLst>
            <pc:docMk/>
            <pc:sldMk cId="4216157687" sldId="361"/>
            <ac:spMk id="137" creationId="{B2DD41CD-8F47-4F56-AD12-4E2FF7696987}"/>
          </ac:spMkLst>
        </pc:spChg>
      </pc:sldChg>
      <pc:sldChg chg="addSp delSp modSp add del mod setBg delDesignElem">
        <pc:chgData name="Tom Smith" userId="eac52e5223bf4258" providerId="LiveId" clId="{CF91B4BC-53F2-4217-A082-6DC2B2FA56D8}" dt="2021-09-28T18:00:52.744" v="202" actId="47"/>
        <pc:sldMkLst>
          <pc:docMk/>
          <pc:sldMk cId="1429624847" sldId="362"/>
        </pc:sldMkLst>
        <pc:spChg chg="mod">
          <ac:chgData name="Tom Smith" userId="eac52e5223bf4258" providerId="LiveId" clId="{CF91B4BC-53F2-4217-A082-6DC2B2FA56D8}" dt="2021-09-28T18:00:43.788" v="200" actId="21"/>
          <ac:spMkLst>
            <pc:docMk/>
            <pc:sldMk cId="1429624847" sldId="362"/>
            <ac:spMk id="2" creationId="{8859BDC3-6C1A-4B8C-B5E1-6FE13A3CB020}"/>
          </ac:spMkLst>
        </pc:spChg>
        <pc:spChg chg="mod">
          <ac:chgData name="Tom Smith" userId="eac52e5223bf4258" providerId="LiveId" clId="{CF91B4BC-53F2-4217-A082-6DC2B2FA56D8}" dt="2021-09-28T17:55:55.634" v="108" actId="26606"/>
          <ac:spMkLst>
            <pc:docMk/>
            <pc:sldMk cId="1429624847" sldId="362"/>
            <ac:spMk id="3" creationId="{CC62A277-E2CA-444A-9318-26EAC411A0E6}"/>
          </ac:spMkLst>
        </pc:spChg>
        <pc:spChg chg="add">
          <ac:chgData name="Tom Smith" userId="eac52e5223bf4258" providerId="LiveId" clId="{CF91B4BC-53F2-4217-A082-6DC2B2FA56D8}" dt="2021-09-28T17:55:55.634" v="108" actId="26606"/>
          <ac:spMkLst>
            <pc:docMk/>
            <pc:sldMk cId="1429624847" sldId="362"/>
            <ac:spMk id="71" creationId="{45D37F4E-DDB4-456B-97E0-9937730A039F}"/>
          </ac:spMkLst>
        </pc:spChg>
        <pc:spChg chg="add">
          <ac:chgData name="Tom Smith" userId="eac52e5223bf4258" providerId="LiveId" clId="{CF91B4BC-53F2-4217-A082-6DC2B2FA56D8}" dt="2021-09-28T17:55:55.634" v="108" actId="26606"/>
          <ac:spMkLst>
            <pc:docMk/>
            <pc:sldMk cId="1429624847" sldId="362"/>
            <ac:spMk id="73" creationId="{B2DD41CD-8F47-4F56-AD12-4E2FF7696987}"/>
          </ac:spMkLst>
        </pc:spChg>
        <pc:spChg chg="del">
          <ac:chgData name="Tom Smith" userId="eac52e5223bf4258" providerId="LiveId" clId="{CF91B4BC-53F2-4217-A082-6DC2B2FA56D8}" dt="2021-09-28T17:55:17" v="95"/>
          <ac:spMkLst>
            <pc:docMk/>
            <pc:sldMk cId="1429624847" sldId="362"/>
            <ac:spMk id="135" creationId="{45D37F4E-DDB4-456B-97E0-9937730A039F}"/>
          </ac:spMkLst>
        </pc:spChg>
        <pc:spChg chg="del">
          <ac:chgData name="Tom Smith" userId="eac52e5223bf4258" providerId="LiveId" clId="{CF91B4BC-53F2-4217-A082-6DC2B2FA56D8}" dt="2021-09-28T17:55:17" v="95"/>
          <ac:spMkLst>
            <pc:docMk/>
            <pc:sldMk cId="1429624847" sldId="362"/>
            <ac:spMk id="137" creationId="{B2DD41CD-8F47-4F56-AD12-4E2FF7696987}"/>
          </ac:spMkLst>
        </pc:spChg>
      </pc:sldChg>
      <pc:sldChg chg="addSp delSp add mod setBg delDesignElem">
        <pc:chgData name="Tom Smith" userId="eac52e5223bf4258" providerId="LiveId" clId="{CF91B4BC-53F2-4217-A082-6DC2B2FA56D8}" dt="2021-09-28T17:55:51.201" v="107" actId="26606"/>
        <pc:sldMkLst>
          <pc:docMk/>
          <pc:sldMk cId="588092308" sldId="363"/>
        </pc:sldMkLst>
        <pc:spChg chg="add">
          <ac:chgData name="Tom Smith" userId="eac52e5223bf4258" providerId="LiveId" clId="{CF91B4BC-53F2-4217-A082-6DC2B2FA56D8}" dt="2021-09-28T17:55:51.201" v="107" actId="26606"/>
          <ac:spMkLst>
            <pc:docMk/>
            <pc:sldMk cId="588092308" sldId="363"/>
            <ac:spMk id="71" creationId="{45D37F4E-DDB4-456B-97E0-9937730A039F}"/>
          </ac:spMkLst>
        </pc:spChg>
        <pc:spChg chg="add">
          <ac:chgData name="Tom Smith" userId="eac52e5223bf4258" providerId="LiveId" clId="{CF91B4BC-53F2-4217-A082-6DC2B2FA56D8}" dt="2021-09-28T17:55:51.201" v="107" actId="26606"/>
          <ac:spMkLst>
            <pc:docMk/>
            <pc:sldMk cId="588092308" sldId="363"/>
            <ac:spMk id="73" creationId="{B2DD41CD-8F47-4F56-AD12-4E2FF7696987}"/>
          </ac:spMkLst>
        </pc:spChg>
        <pc:spChg chg="del">
          <ac:chgData name="Tom Smith" userId="eac52e5223bf4258" providerId="LiveId" clId="{CF91B4BC-53F2-4217-A082-6DC2B2FA56D8}" dt="2021-09-28T17:55:17" v="95"/>
          <ac:spMkLst>
            <pc:docMk/>
            <pc:sldMk cId="588092308" sldId="363"/>
            <ac:spMk id="135" creationId="{45D37F4E-DDB4-456B-97E0-9937730A039F}"/>
          </ac:spMkLst>
        </pc:spChg>
        <pc:spChg chg="del">
          <ac:chgData name="Tom Smith" userId="eac52e5223bf4258" providerId="LiveId" clId="{CF91B4BC-53F2-4217-A082-6DC2B2FA56D8}" dt="2021-09-28T17:55:17" v="95"/>
          <ac:spMkLst>
            <pc:docMk/>
            <pc:sldMk cId="588092308" sldId="363"/>
            <ac:spMk id="137" creationId="{B2DD41CD-8F47-4F56-AD12-4E2FF7696987}"/>
          </ac:spMkLst>
        </pc:spChg>
      </pc:sldChg>
      <pc:sldChg chg="addSp delSp modSp add mod setBg modAnim setClrOvrMap delDesignElem">
        <pc:chgData name="Tom Smith" userId="eac52e5223bf4258" providerId="LiveId" clId="{CF91B4BC-53F2-4217-A082-6DC2B2FA56D8}" dt="2021-09-29T20:09:12.335" v="424" actId="26606"/>
        <pc:sldMkLst>
          <pc:docMk/>
          <pc:sldMk cId="2200840709" sldId="364"/>
        </pc:sldMkLst>
        <pc:spChg chg="mod">
          <ac:chgData name="Tom Smith" userId="eac52e5223bf4258" providerId="LiveId" clId="{CF91B4BC-53F2-4217-A082-6DC2B2FA56D8}" dt="2021-09-29T20:09:12.335" v="424" actId="26606"/>
          <ac:spMkLst>
            <pc:docMk/>
            <pc:sldMk cId="2200840709" sldId="364"/>
            <ac:spMk id="2" creationId="{8859BDC3-6C1A-4B8C-B5E1-6FE13A3CB020}"/>
          </ac:spMkLst>
        </pc:spChg>
        <pc:spChg chg="mod">
          <ac:chgData name="Tom Smith" userId="eac52e5223bf4258" providerId="LiveId" clId="{CF91B4BC-53F2-4217-A082-6DC2B2FA56D8}" dt="2021-09-29T20:09:12.335" v="424" actId="26606"/>
          <ac:spMkLst>
            <pc:docMk/>
            <pc:sldMk cId="2200840709" sldId="364"/>
            <ac:spMk id="3" creationId="{CC62A277-E2CA-444A-9318-26EAC411A0E6}"/>
          </ac:spMkLst>
        </pc:spChg>
        <pc:spChg chg="add del">
          <ac:chgData name="Tom Smith" userId="eac52e5223bf4258" providerId="LiveId" clId="{CF91B4BC-53F2-4217-A082-6DC2B2FA56D8}" dt="2021-09-28T18:02:12.549" v="204" actId="26606"/>
          <ac:spMkLst>
            <pc:docMk/>
            <pc:sldMk cId="2200840709" sldId="364"/>
            <ac:spMk id="71" creationId="{45D37F4E-DDB4-456B-97E0-9937730A039F}"/>
          </ac:spMkLst>
        </pc:spChg>
        <pc:spChg chg="add del">
          <ac:chgData name="Tom Smith" userId="eac52e5223bf4258" providerId="LiveId" clId="{CF91B4BC-53F2-4217-A082-6DC2B2FA56D8}" dt="2021-09-28T18:02:12.549" v="204" actId="26606"/>
          <ac:spMkLst>
            <pc:docMk/>
            <pc:sldMk cId="2200840709" sldId="364"/>
            <ac:spMk id="73" creationId="{B2DD41CD-8F47-4F56-AD12-4E2FF7696987}"/>
          </ac:spMkLst>
        </pc:spChg>
        <pc:spChg chg="add del">
          <ac:chgData name="Tom Smith" userId="eac52e5223bf4258" providerId="LiveId" clId="{CF91B4BC-53F2-4217-A082-6DC2B2FA56D8}" dt="2021-09-29T20:09:12.335" v="424" actId="26606"/>
          <ac:spMkLst>
            <pc:docMk/>
            <pc:sldMk cId="2200840709" sldId="364"/>
            <ac:spMk id="135" creationId="{04812C46-200A-4DEB-A05E-3ED6C68C2387}"/>
          </ac:spMkLst>
        </pc:spChg>
        <pc:spChg chg="add del">
          <ac:chgData name="Tom Smith" userId="eac52e5223bf4258" providerId="LiveId" clId="{CF91B4BC-53F2-4217-A082-6DC2B2FA56D8}" dt="2021-09-29T20:09:12.335" v="424" actId="26606"/>
          <ac:spMkLst>
            <pc:docMk/>
            <pc:sldMk cId="2200840709" sldId="364"/>
            <ac:spMk id="137" creationId="{D1EA859B-E555-4109-94F3-6700E046E008}"/>
          </ac:spMkLst>
        </pc:spChg>
        <pc:spChg chg="del">
          <ac:chgData name="Tom Smith" userId="eac52e5223bf4258" providerId="LiveId" clId="{CF91B4BC-53F2-4217-A082-6DC2B2FA56D8}" dt="2021-09-28T17:55:17" v="95"/>
          <ac:spMkLst>
            <pc:docMk/>
            <pc:sldMk cId="2200840709" sldId="364"/>
            <ac:spMk id="192" creationId="{CF62D2A7-8207-488C-9F46-316BA81A16C8}"/>
          </ac:spMkLst>
        </pc:spChg>
        <pc:spChg chg="add">
          <ac:chgData name="Tom Smith" userId="eac52e5223bf4258" providerId="LiveId" clId="{CF91B4BC-53F2-4217-A082-6DC2B2FA56D8}" dt="2021-09-29T20:09:12.335" v="424" actId="26606"/>
          <ac:spMkLst>
            <pc:docMk/>
            <pc:sldMk cId="2200840709" sldId="364"/>
            <ac:spMk id="193" creationId="{DD3981AC-7B61-4947-BCF3-F7AA7FA385B9}"/>
          </ac:spMkLst>
        </pc:spChg>
        <pc:spChg chg="add">
          <ac:chgData name="Tom Smith" userId="eac52e5223bf4258" providerId="LiveId" clId="{CF91B4BC-53F2-4217-A082-6DC2B2FA56D8}" dt="2021-09-29T20:09:12.335" v="424" actId="26606"/>
          <ac:spMkLst>
            <pc:docMk/>
            <pc:sldMk cId="2200840709" sldId="364"/>
            <ac:spMk id="194" creationId="{55D4142C-5077-457F-A6AD-3FECFDB39685}"/>
          </ac:spMkLst>
        </pc:spChg>
        <pc:spChg chg="add">
          <ac:chgData name="Tom Smith" userId="eac52e5223bf4258" providerId="LiveId" clId="{CF91B4BC-53F2-4217-A082-6DC2B2FA56D8}" dt="2021-09-29T20:09:12.335" v="424" actId="26606"/>
          <ac:spMkLst>
            <pc:docMk/>
            <pc:sldMk cId="2200840709" sldId="364"/>
            <ac:spMk id="195" creationId="{7A5F0580-5EE9-419F-96EE-B6529EF6E7D0}"/>
          </ac:spMkLst>
        </pc:spChg>
        <pc:spChg chg="add">
          <ac:chgData name="Tom Smith" userId="eac52e5223bf4258" providerId="LiveId" clId="{CF91B4BC-53F2-4217-A082-6DC2B2FA56D8}" dt="2021-09-29T20:09:12.335" v="424" actId="26606"/>
          <ac:spMkLst>
            <pc:docMk/>
            <pc:sldMk cId="2200840709" sldId="364"/>
            <ac:spMk id="1028" creationId="{9AA72BD9-2C5A-4EDC-931F-5AA08EACA0F3}"/>
          </ac:spMkLst>
        </pc:spChg>
        <pc:picChg chg="mod ord">
          <ac:chgData name="Tom Smith" userId="eac52e5223bf4258" providerId="LiveId" clId="{CF91B4BC-53F2-4217-A082-6DC2B2FA56D8}" dt="2021-09-29T20:09:12.335" v="424" actId="26606"/>
          <ac:picMkLst>
            <pc:docMk/>
            <pc:sldMk cId="2200840709" sldId="364"/>
            <ac:picMk id="1026" creationId="{894F0CD5-7AD7-48DF-B144-A71F76BCD2E7}"/>
          </ac:picMkLst>
        </pc:picChg>
      </pc:sldChg>
      <pc:sldChg chg="addSp delSp modSp add mod setBg modAnim setClrOvrMap delDesignElem">
        <pc:chgData name="Tom Smith" userId="eac52e5223bf4258" providerId="LiveId" clId="{CF91B4BC-53F2-4217-A082-6DC2B2FA56D8}" dt="2021-09-28T18:01:41.875" v="203" actId="26606"/>
        <pc:sldMkLst>
          <pc:docMk/>
          <pc:sldMk cId="2629519400" sldId="365"/>
        </pc:sldMkLst>
        <pc:spChg chg="mod ord">
          <ac:chgData name="Tom Smith" userId="eac52e5223bf4258" providerId="LiveId" clId="{CF91B4BC-53F2-4217-A082-6DC2B2FA56D8}" dt="2021-09-28T18:01:41.875" v="203" actId="26606"/>
          <ac:spMkLst>
            <pc:docMk/>
            <pc:sldMk cId="2629519400" sldId="365"/>
            <ac:spMk id="2" creationId="{8859BDC3-6C1A-4B8C-B5E1-6FE13A3CB020}"/>
          </ac:spMkLst>
        </pc:spChg>
        <pc:spChg chg="mod">
          <ac:chgData name="Tom Smith" userId="eac52e5223bf4258" providerId="LiveId" clId="{CF91B4BC-53F2-4217-A082-6DC2B2FA56D8}" dt="2021-09-28T18:01:41.875" v="203" actId="26606"/>
          <ac:spMkLst>
            <pc:docMk/>
            <pc:sldMk cId="2629519400" sldId="365"/>
            <ac:spMk id="3" creationId="{CC62A277-E2CA-444A-9318-26EAC411A0E6}"/>
          </ac:spMkLst>
        </pc:spChg>
        <pc:spChg chg="add del">
          <ac:chgData name="Tom Smith" userId="eac52e5223bf4258" providerId="LiveId" clId="{CF91B4BC-53F2-4217-A082-6DC2B2FA56D8}" dt="2021-09-28T18:01:41.875" v="203" actId="26606"/>
          <ac:spMkLst>
            <pc:docMk/>
            <pc:sldMk cId="2629519400" sldId="365"/>
            <ac:spMk id="71" creationId="{2C61293E-6EBE-43EF-A52C-9BEBFD7679D4}"/>
          </ac:spMkLst>
        </pc:spChg>
        <pc:spChg chg="add del">
          <ac:chgData name="Tom Smith" userId="eac52e5223bf4258" providerId="LiveId" clId="{CF91B4BC-53F2-4217-A082-6DC2B2FA56D8}" dt="2021-09-28T18:01:41.875" v="203" actId="26606"/>
          <ac:spMkLst>
            <pc:docMk/>
            <pc:sldMk cId="2629519400" sldId="365"/>
            <ac:spMk id="73" creationId="{21540236-BFD5-4A9D-8840-4703E7F76825}"/>
          </ac:spMkLst>
        </pc:spChg>
        <pc:spChg chg="add">
          <ac:chgData name="Tom Smith" userId="eac52e5223bf4258" providerId="LiveId" clId="{CF91B4BC-53F2-4217-A082-6DC2B2FA56D8}" dt="2021-09-28T18:01:41.875" v="203" actId="26606"/>
          <ac:spMkLst>
            <pc:docMk/>
            <pc:sldMk cId="2629519400" sldId="365"/>
            <ac:spMk id="135" creationId="{5FDF4720-5445-47BE-89FE-E40D1AE6F619}"/>
          </ac:spMkLst>
        </pc:spChg>
        <pc:spChg chg="add">
          <ac:chgData name="Tom Smith" userId="eac52e5223bf4258" providerId="LiveId" clId="{CF91B4BC-53F2-4217-A082-6DC2B2FA56D8}" dt="2021-09-28T18:01:41.875" v="203" actId="26606"/>
          <ac:spMkLst>
            <pc:docMk/>
            <pc:sldMk cId="2629519400" sldId="365"/>
            <ac:spMk id="137" creationId="{AC8710B4-A815-4082-9E4F-F13A0007090C}"/>
          </ac:spMkLst>
        </pc:spChg>
        <pc:spChg chg="del">
          <ac:chgData name="Tom Smith" userId="eac52e5223bf4258" providerId="LiveId" clId="{CF91B4BC-53F2-4217-A082-6DC2B2FA56D8}" dt="2021-09-28T17:55:17" v="95"/>
          <ac:spMkLst>
            <pc:docMk/>
            <pc:sldMk cId="2629519400" sldId="365"/>
            <ac:spMk id="192" creationId="{CF62D2A7-8207-488C-9F46-316BA81A16C8}"/>
          </ac:spMkLst>
        </pc:spChg>
        <pc:picChg chg="mod">
          <ac:chgData name="Tom Smith" userId="eac52e5223bf4258" providerId="LiveId" clId="{CF91B4BC-53F2-4217-A082-6DC2B2FA56D8}" dt="2021-09-28T18:01:41.875" v="203" actId="26606"/>
          <ac:picMkLst>
            <pc:docMk/>
            <pc:sldMk cId="2629519400" sldId="365"/>
            <ac:picMk id="1026" creationId="{894F0CD5-7AD7-48DF-B144-A71F76BCD2E7}"/>
          </ac:picMkLst>
        </pc:picChg>
      </pc:sldChg>
      <pc:sldChg chg="addSp delSp modSp add mod setBg delDesignElem">
        <pc:chgData name="Tom Smith" userId="eac52e5223bf4258" providerId="LiveId" clId="{CF91B4BC-53F2-4217-A082-6DC2B2FA56D8}" dt="2021-09-28T17:56:04.151" v="110" actId="26606"/>
        <pc:sldMkLst>
          <pc:docMk/>
          <pc:sldMk cId="1024220427" sldId="366"/>
        </pc:sldMkLst>
        <pc:spChg chg="mod">
          <ac:chgData name="Tom Smith" userId="eac52e5223bf4258" providerId="LiveId" clId="{CF91B4BC-53F2-4217-A082-6DC2B2FA56D8}" dt="2021-09-28T17:56:04.151" v="110" actId="26606"/>
          <ac:spMkLst>
            <pc:docMk/>
            <pc:sldMk cId="1024220427" sldId="366"/>
            <ac:spMk id="3" creationId="{43278B29-8383-425E-A1BF-27EE596C7D10}"/>
          </ac:spMkLst>
        </pc:spChg>
        <pc:spChg chg="add">
          <ac:chgData name="Tom Smith" userId="eac52e5223bf4258" providerId="LiveId" clId="{CF91B4BC-53F2-4217-A082-6DC2B2FA56D8}" dt="2021-09-28T17:56:04.151" v="110" actId="26606"/>
          <ac:spMkLst>
            <pc:docMk/>
            <pc:sldMk cId="1024220427" sldId="366"/>
            <ac:spMk id="5" creationId="{100EDD19-6802-4EC3-95CE-CFFAB042CFD6}"/>
          </ac:spMkLst>
        </pc:spChg>
        <pc:spChg chg="add">
          <ac:chgData name="Tom Smith" userId="eac52e5223bf4258" providerId="LiveId" clId="{CF91B4BC-53F2-4217-A082-6DC2B2FA56D8}" dt="2021-09-28T17:56:04.151" v="110" actId="26606"/>
          <ac:spMkLst>
            <pc:docMk/>
            <pc:sldMk cId="1024220427" sldId="366"/>
            <ac:spMk id="6" creationId="{DB17E863-922E-4C26-BD64-E8FD41D28661}"/>
          </ac:spMkLst>
        </pc:spChg>
        <pc:spChg chg="del">
          <ac:chgData name="Tom Smith" userId="eac52e5223bf4258" providerId="LiveId" clId="{CF91B4BC-53F2-4217-A082-6DC2B2FA56D8}" dt="2021-09-28T17:55:17" v="95"/>
          <ac:spMkLst>
            <pc:docMk/>
            <pc:sldMk cId="1024220427" sldId="366"/>
            <ac:spMk id="8" creationId="{100EDD19-6802-4EC3-95CE-CFFAB042CFD6}"/>
          </ac:spMkLst>
        </pc:spChg>
        <pc:spChg chg="del">
          <ac:chgData name="Tom Smith" userId="eac52e5223bf4258" providerId="LiveId" clId="{CF91B4BC-53F2-4217-A082-6DC2B2FA56D8}" dt="2021-09-28T17:55:17" v="95"/>
          <ac:spMkLst>
            <pc:docMk/>
            <pc:sldMk cId="1024220427" sldId="366"/>
            <ac:spMk id="10" creationId="{DB17E863-922E-4C26-BD64-E8FD41D28661}"/>
          </ac:spMkLst>
        </pc:spChg>
      </pc:sldChg>
      <pc:sldChg chg="addSp delSp modSp add mod setBg delDesignElem">
        <pc:chgData name="Tom Smith" userId="eac52e5223bf4258" providerId="LiveId" clId="{CF91B4BC-53F2-4217-A082-6DC2B2FA56D8}" dt="2021-09-28T17:56:08.315" v="111" actId="26606"/>
        <pc:sldMkLst>
          <pc:docMk/>
          <pc:sldMk cId="1846330297" sldId="367"/>
        </pc:sldMkLst>
        <pc:spChg chg="mod">
          <ac:chgData name="Tom Smith" userId="eac52e5223bf4258" providerId="LiveId" clId="{CF91B4BC-53F2-4217-A082-6DC2B2FA56D8}" dt="2021-09-28T17:56:08.315" v="111" actId="26606"/>
          <ac:spMkLst>
            <pc:docMk/>
            <pc:sldMk cId="1846330297" sldId="367"/>
            <ac:spMk id="3" creationId="{43278B29-8383-425E-A1BF-27EE596C7D10}"/>
          </ac:spMkLst>
        </pc:spChg>
        <pc:spChg chg="add">
          <ac:chgData name="Tom Smith" userId="eac52e5223bf4258" providerId="LiveId" clId="{CF91B4BC-53F2-4217-A082-6DC2B2FA56D8}" dt="2021-09-28T17:56:08.315" v="111" actId="26606"/>
          <ac:spMkLst>
            <pc:docMk/>
            <pc:sldMk cId="1846330297" sldId="367"/>
            <ac:spMk id="5" creationId="{100EDD19-6802-4EC3-95CE-CFFAB042CFD6}"/>
          </ac:spMkLst>
        </pc:spChg>
        <pc:spChg chg="add">
          <ac:chgData name="Tom Smith" userId="eac52e5223bf4258" providerId="LiveId" clId="{CF91B4BC-53F2-4217-A082-6DC2B2FA56D8}" dt="2021-09-28T17:56:08.315" v="111" actId="26606"/>
          <ac:spMkLst>
            <pc:docMk/>
            <pc:sldMk cId="1846330297" sldId="367"/>
            <ac:spMk id="6" creationId="{DB17E863-922E-4C26-BD64-E8FD41D28661}"/>
          </ac:spMkLst>
        </pc:spChg>
        <pc:spChg chg="del">
          <ac:chgData name="Tom Smith" userId="eac52e5223bf4258" providerId="LiveId" clId="{CF91B4BC-53F2-4217-A082-6DC2B2FA56D8}" dt="2021-09-28T17:55:17" v="95"/>
          <ac:spMkLst>
            <pc:docMk/>
            <pc:sldMk cId="1846330297" sldId="367"/>
            <ac:spMk id="8" creationId="{100EDD19-6802-4EC3-95CE-CFFAB042CFD6}"/>
          </ac:spMkLst>
        </pc:spChg>
        <pc:spChg chg="del">
          <ac:chgData name="Tom Smith" userId="eac52e5223bf4258" providerId="LiveId" clId="{CF91B4BC-53F2-4217-A082-6DC2B2FA56D8}" dt="2021-09-28T17:55:17" v="95"/>
          <ac:spMkLst>
            <pc:docMk/>
            <pc:sldMk cId="1846330297" sldId="367"/>
            <ac:spMk id="10" creationId="{DB17E863-922E-4C26-BD64-E8FD41D28661}"/>
          </ac:spMkLst>
        </pc:spChg>
      </pc:sldChg>
      <pc:sldChg chg="modSp add mod">
        <pc:chgData name="Tom Smith" userId="eac52e5223bf4258" providerId="LiveId" clId="{CF91B4BC-53F2-4217-A082-6DC2B2FA56D8}" dt="2021-09-29T20:09:36.121" v="428" actId="20577"/>
        <pc:sldMkLst>
          <pc:docMk/>
          <pc:sldMk cId="3809810209" sldId="368"/>
        </pc:sldMkLst>
        <pc:spChg chg="mod">
          <ac:chgData name="Tom Smith" userId="eac52e5223bf4258" providerId="LiveId" clId="{CF91B4BC-53F2-4217-A082-6DC2B2FA56D8}" dt="2021-09-28T18:03:07.229" v="212" actId="20577"/>
          <ac:spMkLst>
            <pc:docMk/>
            <pc:sldMk cId="3809810209" sldId="368"/>
            <ac:spMk id="2" creationId="{00000000-0000-0000-0000-000000000000}"/>
          </ac:spMkLst>
        </pc:spChg>
        <pc:spChg chg="mod">
          <ac:chgData name="Tom Smith" userId="eac52e5223bf4258" providerId="LiveId" clId="{CF91B4BC-53F2-4217-A082-6DC2B2FA56D8}" dt="2021-09-29T20:09:36.121" v="428" actId="20577"/>
          <ac:spMkLst>
            <pc:docMk/>
            <pc:sldMk cId="3809810209" sldId="368"/>
            <ac:spMk id="3" creationId="{00000000-0000-0000-0000-000000000000}"/>
          </ac:spMkLst>
        </pc:spChg>
      </pc:sldChg>
      <pc:sldChg chg="modSp add mod ord">
        <pc:chgData name="Tom Smith" userId="eac52e5223bf4258" providerId="LiveId" clId="{CF91B4BC-53F2-4217-A082-6DC2B2FA56D8}" dt="2021-09-28T18:00:49.444" v="201"/>
        <pc:sldMkLst>
          <pc:docMk/>
          <pc:sldMk cId="3950503241" sldId="369"/>
        </pc:sldMkLst>
        <pc:spChg chg="mod">
          <ac:chgData name="Tom Smith" userId="eac52e5223bf4258" providerId="LiveId" clId="{CF91B4BC-53F2-4217-A082-6DC2B2FA56D8}" dt="2021-09-28T18:00:49.444" v="201"/>
          <ac:spMkLst>
            <pc:docMk/>
            <pc:sldMk cId="3950503241" sldId="369"/>
            <ac:spMk id="2" creationId="{8859BDC3-6C1A-4B8C-B5E1-6FE13A3CB020}"/>
          </ac:spMkLst>
        </pc:spChg>
      </pc:sldChg>
      <pc:sldChg chg="add ord">
        <pc:chgData name="Tom Smith" userId="eac52e5223bf4258" providerId="LiveId" clId="{CF91B4BC-53F2-4217-A082-6DC2B2FA56D8}" dt="2021-09-28T18:04:52.454" v="229"/>
        <pc:sldMkLst>
          <pc:docMk/>
          <pc:sldMk cId="13252514" sldId="37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2</a:t>
            </a:fld>
            <a:endParaRPr lang="en-US"/>
          </a:p>
        </p:txBody>
      </p:sp>
    </p:spTree>
    <p:extLst>
      <p:ext uri="{BB962C8B-B14F-4D97-AF65-F5344CB8AC3E}">
        <p14:creationId xmlns:p14="http://schemas.microsoft.com/office/powerpoint/2010/main" val="1166815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2999497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17</a:t>
            </a:fld>
            <a:endParaRPr lang="en-US"/>
          </a:p>
        </p:txBody>
      </p:sp>
    </p:spTree>
    <p:extLst>
      <p:ext uri="{BB962C8B-B14F-4D97-AF65-F5344CB8AC3E}">
        <p14:creationId xmlns:p14="http://schemas.microsoft.com/office/powerpoint/2010/main" val="2999497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18</a:t>
            </a:fld>
            <a:endParaRPr lang="en-US"/>
          </a:p>
        </p:txBody>
      </p:sp>
    </p:spTree>
    <p:extLst>
      <p:ext uri="{BB962C8B-B14F-4D97-AF65-F5344CB8AC3E}">
        <p14:creationId xmlns:p14="http://schemas.microsoft.com/office/powerpoint/2010/main" val="2261999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9/29/2021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ilderlehrman.org/sites/default/files/inline-pdfs/Douglass%20Full%20Text.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washoeschools.net/cms/lib/NV01912265/Centricity/Domain/253/Social%20Studies/The%20Quote%20Sandwich.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0000" lnSpcReduction="20000"/>
          </a:bodyPr>
          <a:lstStyle/>
          <a:p>
            <a:r>
              <a:rPr lang="en-US" sz="5400" i="1" dirty="0">
                <a:cs typeface="Times New Roman" panose="02020603050405020304" pitchFamily="18" charset="0"/>
              </a:rPr>
              <a:t>Objectives, Part 1</a:t>
            </a:r>
          </a:p>
          <a:p>
            <a:r>
              <a:rPr lang="en-US" sz="4100" dirty="0">
                <a:cs typeface="Times New Roman" panose="02020603050405020304" pitchFamily="18" charset="0"/>
              </a:rPr>
              <a:t>Discuss Douglass’ speech</a:t>
            </a:r>
          </a:p>
          <a:p>
            <a:r>
              <a:rPr lang="en-US" sz="4100" dirty="0">
                <a:cs typeface="Times New Roman" panose="02020603050405020304" pitchFamily="18" charset="0"/>
              </a:rPr>
              <a:t>Discuss why quotes help with persuasive writing</a:t>
            </a:r>
          </a:p>
          <a:p>
            <a:r>
              <a:rPr lang="en-US" sz="4100" dirty="0">
                <a:cs typeface="Times New Roman" panose="02020603050405020304" pitchFamily="18" charset="0"/>
              </a:rPr>
              <a:t>Practice creating “quote sandwiches,” paraphrasing, and explaining quotes</a:t>
            </a: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Quoting AOC</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a:bodyPr>
          <a:lstStyle/>
          <a:p>
            <a:pPr marL="0" indent="0">
              <a:buNone/>
            </a:pPr>
            <a:r>
              <a:rPr lang="en-US" altLang="en-US" sz="2200" dirty="0">
                <a:latin typeface="Optima" charset="0"/>
              </a:rPr>
              <a:t>Here’s the final product:</a:t>
            </a:r>
          </a:p>
          <a:p>
            <a:pPr marL="0" indent="0">
              <a:buNone/>
            </a:pPr>
            <a:endParaRPr lang="en-US" altLang="en-US" sz="2200" dirty="0">
              <a:latin typeface="Optima" charset="0"/>
            </a:endParaRPr>
          </a:p>
          <a:p>
            <a:pPr marL="0" indent="0">
              <a:buNone/>
            </a:pPr>
            <a:r>
              <a:rPr lang="en-US" altLang="en-US" sz="2200" dirty="0">
                <a:solidFill>
                  <a:schemeClr val="accent1">
                    <a:lumMod val="75000"/>
                  </a:schemeClr>
                </a:solidFill>
                <a:latin typeface="Optima" charset="0"/>
              </a:rPr>
              <a:t>In her speech, Alexandria Ocasio-Cortez states </a:t>
            </a:r>
            <a:r>
              <a:rPr lang="en-US" altLang="en-US" sz="2200" dirty="0">
                <a:solidFill>
                  <a:srgbClr val="FF0000"/>
                </a:solidFill>
                <a:latin typeface="Optima" charset="0"/>
              </a:rPr>
              <a:t>“what I do have issue with is using women, wives, and daughters as shields and excuses for poor behavior.”</a:t>
            </a:r>
            <a:r>
              <a:rPr lang="en-US" altLang="en-US" sz="2200" dirty="0">
                <a:latin typeface="Optima" charset="0"/>
              </a:rPr>
              <a:t> </a:t>
            </a:r>
            <a:r>
              <a:rPr lang="en-US" altLang="en-US" sz="2200" dirty="0">
                <a:solidFill>
                  <a:srgbClr val="00B050"/>
                </a:solidFill>
                <a:latin typeface="Optima" charset="0"/>
              </a:rPr>
              <a:t>This statement refers to the moment when Representative Yoho used the fact that he was a husband and a father to deny his behavior towards Ocasio-Cortez on the steps of the Capitol building.</a:t>
            </a:r>
          </a:p>
          <a:p>
            <a:endParaRPr lang="en-US" altLang="en-US" sz="2200" dirty="0">
              <a:latin typeface="Optima" charset="0"/>
            </a:endParaRPr>
          </a:p>
          <a:p>
            <a:endParaRPr lang="en-US" sz="2200" dirty="0"/>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395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Quoting AOC</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a:bodyPr>
          <a:lstStyle/>
          <a:p>
            <a:pPr marL="0" indent="0">
              <a:buNone/>
            </a:pPr>
            <a:r>
              <a:rPr lang="en-US" altLang="en-US" sz="2200" dirty="0">
                <a:latin typeface="Optima" charset="0"/>
              </a:rPr>
              <a:t>I could also do this:</a:t>
            </a:r>
          </a:p>
          <a:p>
            <a:pPr marL="0" indent="0">
              <a:buNone/>
            </a:pPr>
            <a:endParaRPr lang="en-US" altLang="en-US" sz="2200" dirty="0">
              <a:latin typeface="Optima" charset="0"/>
            </a:endParaRPr>
          </a:p>
          <a:p>
            <a:pPr marL="0" indent="0">
              <a:buNone/>
            </a:pPr>
            <a:r>
              <a:rPr lang="en-US" altLang="en-US" sz="2200" dirty="0">
                <a:solidFill>
                  <a:srgbClr val="FF0000"/>
                </a:solidFill>
                <a:latin typeface="Optima" charset="0"/>
              </a:rPr>
              <a:t>“[W]hat I do have issue with is using women, wives, and daughters as shields and excuses for poor behavior,” </a:t>
            </a:r>
            <a:r>
              <a:rPr lang="en-US" altLang="en-US" sz="2200" dirty="0">
                <a:solidFill>
                  <a:schemeClr val="accent1">
                    <a:lumMod val="75000"/>
                  </a:schemeClr>
                </a:solidFill>
                <a:latin typeface="Optima" charset="0"/>
              </a:rPr>
              <a:t>Alexandria Ocasio-Cortez states in her speech. </a:t>
            </a:r>
            <a:r>
              <a:rPr lang="en-US" altLang="en-US" sz="2200" dirty="0">
                <a:solidFill>
                  <a:srgbClr val="00B050"/>
                </a:solidFill>
                <a:latin typeface="Optima" charset="0"/>
              </a:rPr>
              <a:t>This statement refers to the moment when Representative Yoho used the fact that he was a husband and a father to deny his behavior towards Ocasio-Cortez on the steps of the Capitol building.</a:t>
            </a:r>
          </a:p>
          <a:p>
            <a:endParaRPr lang="en-US" altLang="en-US" sz="2200" dirty="0">
              <a:latin typeface="Optima" charset="0"/>
            </a:endParaRPr>
          </a:p>
          <a:p>
            <a:pPr marL="0" indent="0">
              <a:buNone/>
            </a:pPr>
            <a:r>
              <a:rPr lang="en-US" sz="2200" dirty="0"/>
              <a:t>Either way, the sandwich still has the same elements!</a:t>
            </a:r>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157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Quoting AOC</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a:bodyPr>
          <a:lstStyle/>
          <a:p>
            <a:pPr marL="0" indent="0">
              <a:buNone/>
            </a:pPr>
            <a:r>
              <a:rPr lang="en-US" altLang="en-US" sz="2200" dirty="0">
                <a:latin typeface="Optima" charset="0"/>
              </a:rPr>
              <a:t>Spend about 5 minutes locating a quote.</a:t>
            </a:r>
          </a:p>
          <a:p>
            <a:pPr marL="0" indent="0">
              <a:buNone/>
            </a:pPr>
            <a:r>
              <a:rPr lang="en-US" sz="2200" dirty="0">
                <a:latin typeface="Optima" charset="0"/>
              </a:rPr>
              <a:t>Then spend about 10 minutes creating a quote sandwich.</a:t>
            </a:r>
          </a:p>
          <a:p>
            <a:pPr marL="0" indent="0">
              <a:buNone/>
            </a:pPr>
            <a:r>
              <a:rPr lang="en-US" sz="2200" dirty="0">
                <a:latin typeface="Optima" charset="0"/>
              </a:rPr>
              <a:t>Don’t worry, I’ll post the slide that explains what to do in a moment…</a:t>
            </a:r>
          </a:p>
          <a:p>
            <a:pPr marL="0" indent="0">
              <a:buNone/>
            </a:pPr>
            <a:r>
              <a:rPr lang="en-US" sz="2200" dirty="0">
                <a:latin typeface="Optima" charset="0"/>
              </a:rPr>
              <a:t>When time’s up, I’m going to put you into a breakroom to share what you have with a group.</a:t>
            </a:r>
          </a:p>
          <a:p>
            <a:pPr marL="0" indent="0">
              <a:buNone/>
            </a:pPr>
            <a:r>
              <a:rPr lang="en-US" sz="2200" dirty="0">
                <a:latin typeface="Optima" charset="0"/>
              </a:rPr>
              <a:t>Even if you aren’t finished, share what you have!</a:t>
            </a:r>
            <a:endParaRPr lang="en-US" sz="2200" dirty="0"/>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092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Quote Sandwich Review</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a:bodyPr>
          <a:lstStyle/>
          <a:p>
            <a:r>
              <a:rPr lang="en-US" altLang="en-US" sz="1700" dirty="0">
                <a:latin typeface="Optima" charset="0"/>
              </a:rPr>
              <a:t>For example, I found this quote: </a:t>
            </a:r>
            <a:r>
              <a:rPr lang="en-US" altLang="en-US" sz="1700" dirty="0">
                <a:solidFill>
                  <a:srgbClr val="FF0000"/>
                </a:solidFill>
                <a:latin typeface="Optima" charset="0"/>
              </a:rPr>
              <a:t>“[W]hat I do have issue with is using women, wives, and daughters as shields and excuses for poor behavior.”</a:t>
            </a:r>
          </a:p>
          <a:p>
            <a:pPr lvl="1"/>
            <a:r>
              <a:rPr lang="en-US" altLang="en-US" sz="1700" dirty="0">
                <a:latin typeface="Optima" charset="0"/>
              </a:rPr>
              <a:t>Note this is verbatim to what is in the text, so I use quotation marks around the phrase, and that I don’t quote everything.</a:t>
            </a:r>
          </a:p>
          <a:p>
            <a:r>
              <a:rPr lang="en-US" altLang="en-US" sz="1700" dirty="0">
                <a:latin typeface="Optima" charset="0"/>
              </a:rPr>
              <a:t>To create a quote sandwich, I need to have an introductory phrase. For example: </a:t>
            </a:r>
            <a:r>
              <a:rPr lang="en-US" altLang="en-US" sz="1700" dirty="0">
                <a:solidFill>
                  <a:srgbClr val="0070C0"/>
                </a:solidFill>
                <a:latin typeface="Optima" charset="0"/>
              </a:rPr>
              <a:t>In her speech, Alexandria Ocasio-Cortez states…</a:t>
            </a:r>
          </a:p>
          <a:p>
            <a:pPr lvl="1"/>
            <a:r>
              <a:rPr lang="en-US" altLang="en-US" sz="1700" dirty="0">
                <a:latin typeface="Optima" charset="0"/>
              </a:rPr>
              <a:t>Note that by mentioning her name, I’ve cited the source!</a:t>
            </a:r>
          </a:p>
          <a:p>
            <a:r>
              <a:rPr lang="en-US" altLang="en-US" sz="1700" dirty="0">
                <a:latin typeface="Optima" charset="0"/>
              </a:rPr>
              <a:t>To complete the sandwich, I need to have an explanation. For example: </a:t>
            </a:r>
            <a:r>
              <a:rPr lang="en-US" altLang="en-US" sz="1700" dirty="0">
                <a:solidFill>
                  <a:srgbClr val="00B050"/>
                </a:solidFill>
                <a:latin typeface="Optima" charset="0"/>
              </a:rPr>
              <a:t>This statement refers to the moment when Representative Yoho used the fact that he was a husband and a father to deny his behavior towards Ocasio-Cortez on the steps of the Capitol building.</a:t>
            </a:r>
          </a:p>
          <a:p>
            <a:pPr lvl="1"/>
            <a:r>
              <a:rPr lang="en-US" altLang="en-US" sz="1700" dirty="0">
                <a:latin typeface="Optima" charset="0"/>
              </a:rPr>
              <a:t>Note that the explanation is longer than the quote itself!</a:t>
            </a:r>
          </a:p>
          <a:p>
            <a:endParaRPr lang="en-US" altLang="en-US" sz="1700" dirty="0">
              <a:latin typeface="Optima" charset="0"/>
            </a:endParaRPr>
          </a:p>
          <a:p>
            <a:endParaRPr lang="en-US" sz="1700" dirty="0"/>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503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191">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754" r="13808" b="4337"/>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193" name="Rectangle 19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371094" y="1161288"/>
            <a:ext cx="3438144" cy="1124712"/>
          </a:xfrm>
        </p:spPr>
        <p:txBody>
          <a:bodyPr anchor="b">
            <a:normAutofit/>
          </a:bodyPr>
          <a:lstStyle/>
          <a:p>
            <a:r>
              <a:rPr lang="en-US" sz="2800"/>
              <a:t>Quoting AOC</a:t>
            </a:r>
          </a:p>
        </p:txBody>
      </p:sp>
      <p:sp>
        <p:nvSpPr>
          <p:cNvPr id="194" name="Rectangle 19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5" name="Rectangle 194">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371094" y="2718054"/>
            <a:ext cx="3438906" cy="3207258"/>
          </a:xfrm>
        </p:spPr>
        <p:txBody>
          <a:bodyPr anchor="t">
            <a:normAutofit/>
          </a:bodyPr>
          <a:lstStyle/>
          <a:p>
            <a:pPr marL="0" indent="0">
              <a:buNone/>
            </a:pPr>
            <a:r>
              <a:rPr lang="en-US" sz="1600" dirty="0">
                <a:latin typeface="Optima" charset="0"/>
              </a:rPr>
              <a:t>I’m going to put you into a breakroom to share what you have with a group.</a:t>
            </a:r>
          </a:p>
          <a:p>
            <a:pPr marL="0" indent="0">
              <a:buNone/>
            </a:pPr>
            <a:r>
              <a:rPr lang="en-US" sz="1600" dirty="0">
                <a:latin typeface="Optima" charset="0"/>
              </a:rPr>
              <a:t>Even if you aren’t finished, share what you have!</a:t>
            </a:r>
          </a:p>
          <a:p>
            <a:pPr marL="0" indent="0">
              <a:buNone/>
            </a:pPr>
            <a:r>
              <a:rPr lang="en-US" sz="1600" dirty="0">
                <a:latin typeface="Optima" charset="0"/>
              </a:rPr>
              <a:t>Do a quick peer review and look for the following:</a:t>
            </a:r>
          </a:p>
          <a:p>
            <a:pPr marL="0" indent="0">
              <a:buNone/>
            </a:pPr>
            <a:r>
              <a:rPr lang="en-US" sz="1600" dirty="0">
                <a:latin typeface="Optima" charset="0"/>
              </a:rPr>
              <a:t>Does it have an introduction?</a:t>
            </a:r>
          </a:p>
          <a:p>
            <a:pPr marL="0" indent="0">
              <a:buNone/>
            </a:pPr>
            <a:r>
              <a:rPr lang="en-US" sz="1600" dirty="0">
                <a:latin typeface="Optima" charset="0"/>
              </a:rPr>
              <a:t>Does it use appropriate punctuation?</a:t>
            </a:r>
          </a:p>
          <a:p>
            <a:pPr marL="0" indent="0">
              <a:buNone/>
            </a:pPr>
            <a:r>
              <a:rPr lang="en-US" sz="1600" dirty="0">
                <a:latin typeface="Optima" charset="0"/>
              </a:rPr>
              <a:t>Does it explain the quote?</a:t>
            </a:r>
            <a:endParaRPr lang="en-US" sz="1600" dirty="0"/>
          </a:p>
        </p:txBody>
      </p:sp>
    </p:spTree>
    <p:extLst>
      <p:ext uri="{BB962C8B-B14F-4D97-AF65-F5344CB8AC3E}">
        <p14:creationId xmlns:p14="http://schemas.microsoft.com/office/powerpoint/2010/main" val="220084070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B262C0-ACC1-4B64-A3A6-FD64B44A1DF3}"/>
              </a:ext>
            </a:extLst>
          </p:cNvPr>
          <p:cNvSpPr>
            <a:spLocks noGrp="1"/>
          </p:cNvSpPr>
          <p:nvPr>
            <p:ph type="title"/>
          </p:nvPr>
        </p:nvSpPr>
        <p:spPr>
          <a:xfrm>
            <a:off x="838200" y="365125"/>
            <a:ext cx="10515600" cy="1325563"/>
          </a:xfrm>
        </p:spPr>
        <p:txBody>
          <a:bodyPr>
            <a:normAutofit/>
          </a:bodyPr>
          <a:lstStyle/>
          <a:p>
            <a:r>
              <a:rPr lang="en-US" sz="5400" dirty="0"/>
              <a:t>Pick a Model &amp; Organize Your Ideas</a:t>
            </a:r>
          </a:p>
        </p:txBody>
      </p:sp>
      <p:sp>
        <p:nvSpPr>
          <p:cNvPr id="6"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3278B29-8383-425E-A1BF-27EE596C7D10}"/>
              </a:ext>
            </a:extLst>
          </p:cNvPr>
          <p:cNvSpPr>
            <a:spLocks noGrp="1"/>
          </p:cNvSpPr>
          <p:nvPr>
            <p:ph idx="1"/>
          </p:nvPr>
        </p:nvSpPr>
        <p:spPr>
          <a:xfrm>
            <a:off x="838200" y="1929384"/>
            <a:ext cx="10515600" cy="4251960"/>
          </a:xfrm>
        </p:spPr>
        <p:txBody>
          <a:bodyPr>
            <a:normAutofit/>
          </a:bodyPr>
          <a:lstStyle/>
          <a:p>
            <a:r>
              <a:rPr lang="en-US" sz="1700"/>
              <a:t>Hopefully by now you’ve decided whether you’re writing a speech or a letter.</a:t>
            </a:r>
          </a:p>
          <a:p>
            <a:r>
              <a:rPr lang="en-US" sz="1700"/>
              <a:t>Now, review the relevant models. If you are writing a speech, review Young, A.O.C., and Douglass. If you are writing a letter look at the text by Wollstonecraft.</a:t>
            </a:r>
          </a:p>
          <a:p>
            <a:r>
              <a:rPr lang="en-US" sz="1700"/>
              <a:t>Imagine you have met someone who is </a:t>
            </a:r>
            <a:r>
              <a:rPr lang="en-US" sz="1700" b="1"/>
              <a:t>outside</a:t>
            </a:r>
            <a:r>
              <a:rPr lang="en-US" sz="1700"/>
              <a:t> your discourse community. You want to convince them of the importance of the issue you’ve identified.</a:t>
            </a:r>
          </a:p>
          <a:p>
            <a:r>
              <a:rPr lang="en-US" sz="1700"/>
              <a:t>Set a timer and spend 20 uninterrupted minutes writing what you would say about your issue or problem. (This is a free write, so you don’t have to worry about perfect grammar or complete sentences–just get your ideas down!)</a:t>
            </a:r>
          </a:p>
          <a:p>
            <a:r>
              <a:rPr lang="en-US" sz="1700"/>
              <a:t>Include all the details you can think of related to this issue or problem:</a:t>
            </a:r>
          </a:p>
          <a:p>
            <a:pPr lvl="1"/>
            <a:r>
              <a:rPr lang="en-US" sz="1700"/>
              <a:t>Who is affected and how?</a:t>
            </a:r>
          </a:p>
          <a:p>
            <a:pPr lvl="1"/>
            <a:r>
              <a:rPr lang="en-US" sz="1700"/>
              <a:t>What are some of the effects of this problem? Give examples.</a:t>
            </a:r>
          </a:p>
          <a:p>
            <a:pPr lvl="1"/>
            <a:r>
              <a:rPr lang="en-US" sz="1700"/>
              <a:t>Also include other important and relevant information to help someone on the outside of your discourse community see and understand the problem.</a:t>
            </a:r>
          </a:p>
          <a:p>
            <a:pPr lvl="1"/>
            <a:r>
              <a:rPr lang="en-US" sz="1700"/>
              <a:t>Who are the people with power who could help to create change?</a:t>
            </a:r>
          </a:p>
        </p:txBody>
      </p:sp>
    </p:spTree>
    <p:extLst>
      <p:ext uri="{BB962C8B-B14F-4D97-AF65-F5344CB8AC3E}">
        <p14:creationId xmlns:p14="http://schemas.microsoft.com/office/powerpoint/2010/main" val="1024220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B262C0-ACC1-4B64-A3A6-FD64B44A1DF3}"/>
              </a:ext>
            </a:extLst>
          </p:cNvPr>
          <p:cNvSpPr>
            <a:spLocks noGrp="1"/>
          </p:cNvSpPr>
          <p:nvPr>
            <p:ph type="title"/>
          </p:nvPr>
        </p:nvSpPr>
        <p:spPr>
          <a:xfrm>
            <a:off x="838200" y="365125"/>
            <a:ext cx="10515600" cy="1325563"/>
          </a:xfrm>
        </p:spPr>
        <p:txBody>
          <a:bodyPr>
            <a:normAutofit/>
          </a:bodyPr>
          <a:lstStyle/>
          <a:p>
            <a:r>
              <a:rPr lang="en-US" sz="5400" dirty="0"/>
              <a:t>Pick a Model &amp; Organize Your Ideas</a:t>
            </a:r>
          </a:p>
        </p:txBody>
      </p:sp>
      <p:sp>
        <p:nvSpPr>
          <p:cNvPr id="6"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3278B29-8383-425E-A1BF-27EE596C7D10}"/>
              </a:ext>
            </a:extLst>
          </p:cNvPr>
          <p:cNvSpPr>
            <a:spLocks noGrp="1"/>
          </p:cNvSpPr>
          <p:nvPr>
            <p:ph idx="1"/>
          </p:nvPr>
        </p:nvSpPr>
        <p:spPr>
          <a:xfrm>
            <a:off x="838200" y="1929384"/>
            <a:ext cx="10515600" cy="4251960"/>
          </a:xfrm>
        </p:spPr>
        <p:txBody>
          <a:bodyPr>
            <a:normAutofit/>
          </a:bodyPr>
          <a:lstStyle/>
          <a:p>
            <a:r>
              <a:rPr lang="en-US" sz="2000"/>
              <a:t>After twenty minutes, read through and decide what information seems useful and worth using in the letter or speech you will be writing. Also, think about how you will lay out your argument; for example, in what order will you deliver the information?</a:t>
            </a:r>
          </a:p>
          <a:p>
            <a:r>
              <a:rPr lang="en-US" sz="2000"/>
              <a:t>The above activities are for you to keep and reflect on as you work towards the Unit Assignment (in other words, do </a:t>
            </a:r>
            <a:r>
              <a:rPr lang="en-US" sz="2000" b="1"/>
              <a:t>not</a:t>
            </a:r>
            <a:r>
              <a:rPr lang="en-US" sz="2000"/>
              <a:t> submit the above). </a:t>
            </a:r>
          </a:p>
          <a:p>
            <a:r>
              <a:rPr lang="en-US" sz="2000"/>
              <a:t>Instead, you will </a:t>
            </a:r>
            <a:r>
              <a:rPr lang="en-US" sz="2000" b="1"/>
              <a:t>write a Post </a:t>
            </a:r>
            <a:r>
              <a:rPr lang="en-US" sz="2000"/>
              <a:t>(approx. 300 words). Title it </a:t>
            </a:r>
            <a:r>
              <a:rPr lang="en-US" sz="2000" b="1"/>
              <a:t>Full Name, Letter or Speech?</a:t>
            </a:r>
            <a:r>
              <a:rPr lang="en-US" sz="2000"/>
              <a:t> In your post, please share the following:</a:t>
            </a:r>
          </a:p>
          <a:p>
            <a:pPr lvl="1"/>
            <a:r>
              <a:rPr lang="en-US" sz="2000"/>
              <a:t>Write a few sentences explaining </a:t>
            </a:r>
            <a:r>
              <a:rPr lang="en-US" sz="2000" b="1"/>
              <a:t>which</a:t>
            </a:r>
            <a:r>
              <a:rPr lang="en-US" sz="2000"/>
              <a:t> model you are choosing (the letter or speech) and </a:t>
            </a:r>
            <a:r>
              <a:rPr lang="en-US" sz="2000" b="1"/>
              <a:t>why</a:t>
            </a:r>
            <a:r>
              <a:rPr lang="en-US" sz="2000"/>
              <a:t>. How do you think this specific genre will help you to make your argument? </a:t>
            </a:r>
          </a:p>
          <a:p>
            <a:pPr lvl="1"/>
            <a:r>
              <a:rPr lang="en-US" sz="2000"/>
              <a:t>Create either an outline </a:t>
            </a:r>
            <a:r>
              <a:rPr lang="en-US" sz="2000" i="1"/>
              <a:t>or</a:t>
            </a:r>
            <a:r>
              <a:rPr lang="en-US" sz="2000"/>
              <a:t> a summary organizing your thoughts. This outline or summary should state your main point and how you will make your argument.</a:t>
            </a:r>
          </a:p>
          <a:p>
            <a:pPr lvl="1"/>
            <a:r>
              <a:rPr lang="en-US" sz="2000" b="1"/>
              <a:t>This assignment is due by 11:59 PM on Friday, October 1.</a:t>
            </a:r>
          </a:p>
          <a:p>
            <a:endParaRPr lang="en-US" sz="2000"/>
          </a:p>
        </p:txBody>
      </p:sp>
    </p:spTree>
    <p:extLst>
      <p:ext uri="{BB962C8B-B14F-4D97-AF65-F5344CB8AC3E}">
        <p14:creationId xmlns:p14="http://schemas.microsoft.com/office/powerpoint/2010/main" val="1846330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Part 2</a:t>
            </a:r>
          </a:p>
        </p:txBody>
      </p:sp>
      <p:sp>
        <p:nvSpPr>
          <p:cNvPr id="3" name="Content Placeholder 2"/>
          <p:cNvSpPr>
            <a:spLocks noGrp="1"/>
          </p:cNvSpPr>
          <p:nvPr>
            <p:ph idx="1"/>
          </p:nvPr>
        </p:nvSpPr>
        <p:spPr>
          <a:xfrm>
            <a:off x="838200" y="1431236"/>
            <a:ext cx="9544665" cy="5303672"/>
          </a:xfrm>
        </p:spPr>
        <p:txBody>
          <a:bodyPr>
            <a:normAutofit lnSpcReduction="10000"/>
          </a:bodyPr>
          <a:lstStyle/>
          <a:p>
            <a:pPr algn="l">
              <a:buFont typeface="Arial" panose="020B0604020202020204" pitchFamily="34" charset="0"/>
              <a:buChar char="•"/>
            </a:pPr>
            <a:r>
              <a:rPr lang="en-US" b="1" dirty="0">
                <a:solidFill>
                  <a:srgbClr val="444444"/>
                </a:solidFill>
                <a:latin typeface="Lato" panose="020F0502020204030203" pitchFamily="34" charset="0"/>
              </a:rPr>
              <a:t>W</a:t>
            </a:r>
            <a:r>
              <a:rPr lang="en-US" b="1" i="0" dirty="0">
                <a:solidFill>
                  <a:srgbClr val="444444"/>
                </a:solidFill>
                <a:effectLst/>
                <a:latin typeface="Lato" panose="020F0502020204030203" pitchFamily="34" charset="0"/>
              </a:rPr>
              <a:t>rite a Post </a:t>
            </a:r>
            <a:r>
              <a:rPr lang="en-US" b="0" i="0" dirty="0">
                <a:solidFill>
                  <a:srgbClr val="444444"/>
                </a:solidFill>
                <a:effectLst/>
                <a:latin typeface="Lato" panose="020F0502020204030203" pitchFamily="34" charset="0"/>
              </a:rPr>
              <a:t>(approx. 300 words). Title it </a:t>
            </a:r>
            <a:r>
              <a:rPr lang="en-US" b="1" i="0" dirty="0">
                <a:solidFill>
                  <a:srgbClr val="444444"/>
                </a:solidFill>
                <a:effectLst/>
                <a:latin typeface="Lato" panose="020F0502020204030203" pitchFamily="34" charset="0"/>
              </a:rPr>
              <a:t>Full Name, Letter or Speech?</a:t>
            </a:r>
            <a:r>
              <a:rPr lang="en-US" b="0" i="0" dirty="0">
                <a:solidFill>
                  <a:srgbClr val="444444"/>
                </a:solidFill>
                <a:effectLst/>
                <a:latin typeface="Lato" panose="020F0502020204030203" pitchFamily="34" charset="0"/>
              </a:rPr>
              <a:t> Post it under </a:t>
            </a:r>
            <a:r>
              <a:rPr lang="en-US" b="1" i="0" dirty="0">
                <a:solidFill>
                  <a:srgbClr val="444444"/>
                </a:solidFill>
                <a:effectLst/>
                <a:latin typeface="Lato" panose="020F0502020204030203" pitchFamily="34" charset="0"/>
              </a:rPr>
              <a:t>Introductory </a:t>
            </a:r>
            <a:r>
              <a:rPr lang="en-US" b="1" dirty="0">
                <a:solidFill>
                  <a:srgbClr val="444444"/>
                </a:solidFill>
                <a:latin typeface="Lato" panose="020F0502020204030203" pitchFamily="34" charset="0"/>
              </a:rPr>
              <a:t>Work. </a:t>
            </a:r>
            <a:r>
              <a:rPr lang="en-US" b="0" i="0" dirty="0">
                <a:solidFill>
                  <a:srgbClr val="444444"/>
                </a:solidFill>
                <a:effectLst/>
                <a:latin typeface="Lato" panose="020F0502020204030203" pitchFamily="34" charset="0"/>
              </a:rPr>
              <a:t>In your post, please share the following: Write a few sentences explaining which model you are choosing (the letter or speech) and why. How do you think this specific genre will help you to make your argument? </a:t>
            </a:r>
          </a:p>
          <a:p>
            <a:pPr algn="l">
              <a:buFont typeface="Arial" panose="020B0604020202020204" pitchFamily="34" charset="0"/>
              <a:buChar char="•"/>
            </a:pPr>
            <a:r>
              <a:rPr lang="en-US" b="0" i="0" dirty="0">
                <a:solidFill>
                  <a:srgbClr val="444444"/>
                </a:solidFill>
                <a:effectLst/>
                <a:latin typeface="Lato" panose="020F0502020204030203" pitchFamily="34" charset="0"/>
              </a:rPr>
              <a:t>Create either an outline or a summary organizing your thoughts. This outline or summary should state your main point and how you will make your argument.</a:t>
            </a:r>
          </a:p>
          <a:p>
            <a:pPr algn="l">
              <a:buFont typeface="Arial" panose="020B0604020202020204" pitchFamily="34" charset="0"/>
              <a:buChar char="•"/>
            </a:pPr>
            <a:r>
              <a:rPr lang="en-US" b="1" i="0" dirty="0">
                <a:solidFill>
                  <a:srgbClr val="444444"/>
                </a:solidFill>
                <a:effectLst/>
                <a:latin typeface="Lato" panose="020F0502020204030203" pitchFamily="34" charset="0"/>
              </a:rPr>
              <a:t>This assignment is due by 11:59 PM on Friday, October 1.</a:t>
            </a:r>
          </a:p>
          <a:p>
            <a:pPr algn="l">
              <a:buFont typeface="Arial" panose="020B0604020202020204" pitchFamily="34" charset="0"/>
              <a:buChar char="•"/>
            </a:pPr>
            <a:r>
              <a:rPr lang="en-US" b="1" dirty="0">
                <a:solidFill>
                  <a:srgbClr val="444444"/>
                </a:solidFill>
                <a:latin typeface="Lato" panose="020F0502020204030203" pitchFamily="34" charset="0"/>
              </a:rPr>
              <a:t>Coming up: </a:t>
            </a:r>
            <a:r>
              <a:rPr lang="en-US" b="1" i="0" dirty="0">
                <a:solidFill>
                  <a:srgbClr val="FF0000"/>
                </a:solidFill>
                <a:effectLst/>
                <a:latin typeface="Lato" panose="020F0502020204030203" pitchFamily="34" charset="0"/>
              </a:rPr>
              <a:t>Peer review of your first draft letter or speech next Wednesday! </a:t>
            </a:r>
            <a:r>
              <a:rPr lang="en-US" b="0" i="0" dirty="0">
                <a:solidFill>
                  <a:srgbClr val="444444"/>
                </a:solidFill>
                <a:effectLst/>
                <a:latin typeface="Lato" panose="020F0502020204030203" pitchFamily="34" charset="0"/>
              </a:rPr>
              <a:t>Specific instructions will be announced on Friday’s Announcement and Agenda!</a:t>
            </a:r>
          </a:p>
          <a:p>
            <a:pPr algn="l">
              <a:buFont typeface="Arial" panose="020B0604020202020204" pitchFamily="34" charset="0"/>
              <a:buChar char="•"/>
            </a:pPr>
            <a:endParaRPr lang="en-US" b="1" i="0" dirty="0">
              <a:solidFill>
                <a:srgbClr val="444444"/>
              </a:solidFill>
              <a:effectLst/>
              <a:latin typeface="Lato" panose="020F0502020204030203" pitchFamily="34" charset="0"/>
            </a:endParaRPr>
          </a:p>
          <a:p>
            <a:endParaRPr lang="en-US" i="0" dirty="0">
              <a:solidFill>
                <a:srgbClr val="444444"/>
              </a:solidFill>
              <a:effectLst/>
              <a:latin typeface="Lato" panose="020F0502020204030203" pitchFamily="34" charset="0"/>
            </a:endParaRP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65834" y="4208206"/>
            <a:ext cx="1874548" cy="2649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9810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Part 1</a:t>
            </a:r>
          </a:p>
        </p:txBody>
      </p:sp>
      <p:sp>
        <p:nvSpPr>
          <p:cNvPr id="3" name="Content Placeholder 2"/>
          <p:cNvSpPr>
            <a:spLocks noGrp="1"/>
          </p:cNvSpPr>
          <p:nvPr>
            <p:ph idx="1"/>
          </p:nvPr>
        </p:nvSpPr>
        <p:spPr>
          <a:xfrm>
            <a:off x="838200" y="1431236"/>
            <a:ext cx="9458739" cy="5303672"/>
          </a:xfrm>
        </p:spPr>
        <p:txBody>
          <a:bodyPr>
            <a:normAutofit fontScale="92500"/>
          </a:bodyPr>
          <a:lstStyle/>
          <a:p>
            <a:r>
              <a:rPr lang="en-US" i="0" dirty="0">
                <a:solidFill>
                  <a:srgbClr val="444444"/>
                </a:solidFill>
                <a:effectLst/>
                <a:latin typeface="Lato" panose="020F0502020204030203" pitchFamily="34" charset="0"/>
              </a:rPr>
              <a:t>Write a Post titled Full Name, Responding to Douglass; post it under Introductory Work, in which you do the following:</a:t>
            </a:r>
          </a:p>
          <a:p>
            <a:pPr lvl="1"/>
            <a:r>
              <a:rPr lang="en-US" i="0" dirty="0">
                <a:solidFill>
                  <a:srgbClr val="444444"/>
                </a:solidFill>
                <a:effectLst/>
                <a:latin typeface="Lato" panose="020F0502020204030203" pitchFamily="34" charset="0"/>
              </a:rPr>
              <a:t>Having read and listened to Douglass’s speech, what do you believe he is arguing? Write a short summary of what he is saying.</a:t>
            </a:r>
          </a:p>
          <a:p>
            <a:pPr lvl="1"/>
            <a:r>
              <a:rPr lang="en-US" i="0" dirty="0">
                <a:solidFill>
                  <a:srgbClr val="444444"/>
                </a:solidFill>
                <a:effectLst/>
                <a:latin typeface="Lato" panose="020F0502020204030203" pitchFamily="34" charset="0"/>
              </a:rPr>
              <a:t>Now, pick two quotations from the text where Douglass helps his listeners understand the problem he is making visible. Use the “The Quote Sandwich” technique. Follow the template that is on the Agenda for Week 6.</a:t>
            </a:r>
          </a:p>
          <a:p>
            <a:r>
              <a:rPr lang="en-US" i="0" dirty="0">
                <a:solidFill>
                  <a:srgbClr val="444444"/>
                </a:solidFill>
                <a:effectLst/>
                <a:latin typeface="Lato" panose="020F0502020204030203" pitchFamily="34" charset="0"/>
              </a:rPr>
              <a:t>Hit “reply” to the Discussion Question “Douglass’s Writing Strategies”: Describe one of Douglass’s writing strategies that gets your attention. Explain what he is doing and why it caught your attention. </a:t>
            </a:r>
          </a:p>
          <a:p>
            <a:r>
              <a:rPr lang="en-US" b="1" i="0" dirty="0">
                <a:solidFill>
                  <a:srgbClr val="444444"/>
                </a:solidFill>
                <a:effectLst/>
                <a:latin typeface="Lato" panose="020F0502020204030203" pitchFamily="34" charset="0"/>
              </a:rPr>
              <a:t>BOTH assignments are due by </a:t>
            </a:r>
            <a:r>
              <a:rPr lang="en-US" b="1" dirty="0">
                <a:solidFill>
                  <a:srgbClr val="444444"/>
                </a:solidFill>
                <a:latin typeface="Lato" panose="020F0502020204030203" pitchFamily="34" charset="0"/>
              </a:rPr>
              <a:t>11:59 PM on Friday, October 1</a:t>
            </a:r>
            <a:r>
              <a:rPr lang="en-US" b="1" i="0" dirty="0">
                <a:solidFill>
                  <a:srgbClr val="444444"/>
                </a:solidFill>
                <a:effectLst/>
                <a:latin typeface="Lato" panose="020F0502020204030203" pitchFamily="34" charset="0"/>
              </a:rPr>
              <a:t>.</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65834" y="4208206"/>
            <a:ext cx="1874548" cy="2649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52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B814D-7061-44C2-9117-146BA08DEC88}"/>
              </a:ext>
            </a:extLst>
          </p:cNvPr>
          <p:cNvSpPr>
            <a:spLocks noGrp="1"/>
          </p:cNvSpPr>
          <p:nvPr>
            <p:ph type="title"/>
          </p:nvPr>
        </p:nvSpPr>
        <p:spPr>
          <a:xfrm>
            <a:off x="481013" y="3752849"/>
            <a:ext cx="3290887" cy="2452687"/>
          </a:xfrm>
        </p:spPr>
        <p:txBody>
          <a:bodyPr anchor="ctr">
            <a:normAutofit/>
          </a:bodyPr>
          <a:lstStyle/>
          <a:p>
            <a:r>
              <a:rPr lang="en-US" sz="2800" dirty="0"/>
              <a:t>Research is formalized curiosity. It is poking and prying with a purpose.</a:t>
            </a:r>
            <a:br>
              <a:rPr lang="en-US" sz="2800" dirty="0"/>
            </a:br>
            <a:r>
              <a:rPr lang="en-US" sz="2800" dirty="0"/>
              <a:t> – Zora Neale Hurston</a:t>
            </a:r>
          </a:p>
        </p:txBody>
      </p:sp>
      <p:pic>
        <p:nvPicPr>
          <p:cNvPr id="1026" name="Picture 2" descr="curiosity word in letterpress type - Thunderhead Works">
            <a:extLst>
              <a:ext uri="{FF2B5EF4-FFF2-40B4-BE49-F238E27FC236}">
                <a16:creationId xmlns:a16="http://schemas.microsoft.com/office/drawing/2014/main" id="{29A40AE3-63E3-4C6D-91C8-A147A18CC4D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21" b="23710"/>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DCDAC02-0857-4C92-B9EE-55A705D3CB1E}"/>
              </a:ext>
            </a:extLst>
          </p:cNvPr>
          <p:cNvSpPr>
            <a:spLocks noGrp="1"/>
          </p:cNvSpPr>
          <p:nvPr>
            <p:ph idx="1"/>
          </p:nvPr>
        </p:nvSpPr>
        <p:spPr>
          <a:xfrm>
            <a:off x="4223982" y="3752850"/>
            <a:ext cx="7485413" cy="2452687"/>
          </a:xfrm>
        </p:spPr>
        <p:txBody>
          <a:bodyPr anchor="ctr">
            <a:normAutofit/>
          </a:bodyPr>
          <a:lstStyle/>
          <a:p>
            <a:pPr marL="0" indent="0">
              <a:buNone/>
            </a:pPr>
            <a:r>
              <a:rPr lang="en-US" sz="1800" dirty="0"/>
              <a:t>For five minutes, I want everyone to research the name “Frederick Douglass” on their own.</a:t>
            </a:r>
          </a:p>
          <a:p>
            <a:pPr marL="0" indent="0">
              <a:buNone/>
            </a:pPr>
            <a:r>
              <a:rPr lang="en-US" sz="1800" dirty="0"/>
              <a:t>Douglass is rather well-known, so attempt to discover a fact about him that you didn’t know already!</a:t>
            </a:r>
          </a:p>
          <a:p>
            <a:pPr marL="0" indent="0">
              <a:buNone/>
            </a:pPr>
            <a:r>
              <a:rPr lang="en-US" sz="1800" dirty="0"/>
              <a:t>Put that fact in the chat box!</a:t>
            </a:r>
          </a:p>
        </p:txBody>
      </p:sp>
    </p:spTree>
    <p:extLst>
      <p:ext uri="{BB962C8B-B14F-4D97-AF65-F5344CB8AC3E}">
        <p14:creationId xmlns:p14="http://schemas.microsoft.com/office/powerpoint/2010/main" val="28007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Did Douglass…?</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lnSpcReduction="10000"/>
          </a:bodyPr>
          <a:lstStyle/>
          <a:p>
            <a:r>
              <a:rPr lang="en-US" sz="2200" dirty="0"/>
              <a:t>Take 15 minutes to review the </a:t>
            </a:r>
            <a:r>
              <a:rPr lang="en-US" sz="2200" dirty="0">
                <a:hlinkClick r:id="rId2"/>
              </a:rPr>
              <a:t>text</a:t>
            </a:r>
            <a:r>
              <a:rPr lang="en-US" sz="2200" dirty="0"/>
              <a:t> of Douglass’ speech.</a:t>
            </a:r>
          </a:p>
          <a:p>
            <a:r>
              <a:rPr lang="en-US" sz="2200" dirty="0"/>
              <a:t>Discover if Douglass shows the following elements of persuasive writing (find </a:t>
            </a:r>
            <a:r>
              <a:rPr lang="en-US" sz="2200" b="1" dirty="0"/>
              <a:t>specific</a:t>
            </a:r>
            <a:r>
              <a:rPr lang="en-US" sz="2200" dirty="0"/>
              <a:t> moments—be ready with page numbers and paragraph numbers):</a:t>
            </a:r>
          </a:p>
          <a:p>
            <a:pPr lvl="1"/>
            <a:r>
              <a:rPr lang="en-US" altLang="en-US" sz="1800" dirty="0">
                <a:latin typeface="Optima" charset="0"/>
              </a:rPr>
              <a:t>Did Douglass understand his audience?</a:t>
            </a:r>
          </a:p>
          <a:p>
            <a:pPr lvl="1"/>
            <a:r>
              <a:rPr lang="en-US" altLang="en-US" sz="1800" dirty="0">
                <a:latin typeface="Optima" charset="0"/>
              </a:rPr>
              <a:t>Did Douglass find common ground with his audience?</a:t>
            </a:r>
          </a:p>
          <a:p>
            <a:pPr lvl="1"/>
            <a:r>
              <a:rPr lang="en-US" altLang="en-US" sz="1800" dirty="0">
                <a:latin typeface="Optima" charset="0"/>
              </a:rPr>
              <a:t>Did Douglass establish credibility?</a:t>
            </a:r>
          </a:p>
          <a:p>
            <a:r>
              <a:rPr lang="en-US" altLang="en-US" sz="2200" dirty="0">
                <a:latin typeface="Optima" charset="0"/>
              </a:rPr>
              <a:t>I’m going to put you in breakout rooms. </a:t>
            </a:r>
          </a:p>
          <a:p>
            <a:r>
              <a:rPr lang="en-US" altLang="en-US" sz="2200" dirty="0">
                <a:latin typeface="Optima" charset="0"/>
              </a:rPr>
              <a:t>Discuss </a:t>
            </a:r>
            <a:r>
              <a:rPr lang="en-US" altLang="en-US" sz="2200" b="1" dirty="0">
                <a:latin typeface="Optima" charset="0"/>
              </a:rPr>
              <a:t>if</a:t>
            </a:r>
            <a:r>
              <a:rPr lang="en-US" altLang="en-US" sz="2200" dirty="0">
                <a:latin typeface="Optima" charset="0"/>
              </a:rPr>
              <a:t> and </a:t>
            </a:r>
            <a:r>
              <a:rPr lang="en-US" altLang="en-US" sz="2200" b="1" dirty="0">
                <a:latin typeface="Optima" charset="0"/>
              </a:rPr>
              <a:t>where</a:t>
            </a:r>
            <a:r>
              <a:rPr lang="en-US" altLang="en-US" sz="2200" dirty="0">
                <a:latin typeface="Optima" charset="0"/>
              </a:rPr>
              <a:t> you found moments that Douglass used these elements in his speech.</a:t>
            </a:r>
          </a:p>
          <a:p>
            <a:r>
              <a:rPr lang="en-US" altLang="en-US" sz="2200" dirty="0">
                <a:latin typeface="Optima" charset="0"/>
              </a:rPr>
              <a:t>Choose a speaker for your breakout room for the larger group discussion!</a:t>
            </a:r>
          </a:p>
          <a:p>
            <a:endParaRPr lang="en-US" sz="2200" dirty="0"/>
          </a:p>
        </p:txBody>
      </p:sp>
      <p:pic>
        <p:nvPicPr>
          <p:cNvPr id="3074" name="Picture 2" descr="Frederick Douglass - BrainPOP">
            <a:extLst>
              <a:ext uri="{FF2B5EF4-FFF2-40B4-BE49-F238E27FC236}">
                <a16:creationId xmlns:a16="http://schemas.microsoft.com/office/drawing/2014/main" id="{8B27E6C8-13FF-48B9-9A44-479CE80E3FA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751" r="597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3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932954-EE65-4C55-9D61-FE352CC29BA2}"/>
              </a:ext>
            </a:extLst>
          </p:cNvPr>
          <p:cNvSpPr>
            <a:spLocks noGrp="1"/>
          </p:cNvSpPr>
          <p:nvPr>
            <p:ph type="title"/>
          </p:nvPr>
        </p:nvSpPr>
        <p:spPr>
          <a:xfrm>
            <a:off x="640080" y="325369"/>
            <a:ext cx="4368602" cy="1956841"/>
          </a:xfrm>
        </p:spPr>
        <p:txBody>
          <a:bodyPr anchor="b">
            <a:normAutofit/>
          </a:bodyPr>
          <a:lstStyle/>
          <a:p>
            <a:r>
              <a:rPr lang="en-US" sz="5400" dirty="0"/>
              <a:t>Quotes</a:t>
            </a:r>
          </a:p>
        </p:txBody>
      </p:sp>
      <p:sp>
        <p:nvSpPr>
          <p:cNvPr id="7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69F25BD-C8A7-4921-8ED9-D6DE9E20C01F}"/>
              </a:ext>
            </a:extLst>
          </p:cNvPr>
          <p:cNvSpPr>
            <a:spLocks noGrp="1"/>
          </p:cNvSpPr>
          <p:nvPr>
            <p:ph idx="1"/>
          </p:nvPr>
        </p:nvSpPr>
        <p:spPr>
          <a:xfrm>
            <a:off x="640080" y="2872898"/>
            <a:ext cx="4443197" cy="3773707"/>
          </a:xfrm>
        </p:spPr>
        <p:txBody>
          <a:bodyPr>
            <a:normAutofit fontScale="92500" lnSpcReduction="20000"/>
          </a:bodyPr>
          <a:lstStyle/>
          <a:p>
            <a:r>
              <a:rPr lang="en-US" sz="2000" dirty="0"/>
              <a:t>In your speech or letter, I encourage you to quote people you’ve interviewed, articles you’ve read, or statistics you’ve found.</a:t>
            </a:r>
          </a:p>
          <a:p>
            <a:r>
              <a:rPr lang="en-US" sz="2000" dirty="0"/>
              <a:t>How can a quote or two assist you in your current project?</a:t>
            </a:r>
          </a:p>
          <a:p>
            <a:r>
              <a:rPr lang="en-US" sz="2000" dirty="0"/>
              <a:t>What problems might come up when using quotes?</a:t>
            </a:r>
          </a:p>
          <a:p>
            <a:r>
              <a:rPr lang="en-US" sz="2000" dirty="0"/>
              <a:t>Let’s go to the resource about “quote sandwiches”: </a:t>
            </a:r>
          </a:p>
          <a:p>
            <a:pPr marL="0" indent="0">
              <a:buNone/>
            </a:pPr>
            <a:r>
              <a:rPr lang="en-US" sz="2000" dirty="0">
                <a:hlinkClick r:id="rId2"/>
              </a:rPr>
              <a:t>https://www.washoeschools.net/cms/lib/NV01912265/Centricity/Domain/253/Social%20Studies/The%20Quote%20Sandwich.pdf</a:t>
            </a:r>
            <a:endParaRPr lang="en-US" sz="2000" dirty="0"/>
          </a:p>
        </p:txBody>
      </p:sp>
      <p:pic>
        <p:nvPicPr>
          <p:cNvPr id="1026" name="Picture 2" descr="Quibbles over quotation marks - Editor Group">
            <a:extLst>
              <a:ext uri="{FF2B5EF4-FFF2-40B4-BE49-F238E27FC236}">
                <a16:creationId xmlns:a16="http://schemas.microsoft.com/office/drawing/2014/main" id="{3C3360BD-2EEE-4C87-9C46-D0DE2328FD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251" r="16796"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997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Part 1</a:t>
            </a:r>
          </a:p>
        </p:txBody>
      </p:sp>
      <p:sp>
        <p:nvSpPr>
          <p:cNvPr id="3" name="Content Placeholder 2"/>
          <p:cNvSpPr>
            <a:spLocks noGrp="1"/>
          </p:cNvSpPr>
          <p:nvPr>
            <p:ph idx="1"/>
          </p:nvPr>
        </p:nvSpPr>
        <p:spPr>
          <a:xfrm>
            <a:off x="838200" y="1431236"/>
            <a:ext cx="9458739" cy="5303672"/>
          </a:xfrm>
        </p:spPr>
        <p:txBody>
          <a:bodyPr>
            <a:normAutofit fontScale="92500"/>
          </a:bodyPr>
          <a:lstStyle/>
          <a:p>
            <a:r>
              <a:rPr lang="en-US" i="0" dirty="0">
                <a:solidFill>
                  <a:srgbClr val="444444"/>
                </a:solidFill>
                <a:effectLst/>
                <a:latin typeface="Lato" panose="020F0502020204030203" pitchFamily="34" charset="0"/>
              </a:rPr>
              <a:t>Write a Post titled Full Name, Responding to Douglass; post it under Introductory Work, in which you do the following:</a:t>
            </a:r>
          </a:p>
          <a:p>
            <a:pPr lvl="1"/>
            <a:r>
              <a:rPr lang="en-US" i="0" dirty="0">
                <a:solidFill>
                  <a:srgbClr val="444444"/>
                </a:solidFill>
                <a:effectLst/>
                <a:latin typeface="Lato" panose="020F0502020204030203" pitchFamily="34" charset="0"/>
              </a:rPr>
              <a:t>Having read and listened to Douglass’s speech, what do you believe he is arguing? Write a short summary of what he is saying.</a:t>
            </a:r>
          </a:p>
          <a:p>
            <a:pPr lvl="1"/>
            <a:r>
              <a:rPr lang="en-US" i="0" dirty="0">
                <a:solidFill>
                  <a:srgbClr val="444444"/>
                </a:solidFill>
                <a:effectLst/>
                <a:latin typeface="Lato" panose="020F0502020204030203" pitchFamily="34" charset="0"/>
              </a:rPr>
              <a:t>Now, pick two quotations from the text where Douglass helps his listeners understand the problem he is making visible. Use the “The Quote Sandwich” technique. Follow the template that is on the Agenda for Week 6.</a:t>
            </a:r>
          </a:p>
          <a:p>
            <a:r>
              <a:rPr lang="en-US" i="0" dirty="0">
                <a:solidFill>
                  <a:srgbClr val="444444"/>
                </a:solidFill>
                <a:effectLst/>
                <a:latin typeface="Lato" panose="020F0502020204030203" pitchFamily="34" charset="0"/>
              </a:rPr>
              <a:t>Hit “reply” to the Discussion Question “Douglass’s Writing Strategies”: Describe one of Douglass’s writing strategies that gets your attention. Explain what he is doing and why it caught your attention. </a:t>
            </a:r>
          </a:p>
          <a:p>
            <a:r>
              <a:rPr lang="en-US" b="1" i="0" dirty="0">
                <a:solidFill>
                  <a:srgbClr val="444444"/>
                </a:solidFill>
                <a:effectLst/>
                <a:latin typeface="Lato" panose="020F0502020204030203" pitchFamily="34" charset="0"/>
              </a:rPr>
              <a:t>BOTH assignments are due by </a:t>
            </a:r>
            <a:r>
              <a:rPr lang="en-US" b="1" dirty="0">
                <a:solidFill>
                  <a:srgbClr val="444444"/>
                </a:solidFill>
                <a:latin typeface="Lato" panose="020F0502020204030203" pitchFamily="34" charset="0"/>
              </a:rPr>
              <a:t>11:59 PM on Friday, October 1</a:t>
            </a:r>
            <a:r>
              <a:rPr lang="en-US" b="1" i="0" dirty="0">
                <a:solidFill>
                  <a:srgbClr val="444444"/>
                </a:solidFill>
                <a:effectLst/>
                <a:latin typeface="Lato" panose="020F0502020204030203" pitchFamily="34" charset="0"/>
              </a:rPr>
              <a:t>.</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65834" y="4208206"/>
            <a:ext cx="1874548" cy="2649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92500" lnSpcReduction="10000"/>
          </a:bodyPr>
          <a:lstStyle/>
          <a:p>
            <a:r>
              <a:rPr lang="en-US" sz="5400" i="1" dirty="0">
                <a:cs typeface="Times New Roman" panose="02020603050405020304" pitchFamily="18" charset="0"/>
              </a:rPr>
              <a:t>Objectives, Part 2</a:t>
            </a:r>
          </a:p>
          <a:p>
            <a:r>
              <a:rPr lang="en-US" sz="4100" dirty="0">
                <a:cs typeface="Times New Roman" panose="02020603050405020304" pitchFamily="18" charset="0"/>
              </a:rPr>
              <a:t>Practice quoting from AOC’s speech</a:t>
            </a:r>
          </a:p>
          <a:p>
            <a:r>
              <a:rPr lang="en-US" sz="4100" dirty="0">
                <a:cs typeface="Times New Roman" panose="02020603050405020304" pitchFamily="18" charset="0"/>
              </a:rPr>
              <a:t>Decide if you’re writing a speech or a letter</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0594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297762" y="329184"/>
            <a:ext cx="6251110" cy="1783080"/>
          </a:xfrm>
        </p:spPr>
        <p:txBody>
          <a:bodyPr anchor="b">
            <a:normAutofit/>
          </a:bodyPr>
          <a:lstStyle/>
          <a:p>
            <a:r>
              <a:rPr lang="en-US" sz="5400" dirty="0"/>
              <a:t>Alexandria Ocasio-Cortez </a:t>
            </a:r>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283" r="20783"/>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297762" y="2706624"/>
            <a:ext cx="6251110" cy="3483864"/>
          </a:xfrm>
        </p:spPr>
        <p:txBody>
          <a:bodyPr>
            <a:normAutofit/>
          </a:bodyPr>
          <a:lstStyle/>
          <a:p>
            <a:r>
              <a:rPr lang="en-US" sz="2200" dirty="0"/>
              <a:t>What’s AOC’s discourse community?</a:t>
            </a:r>
          </a:p>
          <a:p>
            <a:r>
              <a:rPr lang="en-US" altLang="en-US" sz="2200" dirty="0">
                <a:latin typeface="Optima" charset="0"/>
              </a:rPr>
              <a:t>What issue is she discussing in her speech?</a:t>
            </a:r>
          </a:p>
          <a:p>
            <a:r>
              <a:rPr lang="en-US" altLang="en-US" sz="2200" dirty="0">
                <a:latin typeface="Optima" charset="0"/>
              </a:rPr>
              <a:t>Who is her audience?</a:t>
            </a:r>
          </a:p>
          <a:p>
            <a:pPr marL="0" indent="0">
              <a:buNone/>
            </a:pPr>
            <a:endParaRPr lang="en-US" altLang="en-US" sz="2200" dirty="0">
              <a:latin typeface="Optima" charset="0"/>
            </a:endParaRPr>
          </a:p>
          <a:p>
            <a:endParaRPr lang="en-US" sz="2200" dirty="0"/>
          </a:p>
        </p:txBody>
      </p:sp>
    </p:spTree>
    <p:extLst>
      <p:ext uri="{BB962C8B-B14F-4D97-AF65-F5344CB8AC3E}">
        <p14:creationId xmlns:p14="http://schemas.microsoft.com/office/powerpoint/2010/main" val="987740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419" r="7920"/>
          <a:stretch/>
        </p:blipFill>
        <p:spPr bwMode="auto">
          <a:xfrm>
            <a:off x="20" y="10"/>
            <a:ext cx="7009876" cy="6857990"/>
          </a:xfrm>
          <a:custGeom>
            <a:avLst/>
            <a:gdLst/>
            <a:ahLst/>
            <a:cxnLst/>
            <a:rect l="l" t="t" r="r" b="b"/>
            <a:pathLst>
              <a:path w="7009896" h="6858000">
                <a:moveTo>
                  <a:pt x="0" y="0"/>
                </a:moveTo>
                <a:lnTo>
                  <a:pt x="7009896" y="0"/>
                </a:lnTo>
                <a:lnTo>
                  <a:pt x="7009896" y="1"/>
                </a:lnTo>
                <a:lnTo>
                  <a:pt x="6295211" y="1"/>
                </a:lnTo>
                <a:lnTo>
                  <a:pt x="6195255" y="380651"/>
                </a:lnTo>
                <a:cubicBezTo>
                  <a:pt x="5677600" y="2559611"/>
                  <a:pt x="5966601" y="4758249"/>
                  <a:pt x="6880029" y="6647018"/>
                </a:cubicBezTo>
                <a:lnTo>
                  <a:pt x="6988280"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35" name="Freeform: Shape 134">
            <a:extLst>
              <a:ext uri="{FF2B5EF4-FFF2-40B4-BE49-F238E27FC236}">
                <a16:creationId xmlns:a16="http://schemas.microsoft.com/office/drawing/2014/main" id="{5FDF4720-5445-47BE-89FE-E40D1AE6F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11927"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37" name="Freeform: Shape 136">
            <a:extLst>
              <a:ext uri="{FF2B5EF4-FFF2-40B4-BE49-F238E27FC236}">
                <a16:creationId xmlns:a16="http://schemas.microsoft.com/office/drawing/2014/main" id="{AC8710B4-A815-4082-9E4F-F13A000709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2784"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6801436" y="1396289"/>
            <a:ext cx="4819952" cy="1325563"/>
          </a:xfrm>
        </p:spPr>
        <p:txBody>
          <a:bodyPr>
            <a:normAutofit/>
          </a:bodyPr>
          <a:lstStyle/>
          <a:p>
            <a:r>
              <a:rPr lang="en-US"/>
              <a:t>Quoting AOC</a:t>
            </a:r>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6801435" y="2871982"/>
            <a:ext cx="4819951" cy="3181684"/>
          </a:xfrm>
        </p:spPr>
        <p:txBody>
          <a:bodyPr anchor="t">
            <a:normAutofit/>
          </a:bodyPr>
          <a:lstStyle/>
          <a:p>
            <a:pPr marL="0" indent="0">
              <a:buNone/>
            </a:pPr>
            <a:r>
              <a:rPr lang="en-US" sz="1800"/>
              <a:t>We’re going to practice creating a “quote sandwich” with AOC’s speech!</a:t>
            </a:r>
          </a:p>
          <a:p>
            <a:pPr marL="0" indent="0">
              <a:buNone/>
            </a:pPr>
            <a:endParaRPr lang="en-US" altLang="en-US" sz="1800">
              <a:latin typeface="Optima" charset="0"/>
            </a:endParaRPr>
          </a:p>
          <a:p>
            <a:endParaRPr lang="en-US" sz="1800"/>
          </a:p>
        </p:txBody>
      </p:sp>
    </p:spTree>
    <p:extLst>
      <p:ext uri="{BB962C8B-B14F-4D97-AF65-F5344CB8AC3E}">
        <p14:creationId xmlns:p14="http://schemas.microsoft.com/office/powerpoint/2010/main" val="262951940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Step-by-Step Guide</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a:bodyPr>
          <a:lstStyle/>
          <a:p>
            <a:r>
              <a:rPr lang="en-US" altLang="en-US" sz="1700" dirty="0">
                <a:latin typeface="Optima" charset="0"/>
              </a:rPr>
              <a:t>I found this quote: </a:t>
            </a:r>
            <a:r>
              <a:rPr lang="en-US" altLang="en-US" sz="1700" dirty="0">
                <a:solidFill>
                  <a:srgbClr val="FF0000"/>
                </a:solidFill>
                <a:latin typeface="Optima" charset="0"/>
              </a:rPr>
              <a:t>“[W]hat I do have issue with is using women, wives, and daughters as shields and excuses for poor behavior.”</a:t>
            </a:r>
          </a:p>
          <a:p>
            <a:pPr lvl="1"/>
            <a:r>
              <a:rPr lang="en-US" altLang="en-US" sz="1700" dirty="0">
                <a:latin typeface="Optima" charset="0"/>
              </a:rPr>
              <a:t>Note this is verbatim to what is in the text, so I use quotation marks around the phrase, and that I don’t quote everything.</a:t>
            </a:r>
          </a:p>
          <a:p>
            <a:r>
              <a:rPr lang="en-US" altLang="en-US" sz="1700" dirty="0">
                <a:latin typeface="Optima" charset="0"/>
              </a:rPr>
              <a:t>To create a quote sandwich, I need to have an introductory phrase. For example: </a:t>
            </a:r>
            <a:r>
              <a:rPr lang="en-US" altLang="en-US" sz="1700" dirty="0">
                <a:solidFill>
                  <a:srgbClr val="0070C0"/>
                </a:solidFill>
                <a:latin typeface="Optima" charset="0"/>
              </a:rPr>
              <a:t>In her speech, Alexandria Ocasio-Cortez states…</a:t>
            </a:r>
          </a:p>
          <a:p>
            <a:pPr lvl="1"/>
            <a:r>
              <a:rPr lang="en-US" altLang="en-US" sz="1700" dirty="0">
                <a:latin typeface="Optima" charset="0"/>
              </a:rPr>
              <a:t>Note that by mentioning her name, I’ve cited the source!</a:t>
            </a:r>
          </a:p>
          <a:p>
            <a:r>
              <a:rPr lang="en-US" altLang="en-US" sz="1700" dirty="0">
                <a:latin typeface="Optima" charset="0"/>
              </a:rPr>
              <a:t>To complete the sandwich, I need to have an explanation. For example: </a:t>
            </a:r>
            <a:r>
              <a:rPr lang="en-US" altLang="en-US" sz="1700" dirty="0">
                <a:solidFill>
                  <a:srgbClr val="00B050"/>
                </a:solidFill>
                <a:latin typeface="Optima" charset="0"/>
              </a:rPr>
              <a:t>This statement refers to the moment when Representative Yoho used the fact that he was a husband and a father to deny his behavior towards Ocasio-Cortez on the steps of the Capitol building.</a:t>
            </a:r>
          </a:p>
          <a:p>
            <a:pPr lvl="1"/>
            <a:r>
              <a:rPr lang="en-US" altLang="en-US" sz="1700" dirty="0">
                <a:latin typeface="Optima" charset="0"/>
              </a:rPr>
              <a:t>Note that the explanation is longer than the quote itself!</a:t>
            </a:r>
          </a:p>
          <a:p>
            <a:endParaRPr lang="en-US" altLang="en-US" sz="1700" dirty="0">
              <a:latin typeface="Optima" charset="0"/>
            </a:endParaRPr>
          </a:p>
          <a:p>
            <a:endParaRPr lang="en-US" sz="1700" dirty="0"/>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233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2109</TotalTime>
  <Words>1769</Words>
  <Application>Microsoft Office PowerPoint</Application>
  <PresentationFormat>Widescreen</PresentationFormat>
  <Paragraphs>113</Paragraphs>
  <Slides>18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Lato</vt:lpstr>
      <vt:lpstr>Optima</vt:lpstr>
      <vt:lpstr>Office Theme</vt:lpstr>
      <vt:lpstr>ENG 1121  English Composition 2 </vt:lpstr>
      <vt:lpstr>Research is formalized curiosity. It is poking and prying with a purpose.  – Zora Neale Hurston</vt:lpstr>
      <vt:lpstr>Did Douglass…?</vt:lpstr>
      <vt:lpstr>Quotes</vt:lpstr>
      <vt:lpstr>Homework, Part 1</vt:lpstr>
      <vt:lpstr>ENG 1121  English Composition 2 </vt:lpstr>
      <vt:lpstr>Alexandria Ocasio-Cortez </vt:lpstr>
      <vt:lpstr>Quoting AOC</vt:lpstr>
      <vt:lpstr>Step-by-Step Guide</vt:lpstr>
      <vt:lpstr>Quoting AOC</vt:lpstr>
      <vt:lpstr>Quoting AOC</vt:lpstr>
      <vt:lpstr>Quoting AOC</vt:lpstr>
      <vt:lpstr>Quote Sandwich Review</vt:lpstr>
      <vt:lpstr>Quoting AOC</vt:lpstr>
      <vt:lpstr>Pick a Model &amp; Organize Your Ideas</vt:lpstr>
      <vt:lpstr>Pick a Model &amp; Organize Your Ideas</vt:lpstr>
      <vt:lpstr>Homework, Part 2</vt:lpstr>
      <vt:lpstr>Homework, Part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31</cp:revision>
  <dcterms:created xsi:type="dcterms:W3CDTF">2020-01-25T02:18:25Z</dcterms:created>
  <dcterms:modified xsi:type="dcterms:W3CDTF">2021-09-29T20:09:44Z</dcterms:modified>
</cp:coreProperties>
</file>