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9" r:id="rId2"/>
    <p:sldId id="344" r:id="rId3"/>
    <p:sldId id="345" r:id="rId4"/>
    <p:sldId id="347" r:id="rId5"/>
    <p:sldId id="346" r:id="rId6"/>
    <p:sldId id="348" r:id="rId7"/>
    <p:sldId id="349" r:id="rId8"/>
    <p:sldId id="350" r:id="rId9"/>
    <p:sldId id="27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BC6717-1B99-4014-91B2-A6C4CADC7EDF}" v="506" dt="2022-09-09T14:08:11.462"/>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41BC6717-1B99-4014-91B2-A6C4CADC7EDF}"/>
    <pc:docChg chg="undo redo custSel addSld delSld modSld sldOrd delMainMaster">
      <pc:chgData name="Tom Smith" userId="eac52e5223bf4258" providerId="LiveId" clId="{41BC6717-1B99-4014-91B2-A6C4CADC7EDF}" dt="2022-09-09T18:52:05.157" v="2647" actId="20577"/>
      <pc:docMkLst>
        <pc:docMk/>
      </pc:docMkLst>
      <pc:sldChg chg="del">
        <pc:chgData name="Tom Smith" userId="eac52e5223bf4258" providerId="LiveId" clId="{41BC6717-1B99-4014-91B2-A6C4CADC7EDF}" dt="2022-09-08T18:13:11.248" v="7" actId="47"/>
        <pc:sldMkLst>
          <pc:docMk/>
          <pc:sldMk cId="352607441" sldId="257"/>
        </pc:sldMkLst>
      </pc:sldChg>
      <pc:sldChg chg="modSp mod">
        <pc:chgData name="Tom Smith" userId="eac52e5223bf4258" providerId="LiveId" clId="{41BC6717-1B99-4014-91B2-A6C4CADC7EDF}" dt="2022-09-09T13:35:04.582" v="786" actId="20577"/>
        <pc:sldMkLst>
          <pc:docMk/>
          <pc:sldMk cId="3355501316" sldId="259"/>
        </pc:sldMkLst>
        <pc:spChg chg="mod">
          <ac:chgData name="Tom Smith" userId="eac52e5223bf4258" providerId="LiveId" clId="{41BC6717-1B99-4014-91B2-A6C4CADC7EDF}" dt="2022-09-09T13:35:04.582" v="786" actId="20577"/>
          <ac:spMkLst>
            <pc:docMk/>
            <pc:sldMk cId="3355501316" sldId="259"/>
            <ac:spMk id="3" creationId="{00000000-0000-0000-0000-000000000000}"/>
          </ac:spMkLst>
        </pc:spChg>
      </pc:sldChg>
      <pc:sldChg chg="modSp mod">
        <pc:chgData name="Tom Smith" userId="eac52e5223bf4258" providerId="LiveId" clId="{41BC6717-1B99-4014-91B2-A6C4CADC7EDF}" dt="2022-09-09T18:52:05.157" v="2647" actId="20577"/>
        <pc:sldMkLst>
          <pc:docMk/>
          <pc:sldMk cId="1552480648" sldId="272"/>
        </pc:sldMkLst>
        <pc:spChg chg="mod">
          <ac:chgData name="Tom Smith" userId="eac52e5223bf4258" providerId="LiveId" clId="{41BC6717-1B99-4014-91B2-A6C4CADC7EDF}" dt="2022-09-09T18:52:05.157" v="2647" actId="20577"/>
          <ac:spMkLst>
            <pc:docMk/>
            <pc:sldMk cId="1552480648" sldId="272"/>
            <ac:spMk id="3" creationId="{00000000-0000-0000-0000-000000000000}"/>
          </ac:spMkLst>
        </pc:spChg>
      </pc:sldChg>
      <pc:sldChg chg="del">
        <pc:chgData name="Tom Smith" userId="eac52e5223bf4258" providerId="LiveId" clId="{41BC6717-1B99-4014-91B2-A6C4CADC7EDF}" dt="2022-09-08T18:12:35.247" v="0" actId="47"/>
        <pc:sldMkLst>
          <pc:docMk/>
          <pc:sldMk cId="4292422285" sldId="302"/>
        </pc:sldMkLst>
      </pc:sldChg>
      <pc:sldChg chg="del">
        <pc:chgData name="Tom Smith" userId="eac52e5223bf4258" providerId="LiveId" clId="{41BC6717-1B99-4014-91B2-A6C4CADC7EDF}" dt="2022-09-08T18:13:14.082" v="8" actId="47"/>
        <pc:sldMkLst>
          <pc:docMk/>
          <pc:sldMk cId="12279924" sldId="303"/>
        </pc:sldMkLst>
      </pc:sldChg>
      <pc:sldChg chg="del">
        <pc:chgData name="Tom Smith" userId="eac52e5223bf4258" providerId="LiveId" clId="{41BC6717-1B99-4014-91B2-A6C4CADC7EDF}" dt="2022-09-08T18:13:16.379" v="9" actId="47"/>
        <pc:sldMkLst>
          <pc:docMk/>
          <pc:sldMk cId="1437689055" sldId="304"/>
        </pc:sldMkLst>
      </pc:sldChg>
      <pc:sldChg chg="addSp delSp modSp add del mod setBg modAnim delDesignElem">
        <pc:chgData name="Tom Smith" userId="eac52e5223bf4258" providerId="LiveId" clId="{41BC6717-1B99-4014-91B2-A6C4CADC7EDF}" dt="2022-09-09T18:40:59.025" v="2072" actId="313"/>
        <pc:sldMkLst>
          <pc:docMk/>
          <pc:sldMk cId="3138423936" sldId="344"/>
        </pc:sldMkLst>
        <pc:spChg chg="mod">
          <ac:chgData name="Tom Smith" userId="eac52e5223bf4258" providerId="LiveId" clId="{41BC6717-1B99-4014-91B2-A6C4CADC7EDF}" dt="2022-09-09T18:40:59.025" v="2072" actId="313"/>
          <ac:spMkLst>
            <pc:docMk/>
            <pc:sldMk cId="3138423936" sldId="344"/>
            <ac:spMk id="2" creationId="{6E5691F0-530D-4242-BDB7-984E044FE80D}"/>
          </ac:spMkLst>
        </pc:spChg>
        <pc:spChg chg="mod">
          <ac:chgData name="Tom Smith" userId="eac52e5223bf4258" providerId="LiveId" clId="{41BC6717-1B99-4014-91B2-A6C4CADC7EDF}" dt="2022-09-09T13:37:30.268" v="789" actId="26606"/>
          <ac:spMkLst>
            <pc:docMk/>
            <pc:sldMk cId="3138423936" sldId="344"/>
            <ac:spMk id="3" creationId="{3EDBBDA1-8CDC-4DF6-8B29-2F4157029AD6}"/>
          </ac:spMkLst>
        </pc:spChg>
        <pc:spChg chg="add del">
          <ac:chgData name="Tom Smith" userId="eac52e5223bf4258" providerId="LiveId" clId="{41BC6717-1B99-4014-91B2-A6C4CADC7EDF}" dt="2022-09-09T13:37:30.268" v="789" actId="26606"/>
          <ac:spMkLst>
            <pc:docMk/>
            <pc:sldMk cId="3138423936" sldId="344"/>
            <ac:spMk id="71" creationId="{F13C74B1-5B17-4795-BED0-7140497B445A}"/>
          </ac:spMkLst>
        </pc:spChg>
        <pc:spChg chg="add del">
          <ac:chgData name="Tom Smith" userId="eac52e5223bf4258" providerId="LiveId" clId="{41BC6717-1B99-4014-91B2-A6C4CADC7EDF}" dt="2022-09-09T13:37:30.268" v="789" actId="26606"/>
          <ac:spMkLst>
            <pc:docMk/>
            <pc:sldMk cId="3138423936" sldId="344"/>
            <ac:spMk id="73" creationId="{D4974D33-8DC5-464E-8C6D-BE58F0669C17}"/>
          </ac:spMkLst>
        </pc:spChg>
        <pc:spChg chg="add">
          <ac:chgData name="Tom Smith" userId="eac52e5223bf4258" providerId="LiveId" clId="{41BC6717-1B99-4014-91B2-A6C4CADC7EDF}" dt="2022-09-09T13:37:30.268" v="789" actId="26606"/>
          <ac:spMkLst>
            <pc:docMk/>
            <pc:sldMk cId="3138423936" sldId="344"/>
            <ac:spMk id="78" creationId="{F13C74B1-5B17-4795-BED0-7140497B445A}"/>
          </ac:spMkLst>
        </pc:spChg>
        <pc:spChg chg="add">
          <ac:chgData name="Tom Smith" userId="eac52e5223bf4258" providerId="LiveId" clId="{41BC6717-1B99-4014-91B2-A6C4CADC7EDF}" dt="2022-09-09T13:37:30.268" v="789" actId="26606"/>
          <ac:spMkLst>
            <pc:docMk/>
            <pc:sldMk cId="3138423936" sldId="344"/>
            <ac:spMk id="80" creationId="{D4974D33-8DC5-464E-8C6D-BE58F0669C17}"/>
          </ac:spMkLst>
        </pc:spChg>
        <pc:picChg chg="add del mod">
          <ac:chgData name="Tom Smith" userId="eac52e5223bf4258" providerId="LiveId" clId="{41BC6717-1B99-4014-91B2-A6C4CADC7EDF}" dt="2022-09-09T13:35:24.265" v="787" actId="21"/>
          <ac:picMkLst>
            <pc:docMk/>
            <pc:sldMk cId="3138423936" sldId="344"/>
            <ac:picMk id="4" creationId="{8558FDC2-D284-CFA3-7B33-ACFBBF7E6522}"/>
          </ac:picMkLst>
        </pc:picChg>
        <pc:picChg chg="add mod">
          <ac:chgData name="Tom Smith" userId="eac52e5223bf4258" providerId="LiveId" clId="{41BC6717-1B99-4014-91B2-A6C4CADC7EDF}" dt="2022-09-09T13:37:30.268" v="789" actId="26606"/>
          <ac:picMkLst>
            <pc:docMk/>
            <pc:sldMk cId="3138423936" sldId="344"/>
            <ac:picMk id="5" creationId="{5F375684-78B4-08EB-2702-1E2B18601DF3}"/>
          </ac:picMkLst>
        </pc:picChg>
        <pc:picChg chg="del">
          <ac:chgData name="Tom Smith" userId="eac52e5223bf4258" providerId="LiveId" clId="{41BC6717-1B99-4014-91B2-A6C4CADC7EDF}" dt="2022-09-09T13:14:10.746" v="179" actId="478"/>
          <ac:picMkLst>
            <pc:docMk/>
            <pc:sldMk cId="3138423936" sldId="344"/>
            <ac:picMk id="1026" creationId="{4F12585A-FE7F-4A9E-9373-13D22B5AC649}"/>
          </ac:picMkLst>
        </pc:picChg>
      </pc:sldChg>
      <pc:sldChg chg="addSp delSp modSp new mod setBg modClrScheme modAnim chgLayout">
        <pc:chgData name="Tom Smith" userId="eac52e5223bf4258" providerId="LiveId" clId="{41BC6717-1B99-4014-91B2-A6C4CADC7EDF}" dt="2022-09-09T13:45:16.612" v="848"/>
        <pc:sldMkLst>
          <pc:docMk/>
          <pc:sldMk cId="211276025" sldId="345"/>
        </pc:sldMkLst>
        <pc:spChg chg="mod ord">
          <ac:chgData name="Tom Smith" userId="eac52e5223bf4258" providerId="LiveId" clId="{41BC6717-1B99-4014-91B2-A6C4CADC7EDF}" dt="2022-09-09T13:37:47.781" v="790" actId="26606"/>
          <ac:spMkLst>
            <pc:docMk/>
            <pc:sldMk cId="211276025" sldId="345"/>
            <ac:spMk id="2" creationId="{069F1EC9-2DEC-2389-FCC7-DA4D4B15F3CD}"/>
          </ac:spMkLst>
        </pc:spChg>
        <pc:spChg chg="add del mod ord">
          <ac:chgData name="Tom Smith" userId="eac52e5223bf4258" providerId="LiveId" clId="{41BC6717-1B99-4014-91B2-A6C4CADC7EDF}" dt="2022-09-09T13:32:40.767" v="778"/>
          <ac:spMkLst>
            <pc:docMk/>
            <pc:sldMk cId="211276025" sldId="345"/>
            <ac:spMk id="3" creationId="{536540BE-2DA2-7A02-4CE4-1D1C9568E74F}"/>
          </ac:spMkLst>
        </pc:spChg>
        <pc:spChg chg="add del">
          <ac:chgData name="Tom Smith" userId="eac52e5223bf4258" providerId="LiveId" clId="{41BC6717-1B99-4014-91B2-A6C4CADC7EDF}" dt="2022-09-09T13:29:37.835" v="650"/>
          <ac:spMkLst>
            <pc:docMk/>
            <pc:sldMk cId="211276025" sldId="345"/>
            <ac:spMk id="5" creationId="{28831FB0-529A-61DB-D9AA-90FEADBFD7CE}"/>
          </ac:spMkLst>
        </pc:spChg>
        <pc:spChg chg="add mod ord">
          <ac:chgData name="Tom Smith" userId="eac52e5223bf4258" providerId="LiveId" clId="{41BC6717-1B99-4014-91B2-A6C4CADC7EDF}" dt="2022-09-09T13:38:24.391" v="793" actId="12"/>
          <ac:spMkLst>
            <pc:docMk/>
            <pc:sldMk cId="211276025" sldId="345"/>
            <ac:spMk id="6" creationId="{0525FD89-2F0A-54E4-6D22-F14CFBAECC65}"/>
          </ac:spMkLst>
        </pc:spChg>
        <pc:spChg chg="add mod">
          <ac:chgData name="Tom Smith" userId="eac52e5223bf4258" providerId="LiveId" clId="{41BC6717-1B99-4014-91B2-A6C4CADC7EDF}" dt="2022-09-09T13:37:47.781" v="790" actId="26606"/>
          <ac:spMkLst>
            <pc:docMk/>
            <pc:sldMk cId="211276025" sldId="345"/>
            <ac:spMk id="8" creationId="{15F76B15-6AF9-D6CA-53B4-52803F625191}"/>
          </ac:spMkLst>
        </pc:spChg>
        <pc:spChg chg="add">
          <ac:chgData name="Tom Smith" userId="eac52e5223bf4258" providerId="LiveId" clId="{41BC6717-1B99-4014-91B2-A6C4CADC7EDF}" dt="2022-09-09T13:37:47.781" v="790" actId="26606"/>
          <ac:spMkLst>
            <pc:docMk/>
            <pc:sldMk cId="211276025" sldId="345"/>
            <ac:spMk id="13" creationId="{2B97F24A-32CE-4C1C-A50D-3016B394DCFB}"/>
          </ac:spMkLst>
        </pc:spChg>
        <pc:spChg chg="add">
          <ac:chgData name="Tom Smith" userId="eac52e5223bf4258" providerId="LiveId" clId="{41BC6717-1B99-4014-91B2-A6C4CADC7EDF}" dt="2022-09-09T13:37:47.781" v="790" actId="26606"/>
          <ac:spMkLst>
            <pc:docMk/>
            <pc:sldMk cId="211276025" sldId="345"/>
            <ac:spMk id="15" creationId="{CD8B4F24-440B-49E9-B85D-733523DC064B}"/>
          </ac:spMkLst>
        </pc:spChg>
        <pc:graphicFrameChg chg="add del mod">
          <ac:chgData name="Tom Smith" userId="eac52e5223bf4258" providerId="LiveId" clId="{41BC6717-1B99-4014-91B2-A6C4CADC7EDF}" dt="2022-09-09T13:29:37.835" v="650"/>
          <ac:graphicFrameMkLst>
            <pc:docMk/>
            <pc:sldMk cId="211276025" sldId="345"/>
            <ac:graphicFrameMk id="4" creationId="{C764BCBF-7694-1387-9FF6-2292FB9214B7}"/>
          </ac:graphicFrameMkLst>
        </pc:graphicFrameChg>
        <pc:graphicFrameChg chg="add mod ord modGraphic">
          <ac:chgData name="Tom Smith" userId="eac52e5223bf4258" providerId="LiveId" clId="{41BC6717-1B99-4014-91B2-A6C4CADC7EDF}" dt="2022-09-09T13:37:47.781" v="790" actId="26606"/>
          <ac:graphicFrameMkLst>
            <pc:docMk/>
            <pc:sldMk cId="211276025" sldId="345"/>
            <ac:graphicFrameMk id="7" creationId="{09CACAF1-2FF6-1FE5-172E-095D6341DEE1}"/>
          </ac:graphicFrameMkLst>
        </pc:graphicFrameChg>
      </pc:sldChg>
      <pc:sldChg chg="addSp delSp modSp add mod modAnim">
        <pc:chgData name="Tom Smith" userId="eac52e5223bf4258" providerId="LiveId" clId="{41BC6717-1B99-4014-91B2-A6C4CADC7EDF}" dt="2022-09-09T13:54:24.598" v="1402"/>
        <pc:sldMkLst>
          <pc:docMk/>
          <pc:sldMk cId="704546863" sldId="346"/>
        </pc:sldMkLst>
        <pc:spChg chg="mod">
          <ac:chgData name="Tom Smith" userId="eac52e5223bf4258" providerId="LiveId" clId="{41BC6717-1B99-4014-91B2-A6C4CADC7EDF}" dt="2022-09-09T13:44:54.565" v="846" actId="26606"/>
          <ac:spMkLst>
            <pc:docMk/>
            <pc:sldMk cId="704546863" sldId="346"/>
            <ac:spMk id="2" creationId="{069F1EC9-2DEC-2389-FCC7-DA4D4B15F3CD}"/>
          </ac:spMkLst>
        </pc:spChg>
        <pc:spChg chg="add del mod">
          <ac:chgData name="Tom Smith" userId="eac52e5223bf4258" providerId="LiveId" clId="{41BC6717-1B99-4014-91B2-A6C4CADC7EDF}" dt="2022-09-09T13:44:48.318" v="844"/>
          <ac:spMkLst>
            <pc:docMk/>
            <pc:sldMk cId="704546863" sldId="346"/>
            <ac:spMk id="4" creationId="{B3D03E80-CDE6-BD1C-D6ED-E14AFBF93482}"/>
          </ac:spMkLst>
        </pc:spChg>
        <pc:spChg chg="mod">
          <ac:chgData name="Tom Smith" userId="eac52e5223bf4258" providerId="LiveId" clId="{41BC6717-1B99-4014-91B2-A6C4CADC7EDF}" dt="2022-09-09T13:53:50.581" v="1401" actId="113"/>
          <ac:spMkLst>
            <pc:docMk/>
            <pc:sldMk cId="704546863" sldId="346"/>
            <ac:spMk id="6" creationId="{0525FD89-2F0A-54E4-6D22-F14CFBAECC65}"/>
          </ac:spMkLst>
        </pc:spChg>
        <pc:spChg chg="add mod">
          <ac:chgData name="Tom Smith" userId="eac52e5223bf4258" providerId="LiveId" clId="{41BC6717-1B99-4014-91B2-A6C4CADC7EDF}" dt="2022-09-09T13:46:54.252" v="883" actId="1076"/>
          <ac:spMkLst>
            <pc:docMk/>
            <pc:sldMk cId="704546863" sldId="346"/>
            <ac:spMk id="9" creationId="{F9EB615B-6A58-44A9-DEEF-EF132D5B0103}"/>
          </ac:spMkLst>
        </pc:spChg>
        <pc:spChg chg="del">
          <ac:chgData name="Tom Smith" userId="eac52e5223bf4258" providerId="LiveId" clId="{41BC6717-1B99-4014-91B2-A6C4CADC7EDF}" dt="2022-09-09T13:44:54.565" v="846" actId="26606"/>
          <ac:spMkLst>
            <pc:docMk/>
            <pc:sldMk cId="704546863" sldId="346"/>
            <ac:spMk id="13" creationId="{2B97F24A-32CE-4C1C-A50D-3016B394DCFB}"/>
          </ac:spMkLst>
        </pc:spChg>
        <pc:spChg chg="del">
          <ac:chgData name="Tom Smith" userId="eac52e5223bf4258" providerId="LiveId" clId="{41BC6717-1B99-4014-91B2-A6C4CADC7EDF}" dt="2022-09-09T13:44:54.565" v="846" actId="26606"/>
          <ac:spMkLst>
            <pc:docMk/>
            <pc:sldMk cId="704546863" sldId="346"/>
            <ac:spMk id="15" creationId="{CD8B4F24-440B-49E9-B85D-733523DC064B}"/>
          </ac:spMkLst>
        </pc:spChg>
        <pc:spChg chg="add">
          <ac:chgData name="Tom Smith" userId="eac52e5223bf4258" providerId="LiveId" clId="{41BC6717-1B99-4014-91B2-A6C4CADC7EDF}" dt="2022-09-09T13:44:54.565" v="846" actId="26606"/>
          <ac:spMkLst>
            <pc:docMk/>
            <pc:sldMk cId="704546863" sldId="346"/>
            <ac:spMk id="20" creationId="{2B97F24A-32CE-4C1C-A50D-3016B394DCFB}"/>
          </ac:spMkLst>
        </pc:spChg>
        <pc:spChg chg="add">
          <ac:chgData name="Tom Smith" userId="eac52e5223bf4258" providerId="LiveId" clId="{41BC6717-1B99-4014-91B2-A6C4CADC7EDF}" dt="2022-09-09T13:44:54.565" v="846" actId="26606"/>
          <ac:spMkLst>
            <pc:docMk/>
            <pc:sldMk cId="704546863" sldId="346"/>
            <ac:spMk id="22" creationId="{CD8B4F24-440B-49E9-B85D-733523DC064B}"/>
          </ac:spMkLst>
        </pc:spChg>
        <pc:graphicFrameChg chg="add">
          <ac:chgData name="Tom Smith" userId="eac52e5223bf4258" providerId="LiveId" clId="{41BC6717-1B99-4014-91B2-A6C4CADC7EDF}" dt="2022-09-09T13:44:54.565" v="846" actId="26606"/>
          <ac:graphicFrameMkLst>
            <pc:docMk/>
            <pc:sldMk cId="704546863" sldId="346"/>
            <ac:graphicFrameMk id="5" creationId="{F1846BCE-DE6C-4C63-5332-6A1F97FCB846}"/>
          </ac:graphicFrameMkLst>
        </pc:graphicFrameChg>
        <pc:graphicFrameChg chg="del modGraphic">
          <ac:chgData name="Tom Smith" userId="eac52e5223bf4258" providerId="LiveId" clId="{41BC6717-1B99-4014-91B2-A6C4CADC7EDF}" dt="2022-09-09T13:44:30.592" v="843" actId="478"/>
          <ac:graphicFrameMkLst>
            <pc:docMk/>
            <pc:sldMk cId="704546863" sldId="346"/>
            <ac:graphicFrameMk id="7" creationId="{09CACAF1-2FF6-1FE5-172E-095D6341DEE1}"/>
          </ac:graphicFrameMkLst>
        </pc:graphicFrameChg>
        <pc:graphicFrameChg chg="add del mod replId">
          <ac:chgData name="Tom Smith" userId="eac52e5223bf4258" providerId="LiveId" clId="{41BC6717-1B99-4014-91B2-A6C4CADC7EDF}" dt="2022-09-09T13:44:54.565" v="846" actId="26606"/>
          <ac:graphicFrameMkLst>
            <pc:docMk/>
            <pc:sldMk cId="704546863" sldId="346"/>
            <ac:graphicFrameMk id="17" creationId="{F1846BCE-DE6C-4C63-5332-6A1F97FCB846}"/>
          </ac:graphicFrameMkLst>
        </pc:graphicFrameChg>
      </pc:sldChg>
      <pc:sldChg chg="addSp delSp modSp new mod ord setBg modClrScheme chgLayout">
        <pc:chgData name="Tom Smith" userId="eac52e5223bf4258" providerId="LiveId" clId="{41BC6717-1B99-4014-91B2-A6C4CADC7EDF}" dt="2022-09-09T13:52:11.570" v="1395"/>
        <pc:sldMkLst>
          <pc:docMk/>
          <pc:sldMk cId="4291857687" sldId="347"/>
        </pc:sldMkLst>
        <pc:spChg chg="del mod ord">
          <ac:chgData name="Tom Smith" userId="eac52e5223bf4258" providerId="LiveId" clId="{41BC6717-1B99-4014-91B2-A6C4CADC7EDF}" dt="2022-09-09T13:47:59.797" v="885" actId="700"/>
          <ac:spMkLst>
            <pc:docMk/>
            <pc:sldMk cId="4291857687" sldId="347"/>
            <ac:spMk id="2" creationId="{BA2A9873-A361-23E6-468D-5E3966643966}"/>
          </ac:spMkLst>
        </pc:spChg>
        <pc:spChg chg="del mod ord">
          <ac:chgData name="Tom Smith" userId="eac52e5223bf4258" providerId="LiveId" clId="{41BC6717-1B99-4014-91B2-A6C4CADC7EDF}" dt="2022-09-09T13:47:59.797" v="885" actId="700"/>
          <ac:spMkLst>
            <pc:docMk/>
            <pc:sldMk cId="4291857687" sldId="347"/>
            <ac:spMk id="3" creationId="{60BA592A-0393-1D48-5B15-A181F0CACE57}"/>
          </ac:spMkLst>
        </pc:spChg>
        <pc:spChg chg="del">
          <ac:chgData name="Tom Smith" userId="eac52e5223bf4258" providerId="LiveId" clId="{41BC6717-1B99-4014-91B2-A6C4CADC7EDF}" dt="2022-09-09T13:47:59.797" v="885" actId="700"/>
          <ac:spMkLst>
            <pc:docMk/>
            <pc:sldMk cId="4291857687" sldId="347"/>
            <ac:spMk id="4" creationId="{EA0FD41F-0405-892B-16AC-AD16F7A2F62F}"/>
          </ac:spMkLst>
        </pc:spChg>
        <pc:spChg chg="add mod ord">
          <ac:chgData name="Tom Smith" userId="eac52e5223bf4258" providerId="LiveId" clId="{41BC6717-1B99-4014-91B2-A6C4CADC7EDF}" dt="2022-09-09T13:48:11.157" v="896" actId="20577"/>
          <ac:spMkLst>
            <pc:docMk/>
            <pc:sldMk cId="4291857687" sldId="347"/>
            <ac:spMk id="5" creationId="{3BE8ECC2-8A0F-912B-9CC0-F79E584522AE}"/>
          </ac:spMkLst>
        </pc:spChg>
        <pc:spChg chg="add mod ord">
          <ac:chgData name="Tom Smith" userId="eac52e5223bf4258" providerId="LiveId" clId="{41BC6717-1B99-4014-91B2-A6C4CADC7EDF}" dt="2022-09-09T13:51:37.511" v="1393" actId="20577"/>
          <ac:spMkLst>
            <pc:docMk/>
            <pc:sldMk cId="4291857687" sldId="347"/>
            <ac:spMk id="6" creationId="{33AAF9C8-397F-F689-1817-56ED83B8C71B}"/>
          </ac:spMkLst>
        </pc:spChg>
        <pc:spChg chg="add">
          <ac:chgData name="Tom Smith" userId="eac52e5223bf4258" providerId="LiveId" clId="{41BC6717-1B99-4014-91B2-A6C4CADC7EDF}" dt="2022-09-09T13:48:04.905" v="886" actId="26606"/>
          <ac:spMkLst>
            <pc:docMk/>
            <pc:sldMk cId="4291857687" sldId="347"/>
            <ac:spMk id="11" creationId="{777A147A-9ED8-46B4-8660-1B3C2AA880B5}"/>
          </ac:spMkLst>
        </pc:spChg>
        <pc:spChg chg="add">
          <ac:chgData name="Tom Smith" userId="eac52e5223bf4258" providerId="LiveId" clId="{41BC6717-1B99-4014-91B2-A6C4CADC7EDF}" dt="2022-09-09T13:48:04.905" v="886" actId="26606"/>
          <ac:spMkLst>
            <pc:docMk/>
            <pc:sldMk cId="4291857687" sldId="347"/>
            <ac:spMk id="13" creationId="{5D6C15A0-C087-4593-8414-2B4EC1CDC3DE}"/>
          </ac:spMkLst>
        </pc:spChg>
      </pc:sldChg>
      <pc:sldChg chg="addSp delSp add del setBg delDesignElem">
        <pc:chgData name="Tom Smith" userId="eac52e5223bf4258" providerId="LiveId" clId="{41BC6717-1B99-4014-91B2-A6C4CADC7EDF}" dt="2022-09-09T13:52:19.807" v="1398"/>
        <pc:sldMkLst>
          <pc:docMk/>
          <pc:sldMk cId="3152055630" sldId="348"/>
        </pc:sldMkLst>
        <pc:spChg chg="add del">
          <ac:chgData name="Tom Smith" userId="eac52e5223bf4258" providerId="LiveId" clId="{41BC6717-1B99-4014-91B2-A6C4CADC7EDF}" dt="2022-09-09T13:52:19.807" v="1398"/>
          <ac:spMkLst>
            <pc:docMk/>
            <pc:sldMk cId="3152055630" sldId="348"/>
            <ac:spMk id="11" creationId="{777A147A-9ED8-46B4-8660-1B3C2AA880B5}"/>
          </ac:spMkLst>
        </pc:spChg>
        <pc:spChg chg="add del">
          <ac:chgData name="Tom Smith" userId="eac52e5223bf4258" providerId="LiveId" clId="{41BC6717-1B99-4014-91B2-A6C4CADC7EDF}" dt="2022-09-09T13:52:19.807" v="1398"/>
          <ac:spMkLst>
            <pc:docMk/>
            <pc:sldMk cId="3152055630" sldId="348"/>
            <ac:spMk id="13" creationId="{5D6C15A0-C087-4593-8414-2B4EC1CDC3DE}"/>
          </ac:spMkLst>
        </pc:spChg>
      </pc:sldChg>
      <pc:sldChg chg="modSp add mod">
        <pc:chgData name="Tom Smith" userId="eac52e5223bf4258" providerId="LiveId" clId="{41BC6717-1B99-4014-91B2-A6C4CADC7EDF}" dt="2022-09-09T18:44:19.232" v="2218" actId="6549"/>
        <pc:sldMkLst>
          <pc:docMk/>
          <pc:sldMk cId="4088249255" sldId="348"/>
        </pc:sldMkLst>
        <pc:spChg chg="mod">
          <ac:chgData name="Tom Smith" userId="eac52e5223bf4258" providerId="LiveId" clId="{41BC6717-1B99-4014-91B2-A6C4CADC7EDF}" dt="2022-09-09T18:44:19.232" v="2218" actId="6549"/>
          <ac:spMkLst>
            <pc:docMk/>
            <pc:sldMk cId="4088249255" sldId="348"/>
            <ac:spMk id="6" creationId="{33AAF9C8-397F-F689-1817-56ED83B8C71B}"/>
          </ac:spMkLst>
        </pc:spChg>
      </pc:sldChg>
      <pc:sldChg chg="addSp modSp new mod setBg modAnim">
        <pc:chgData name="Tom Smith" userId="eac52e5223bf4258" providerId="LiveId" clId="{41BC6717-1B99-4014-91B2-A6C4CADC7EDF}" dt="2022-09-09T14:08:11.462" v="1999"/>
        <pc:sldMkLst>
          <pc:docMk/>
          <pc:sldMk cId="1239287576" sldId="349"/>
        </pc:sldMkLst>
        <pc:spChg chg="mod">
          <ac:chgData name="Tom Smith" userId="eac52e5223bf4258" providerId="LiveId" clId="{41BC6717-1B99-4014-91B2-A6C4CADC7EDF}" dt="2022-09-09T14:07:36.904" v="1994" actId="26606"/>
          <ac:spMkLst>
            <pc:docMk/>
            <pc:sldMk cId="1239287576" sldId="349"/>
            <ac:spMk id="2" creationId="{46EF9132-2E05-A418-A1F7-C67144F9400C}"/>
          </ac:spMkLst>
        </pc:spChg>
        <pc:spChg chg="mod">
          <ac:chgData name="Tom Smith" userId="eac52e5223bf4258" providerId="LiveId" clId="{41BC6717-1B99-4014-91B2-A6C4CADC7EDF}" dt="2022-09-09T14:08:06.267" v="1998" actId="15"/>
          <ac:spMkLst>
            <pc:docMk/>
            <pc:sldMk cId="1239287576" sldId="349"/>
            <ac:spMk id="3" creationId="{B45670D8-359D-AC22-4940-97766527A7F0}"/>
          </ac:spMkLst>
        </pc:spChg>
        <pc:spChg chg="add">
          <ac:chgData name="Tom Smith" userId="eac52e5223bf4258" providerId="LiveId" clId="{41BC6717-1B99-4014-91B2-A6C4CADC7EDF}" dt="2022-09-09T14:07:36.904" v="1994" actId="26606"/>
          <ac:spMkLst>
            <pc:docMk/>
            <pc:sldMk cId="1239287576" sldId="349"/>
            <ac:spMk id="8" creationId="{777A147A-9ED8-46B4-8660-1B3C2AA880B5}"/>
          </ac:spMkLst>
        </pc:spChg>
        <pc:spChg chg="add">
          <ac:chgData name="Tom Smith" userId="eac52e5223bf4258" providerId="LiveId" clId="{41BC6717-1B99-4014-91B2-A6C4CADC7EDF}" dt="2022-09-09T14:07:36.904" v="1994" actId="26606"/>
          <ac:spMkLst>
            <pc:docMk/>
            <pc:sldMk cId="1239287576" sldId="349"/>
            <ac:spMk id="10" creationId="{5D6C15A0-C087-4593-8414-2B4EC1CDC3DE}"/>
          </ac:spMkLst>
        </pc:spChg>
      </pc:sldChg>
      <pc:sldChg chg="addSp modSp new mod setBg">
        <pc:chgData name="Tom Smith" userId="eac52e5223bf4258" providerId="LiveId" clId="{41BC6717-1B99-4014-91B2-A6C4CADC7EDF}" dt="2022-09-09T18:46:02.099" v="2298" actId="20577"/>
        <pc:sldMkLst>
          <pc:docMk/>
          <pc:sldMk cId="594333553" sldId="350"/>
        </pc:sldMkLst>
        <pc:spChg chg="mod">
          <ac:chgData name="Tom Smith" userId="eac52e5223bf4258" providerId="LiveId" clId="{41BC6717-1B99-4014-91B2-A6C4CADC7EDF}" dt="2022-09-09T14:09:40.156" v="2045" actId="26606"/>
          <ac:spMkLst>
            <pc:docMk/>
            <pc:sldMk cId="594333553" sldId="350"/>
            <ac:spMk id="2" creationId="{3AB4782B-1EB0-EA9D-EE62-0D1D100ED15D}"/>
          </ac:spMkLst>
        </pc:spChg>
        <pc:spChg chg="mod">
          <ac:chgData name="Tom Smith" userId="eac52e5223bf4258" providerId="LiveId" clId="{41BC6717-1B99-4014-91B2-A6C4CADC7EDF}" dt="2022-09-09T18:46:02.099" v="2298" actId="20577"/>
          <ac:spMkLst>
            <pc:docMk/>
            <pc:sldMk cId="594333553" sldId="350"/>
            <ac:spMk id="3" creationId="{66785818-18DC-1BD4-65AE-96CE1578859B}"/>
          </ac:spMkLst>
        </pc:spChg>
        <pc:spChg chg="add">
          <ac:chgData name="Tom Smith" userId="eac52e5223bf4258" providerId="LiveId" clId="{41BC6717-1B99-4014-91B2-A6C4CADC7EDF}" dt="2022-09-09T14:09:40.156" v="2045" actId="26606"/>
          <ac:spMkLst>
            <pc:docMk/>
            <pc:sldMk cId="594333553" sldId="350"/>
            <ac:spMk id="8" creationId="{100EDD19-6802-4EC3-95CE-CFFAB042CFD6}"/>
          </ac:spMkLst>
        </pc:spChg>
        <pc:spChg chg="add">
          <ac:chgData name="Tom Smith" userId="eac52e5223bf4258" providerId="LiveId" clId="{41BC6717-1B99-4014-91B2-A6C4CADC7EDF}" dt="2022-09-09T14:09:40.156" v="2045" actId="26606"/>
          <ac:spMkLst>
            <pc:docMk/>
            <pc:sldMk cId="594333553" sldId="350"/>
            <ac:spMk id="10" creationId="{DB17E863-922E-4C26-BD64-E8FD41D28661}"/>
          </ac:spMkLst>
        </pc:spChg>
      </pc:sldChg>
      <pc:sldMasterChg chg="del delSldLayout">
        <pc:chgData name="Tom Smith" userId="eac52e5223bf4258" providerId="LiveId" clId="{41BC6717-1B99-4014-91B2-A6C4CADC7EDF}" dt="2022-09-08T18:13:11.248" v="7" actId="47"/>
        <pc:sldMasterMkLst>
          <pc:docMk/>
          <pc:sldMasterMk cId="136048324" sldId="2147483660"/>
        </pc:sldMasterMkLst>
        <pc:sldLayoutChg chg="del">
          <pc:chgData name="Tom Smith" userId="eac52e5223bf4258" providerId="LiveId" clId="{41BC6717-1B99-4014-91B2-A6C4CADC7EDF}" dt="2022-09-08T18:13:11.248" v="7" actId="47"/>
          <pc:sldLayoutMkLst>
            <pc:docMk/>
            <pc:sldMasterMk cId="136048324" sldId="2147483660"/>
            <pc:sldLayoutMk cId="3581798744" sldId="2147483661"/>
          </pc:sldLayoutMkLst>
        </pc:sldLayoutChg>
        <pc:sldLayoutChg chg="del">
          <pc:chgData name="Tom Smith" userId="eac52e5223bf4258" providerId="LiveId" clId="{41BC6717-1B99-4014-91B2-A6C4CADC7EDF}" dt="2022-09-08T18:13:11.248" v="7" actId="47"/>
          <pc:sldLayoutMkLst>
            <pc:docMk/>
            <pc:sldMasterMk cId="136048324" sldId="2147483660"/>
            <pc:sldLayoutMk cId="3819902337" sldId="2147483662"/>
          </pc:sldLayoutMkLst>
        </pc:sldLayoutChg>
        <pc:sldLayoutChg chg="del">
          <pc:chgData name="Tom Smith" userId="eac52e5223bf4258" providerId="LiveId" clId="{41BC6717-1B99-4014-91B2-A6C4CADC7EDF}" dt="2022-09-08T18:13:11.248" v="7" actId="47"/>
          <pc:sldLayoutMkLst>
            <pc:docMk/>
            <pc:sldMasterMk cId="136048324" sldId="2147483660"/>
            <pc:sldLayoutMk cId="2700905595" sldId="2147483663"/>
          </pc:sldLayoutMkLst>
        </pc:sldLayoutChg>
        <pc:sldLayoutChg chg="del">
          <pc:chgData name="Tom Smith" userId="eac52e5223bf4258" providerId="LiveId" clId="{41BC6717-1B99-4014-91B2-A6C4CADC7EDF}" dt="2022-09-08T18:13:11.248" v="7" actId="47"/>
          <pc:sldLayoutMkLst>
            <pc:docMk/>
            <pc:sldMasterMk cId="136048324" sldId="2147483660"/>
            <pc:sldLayoutMk cId="1759032461" sldId="2147483664"/>
          </pc:sldLayoutMkLst>
        </pc:sldLayoutChg>
        <pc:sldLayoutChg chg="del">
          <pc:chgData name="Tom Smith" userId="eac52e5223bf4258" providerId="LiveId" clId="{41BC6717-1B99-4014-91B2-A6C4CADC7EDF}" dt="2022-09-08T18:13:11.248" v="7" actId="47"/>
          <pc:sldLayoutMkLst>
            <pc:docMk/>
            <pc:sldMasterMk cId="136048324" sldId="2147483660"/>
            <pc:sldLayoutMk cId="2364378599" sldId="2147483665"/>
          </pc:sldLayoutMkLst>
        </pc:sldLayoutChg>
        <pc:sldLayoutChg chg="del">
          <pc:chgData name="Tom Smith" userId="eac52e5223bf4258" providerId="LiveId" clId="{41BC6717-1B99-4014-91B2-A6C4CADC7EDF}" dt="2022-09-08T18:13:11.248" v="7" actId="47"/>
          <pc:sldLayoutMkLst>
            <pc:docMk/>
            <pc:sldMasterMk cId="136048324" sldId="2147483660"/>
            <pc:sldLayoutMk cId="1394246444" sldId="2147483666"/>
          </pc:sldLayoutMkLst>
        </pc:sldLayoutChg>
        <pc:sldLayoutChg chg="del">
          <pc:chgData name="Tom Smith" userId="eac52e5223bf4258" providerId="LiveId" clId="{41BC6717-1B99-4014-91B2-A6C4CADC7EDF}" dt="2022-09-08T18:13:11.248" v="7" actId="47"/>
          <pc:sldLayoutMkLst>
            <pc:docMk/>
            <pc:sldMasterMk cId="136048324" sldId="2147483660"/>
            <pc:sldLayoutMk cId="2781180514" sldId="2147483667"/>
          </pc:sldLayoutMkLst>
        </pc:sldLayoutChg>
        <pc:sldLayoutChg chg="del">
          <pc:chgData name="Tom Smith" userId="eac52e5223bf4258" providerId="LiveId" clId="{41BC6717-1B99-4014-91B2-A6C4CADC7EDF}" dt="2022-09-08T18:13:11.248" v="7" actId="47"/>
          <pc:sldLayoutMkLst>
            <pc:docMk/>
            <pc:sldMasterMk cId="136048324" sldId="2147483660"/>
            <pc:sldLayoutMk cId="586721124" sldId="2147483668"/>
          </pc:sldLayoutMkLst>
        </pc:sldLayoutChg>
        <pc:sldLayoutChg chg="del">
          <pc:chgData name="Tom Smith" userId="eac52e5223bf4258" providerId="LiveId" clId="{41BC6717-1B99-4014-91B2-A6C4CADC7EDF}" dt="2022-09-08T18:13:11.248" v="7" actId="47"/>
          <pc:sldLayoutMkLst>
            <pc:docMk/>
            <pc:sldMasterMk cId="136048324" sldId="2147483660"/>
            <pc:sldLayoutMk cId="2333080254" sldId="2147483669"/>
          </pc:sldLayoutMkLst>
        </pc:sldLayoutChg>
        <pc:sldLayoutChg chg="del">
          <pc:chgData name="Tom Smith" userId="eac52e5223bf4258" providerId="LiveId" clId="{41BC6717-1B99-4014-91B2-A6C4CADC7EDF}" dt="2022-09-08T18:13:11.248" v="7" actId="47"/>
          <pc:sldLayoutMkLst>
            <pc:docMk/>
            <pc:sldMasterMk cId="136048324" sldId="2147483660"/>
            <pc:sldLayoutMk cId="113110529" sldId="2147483670"/>
          </pc:sldLayoutMkLst>
        </pc:sldLayoutChg>
        <pc:sldLayoutChg chg="del">
          <pc:chgData name="Tom Smith" userId="eac52e5223bf4258" providerId="LiveId" clId="{41BC6717-1B99-4014-91B2-A6C4CADC7EDF}" dt="2022-09-08T18:13:11.248" v="7" actId="47"/>
          <pc:sldLayoutMkLst>
            <pc:docMk/>
            <pc:sldMasterMk cId="136048324" sldId="2147483660"/>
            <pc:sldLayoutMk cId="2804721464" sldId="214748367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9</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9/9/2022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1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85000" lnSpcReduction="20000"/>
          </a:bodyPr>
          <a:lstStyle/>
          <a:p>
            <a:r>
              <a:rPr lang="en-US" sz="5400" i="1" dirty="0">
                <a:cs typeface="Times New Roman" panose="02020603050405020304" pitchFamily="18" charset="0"/>
              </a:rPr>
              <a:t>Objectives</a:t>
            </a:r>
          </a:p>
          <a:p>
            <a:r>
              <a:rPr lang="en-US" sz="3400" i="1" dirty="0">
                <a:cs typeface="Times New Roman" panose="02020603050405020304" pitchFamily="18" charset="0"/>
              </a:rPr>
              <a:t>Practice double-entry journaling</a:t>
            </a:r>
          </a:p>
          <a:p>
            <a:r>
              <a:rPr lang="en-US" sz="3400" i="1" dirty="0">
                <a:cs typeface="Times New Roman" panose="02020603050405020304" pitchFamily="18" charset="0"/>
              </a:rPr>
              <a:t>Practice genre awareness</a:t>
            </a:r>
          </a:p>
          <a:p>
            <a:r>
              <a:rPr lang="en-US" sz="3400" i="1" dirty="0">
                <a:cs typeface="Times New Roman" panose="02020603050405020304" pitchFamily="18" charset="0"/>
              </a:rPr>
              <a:t>Discuss Unit 1 Major Writing Assignment</a:t>
            </a:r>
          </a:p>
          <a:p>
            <a:endParaRPr lang="en-US" sz="5400" i="1"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5691F0-530D-4242-BDB7-984E044FE80D}"/>
              </a:ext>
            </a:extLst>
          </p:cNvPr>
          <p:cNvSpPr>
            <a:spLocks noGrp="1"/>
          </p:cNvSpPr>
          <p:nvPr>
            <p:ph type="title"/>
          </p:nvPr>
        </p:nvSpPr>
        <p:spPr>
          <a:xfrm>
            <a:off x="640080" y="325369"/>
            <a:ext cx="4368602" cy="1956841"/>
          </a:xfrm>
        </p:spPr>
        <p:txBody>
          <a:bodyPr anchor="b">
            <a:normAutofit/>
          </a:bodyPr>
          <a:lstStyle/>
          <a:p>
            <a:r>
              <a:rPr lang="en-US" sz="1800" b="1" dirty="0"/>
              <a:t>“The paradox of education is precisely this - that as one begins to become conscious one begins to examine the society in which [they are] being educated.”</a:t>
            </a:r>
            <a:br>
              <a:rPr lang="en-US" sz="1800" b="1" dirty="0"/>
            </a:br>
            <a:br>
              <a:rPr lang="en-US" sz="1800" b="1" dirty="0"/>
            </a:br>
            <a:r>
              <a:rPr lang="en-US" sz="1800" b="1" dirty="0"/>
              <a:t>- James Baldwin</a:t>
            </a:r>
          </a:p>
        </p:txBody>
      </p:sp>
      <p:sp>
        <p:nvSpPr>
          <p:cNvPr id="80"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EDBBDA1-8CDC-4DF6-8B29-2F4157029AD6}"/>
              </a:ext>
            </a:extLst>
          </p:cNvPr>
          <p:cNvSpPr>
            <a:spLocks noGrp="1"/>
          </p:cNvSpPr>
          <p:nvPr>
            <p:ph idx="1"/>
          </p:nvPr>
        </p:nvSpPr>
        <p:spPr>
          <a:xfrm>
            <a:off x="640080" y="2872899"/>
            <a:ext cx="4243589" cy="3320668"/>
          </a:xfrm>
        </p:spPr>
        <p:txBody>
          <a:bodyPr>
            <a:normAutofit/>
          </a:bodyPr>
          <a:lstStyle/>
          <a:p>
            <a:pPr marL="0" indent="0">
              <a:buNone/>
            </a:pPr>
            <a:r>
              <a:rPr lang="en-US" sz="2000"/>
              <a:t>What is the definition of “paradox”?</a:t>
            </a:r>
          </a:p>
          <a:p>
            <a:pPr marL="0" indent="0">
              <a:buNone/>
            </a:pPr>
            <a:endParaRPr lang="en-US" sz="2000"/>
          </a:p>
          <a:p>
            <a:pPr marL="0" indent="0">
              <a:buNone/>
            </a:pPr>
            <a:r>
              <a:rPr lang="en-US" sz="2000"/>
              <a:t>What does Baldwin mean by the phrase “one begins to examine the society”?</a:t>
            </a:r>
          </a:p>
          <a:p>
            <a:pPr marL="0" indent="0">
              <a:buNone/>
            </a:pPr>
            <a:endParaRPr lang="en-US" sz="2000"/>
          </a:p>
          <a:p>
            <a:pPr marL="0" indent="0">
              <a:buNone/>
            </a:pPr>
            <a:r>
              <a:rPr lang="en-US" sz="2000"/>
              <a:t>Have you had an experience where you’ve found yourself examining your society? </a:t>
            </a:r>
          </a:p>
        </p:txBody>
      </p:sp>
      <p:pic>
        <p:nvPicPr>
          <p:cNvPr id="5" name="Picture 2" descr="The fire this time – the legacy of James Baldwin | James Baldwin | The  Guardian">
            <a:extLst>
              <a:ext uri="{FF2B5EF4-FFF2-40B4-BE49-F238E27FC236}">
                <a16:creationId xmlns:a16="http://schemas.microsoft.com/office/drawing/2014/main" id="{5F375684-78B4-08EB-2702-1E2B18601D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03"/>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8423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9F1EC9-2DEC-2389-FCC7-DA4D4B15F3CD}"/>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4600" kern="1200">
                <a:solidFill>
                  <a:schemeClr val="tx1"/>
                </a:solidFill>
                <a:latin typeface="+mj-lt"/>
                <a:ea typeface="+mj-ea"/>
                <a:cs typeface="+mj-cs"/>
              </a:rPr>
              <a:t>Double-entry Journal</a:t>
            </a:r>
          </a:p>
        </p:txBody>
      </p:sp>
      <p:sp>
        <p:nvSpPr>
          <p:cNvPr id="15"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0525FD89-2F0A-54E4-6D22-F14CFBAECC65}"/>
              </a:ext>
            </a:extLst>
          </p:cNvPr>
          <p:cNvSpPr>
            <a:spLocks noGrp="1"/>
          </p:cNvSpPr>
          <p:nvPr>
            <p:ph type="body" sz="half" idx="2"/>
          </p:nvPr>
        </p:nvSpPr>
        <p:spPr>
          <a:xfrm>
            <a:off x="630936" y="2807208"/>
            <a:ext cx="3429000" cy="3410712"/>
          </a:xfrm>
        </p:spPr>
        <p:txBody>
          <a:bodyPr vert="horz" lIns="91440" tIns="45720" rIns="91440" bIns="45720" rtlCol="0" anchor="t">
            <a:normAutofit/>
          </a:bodyPr>
          <a:lstStyle/>
          <a:p>
            <a:r>
              <a:rPr lang="en-US" sz="1900" b="0" i="0" dirty="0">
                <a:effectLst/>
              </a:rPr>
              <a:t>Create a “double-entry journal” like the one </a:t>
            </a:r>
            <a:r>
              <a:rPr lang="en-US" sz="1900" dirty="0"/>
              <a:t>talked about in one of our texts for today </a:t>
            </a:r>
            <a:r>
              <a:rPr lang="en-US" sz="1900" b="0" i="0" dirty="0">
                <a:effectLst/>
              </a:rPr>
              <a:t>in your notebooks: in the left-hand column, write the quotes. </a:t>
            </a:r>
          </a:p>
          <a:p>
            <a:r>
              <a:rPr lang="en-US" sz="1900" dirty="0"/>
              <a:t>I</a:t>
            </a:r>
            <a:r>
              <a:rPr lang="en-US" sz="1900" b="0" i="0" dirty="0">
                <a:effectLst/>
              </a:rPr>
              <a:t>n the right-hand column, explain why it reminds you of your own learning experience (whether that experience was in an actual school setting or elsewhere).</a:t>
            </a:r>
          </a:p>
          <a:p>
            <a:pPr indent="-228600">
              <a:buFont typeface="Arial" panose="020B0604020202020204" pitchFamily="34" charset="0"/>
              <a:buChar char="•"/>
            </a:pPr>
            <a:endParaRPr lang="en-US" sz="1900" dirty="0"/>
          </a:p>
        </p:txBody>
      </p:sp>
      <p:graphicFrame>
        <p:nvGraphicFramePr>
          <p:cNvPr id="7" name="Content Placeholder 6">
            <a:extLst>
              <a:ext uri="{FF2B5EF4-FFF2-40B4-BE49-F238E27FC236}">
                <a16:creationId xmlns:a16="http://schemas.microsoft.com/office/drawing/2014/main" id="{09CACAF1-2FF6-1FE5-172E-095D6341DEE1}"/>
              </a:ext>
            </a:extLst>
          </p:cNvPr>
          <p:cNvGraphicFramePr>
            <a:graphicFrameLocks noGrp="1"/>
          </p:cNvGraphicFramePr>
          <p:nvPr>
            <p:ph idx="1"/>
            <p:extLst>
              <p:ext uri="{D42A27DB-BD31-4B8C-83A1-F6EECF244321}">
                <p14:modId xmlns:p14="http://schemas.microsoft.com/office/powerpoint/2010/main" val="511284444"/>
              </p:ext>
            </p:extLst>
          </p:nvPr>
        </p:nvGraphicFramePr>
        <p:xfrm>
          <a:off x="5270984" y="640080"/>
          <a:ext cx="5670344" cy="5577840"/>
        </p:xfrm>
        <a:graphic>
          <a:graphicData uri="http://schemas.openxmlformats.org/drawingml/2006/table">
            <a:tbl>
              <a:tblPr>
                <a:tableStyleId>{5C22544A-7EE6-4342-B048-85BDC9FD1C3A}</a:tableStyleId>
              </a:tblPr>
              <a:tblGrid>
                <a:gridCol w="2792500">
                  <a:extLst>
                    <a:ext uri="{9D8B030D-6E8A-4147-A177-3AD203B41FA5}">
                      <a16:colId xmlns:a16="http://schemas.microsoft.com/office/drawing/2014/main" val="1576816488"/>
                    </a:ext>
                  </a:extLst>
                </a:gridCol>
                <a:gridCol w="2877844">
                  <a:extLst>
                    <a:ext uri="{9D8B030D-6E8A-4147-A177-3AD203B41FA5}">
                      <a16:colId xmlns:a16="http://schemas.microsoft.com/office/drawing/2014/main" val="2547934007"/>
                    </a:ext>
                  </a:extLst>
                </a:gridCol>
              </a:tblGrid>
              <a:tr h="3883776">
                <a:tc>
                  <a:txBody>
                    <a:bodyPr/>
                    <a:lstStyle/>
                    <a:p>
                      <a:pPr algn="l"/>
                      <a:r>
                        <a:rPr lang="en-US" sz="2000" b="1" dirty="0">
                          <a:effectLst/>
                        </a:rPr>
                        <a:t>Direct Quote</a:t>
                      </a:r>
                      <a:br>
                        <a:rPr lang="en-US" sz="2000" dirty="0">
                          <a:effectLst/>
                        </a:rPr>
                      </a:br>
                      <a:r>
                        <a:rPr lang="en-US" sz="2000" dirty="0">
                          <a:effectLst/>
                        </a:rPr>
                        <a:t>Pick one quote from each of the readings we did for homework. Choose a quote that reminds you of an experience that you have had. It doesn’t have to be exactly the same–just be sure to pick quotes that you relate to in some way. </a:t>
                      </a:r>
                    </a:p>
                  </a:txBody>
                  <a:tcPr marL="110177" marR="110177" marT="110177" marB="110177" anchor="ctr"/>
                </a:tc>
                <a:tc>
                  <a:txBody>
                    <a:bodyPr/>
                    <a:lstStyle/>
                    <a:p>
                      <a:pPr algn="l"/>
                      <a:r>
                        <a:rPr lang="en-US" sz="2000" b="1">
                          <a:effectLst/>
                        </a:rPr>
                        <a:t>Thoughts/Reflections</a:t>
                      </a:r>
                      <a:br>
                        <a:rPr lang="en-US" sz="2000">
                          <a:effectLst/>
                        </a:rPr>
                      </a:br>
                      <a:r>
                        <a:rPr lang="en-US" sz="2000">
                          <a:effectLst/>
                        </a:rPr>
                        <a:t>Reflect on why you chose this quote. How/why does it remind you of your own experience?</a:t>
                      </a:r>
                    </a:p>
                  </a:txBody>
                  <a:tcPr marL="110177" marR="110177" marT="110177" marB="110177" anchor="ctr"/>
                </a:tc>
                <a:extLst>
                  <a:ext uri="{0D108BD9-81ED-4DB2-BD59-A6C34878D82A}">
                    <a16:rowId xmlns:a16="http://schemas.microsoft.com/office/drawing/2014/main" val="4189734387"/>
                  </a:ext>
                </a:extLst>
              </a:tr>
              <a:tr h="564688">
                <a:tc>
                  <a:txBody>
                    <a:bodyPr/>
                    <a:lstStyle/>
                    <a:p>
                      <a:pPr algn="l"/>
                      <a:r>
                        <a:rPr lang="en-US" sz="2000" b="1">
                          <a:effectLst/>
                        </a:rPr>
                        <a:t>Jiang Quote</a:t>
                      </a:r>
                      <a:endParaRPr lang="en-US" sz="2000">
                        <a:effectLst/>
                      </a:endParaRPr>
                    </a:p>
                  </a:txBody>
                  <a:tcPr marL="110177" marR="110177" marT="110177" marB="110177" anchor="ctr"/>
                </a:tc>
                <a:tc>
                  <a:txBody>
                    <a:bodyPr/>
                    <a:lstStyle/>
                    <a:p>
                      <a:pPr algn="l"/>
                      <a:endParaRPr lang="en-US" sz="2000">
                        <a:effectLst/>
                      </a:endParaRPr>
                    </a:p>
                  </a:txBody>
                  <a:tcPr marL="110177" marR="110177" marT="110177" marB="110177" anchor="ctr"/>
                </a:tc>
                <a:extLst>
                  <a:ext uri="{0D108BD9-81ED-4DB2-BD59-A6C34878D82A}">
                    <a16:rowId xmlns:a16="http://schemas.microsoft.com/office/drawing/2014/main" val="2069213174"/>
                  </a:ext>
                </a:extLst>
              </a:tr>
              <a:tr h="564688">
                <a:tc>
                  <a:txBody>
                    <a:bodyPr/>
                    <a:lstStyle/>
                    <a:p>
                      <a:pPr algn="l"/>
                      <a:r>
                        <a:rPr lang="en-US" sz="2000" b="1">
                          <a:effectLst/>
                        </a:rPr>
                        <a:t>Malcolm X Quote</a:t>
                      </a:r>
                      <a:endParaRPr lang="en-US" sz="2000">
                        <a:effectLst/>
                      </a:endParaRPr>
                    </a:p>
                  </a:txBody>
                  <a:tcPr marL="110177" marR="110177" marT="110177" marB="110177" anchor="ctr"/>
                </a:tc>
                <a:tc>
                  <a:txBody>
                    <a:bodyPr/>
                    <a:lstStyle/>
                    <a:p>
                      <a:pPr algn="l"/>
                      <a:endParaRPr lang="en-US" sz="2000">
                        <a:effectLst/>
                      </a:endParaRPr>
                    </a:p>
                  </a:txBody>
                  <a:tcPr marL="110177" marR="110177" marT="110177" marB="110177" anchor="ctr"/>
                </a:tc>
                <a:extLst>
                  <a:ext uri="{0D108BD9-81ED-4DB2-BD59-A6C34878D82A}">
                    <a16:rowId xmlns:a16="http://schemas.microsoft.com/office/drawing/2014/main" val="1693497418"/>
                  </a:ext>
                </a:extLst>
              </a:tr>
              <a:tr h="564688">
                <a:tc>
                  <a:txBody>
                    <a:bodyPr/>
                    <a:lstStyle/>
                    <a:p>
                      <a:pPr algn="l"/>
                      <a:r>
                        <a:rPr lang="en-US" sz="2000" b="1">
                          <a:effectLst/>
                        </a:rPr>
                        <a:t>Douglass Quote</a:t>
                      </a:r>
                      <a:endParaRPr lang="en-US" sz="2000">
                        <a:effectLst/>
                      </a:endParaRPr>
                    </a:p>
                  </a:txBody>
                  <a:tcPr marL="110177" marR="110177" marT="110177" marB="110177" anchor="ctr"/>
                </a:tc>
                <a:tc>
                  <a:txBody>
                    <a:bodyPr/>
                    <a:lstStyle/>
                    <a:p>
                      <a:endParaRPr lang="en-US" sz="2000" dirty="0"/>
                    </a:p>
                  </a:txBody>
                  <a:tcPr marL="97848" marR="97848" marT="48924" marB="48924"/>
                </a:tc>
                <a:extLst>
                  <a:ext uri="{0D108BD9-81ED-4DB2-BD59-A6C34878D82A}">
                    <a16:rowId xmlns:a16="http://schemas.microsoft.com/office/drawing/2014/main" val="189254686"/>
                  </a:ext>
                </a:extLst>
              </a:tr>
            </a:tbl>
          </a:graphicData>
        </a:graphic>
      </p:graphicFrame>
      <p:sp>
        <p:nvSpPr>
          <p:cNvPr id="8" name="Rectangle 2">
            <a:extLst>
              <a:ext uri="{FF2B5EF4-FFF2-40B4-BE49-F238E27FC236}">
                <a16:creationId xmlns:a16="http://schemas.microsoft.com/office/drawing/2014/main" id="{15F76B15-6AF9-D6CA-53B4-52803F625191}"/>
              </a:ext>
            </a:extLst>
          </p:cNvPr>
          <p:cNvSpPr>
            <a:spLocks noChangeArrowheads="1"/>
          </p:cNvSpPr>
          <p:nvPr/>
        </p:nvSpPr>
        <p:spPr bwMode="auto">
          <a:xfrm>
            <a:off x="0" y="-3231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a:ln>
                  <a:noFill/>
                </a:ln>
                <a:solidFill>
                  <a:schemeClr val="tx1"/>
                </a:solidFill>
                <a:effectLst/>
                <a:latin typeface="Arial" panose="020B0604020202020204" pitchFamily="34" charset="0"/>
              </a:rPr>
            </a:br>
            <a:endParaRPr kumimoji="0" lang="en-US" altLang="en-US"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127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3BE8ECC2-8A0F-912B-9CC0-F79E584522AE}"/>
              </a:ext>
            </a:extLst>
          </p:cNvPr>
          <p:cNvSpPr>
            <a:spLocks noGrp="1"/>
          </p:cNvSpPr>
          <p:nvPr>
            <p:ph type="title"/>
          </p:nvPr>
        </p:nvSpPr>
        <p:spPr>
          <a:xfrm>
            <a:off x="841248" y="548640"/>
            <a:ext cx="3600860" cy="5431536"/>
          </a:xfrm>
        </p:spPr>
        <p:txBody>
          <a:bodyPr>
            <a:normAutofit/>
          </a:bodyPr>
          <a:lstStyle/>
          <a:p>
            <a:r>
              <a:rPr lang="en-US" sz="5400" dirty="0"/>
              <a:t>Discussion</a:t>
            </a:r>
          </a:p>
        </p:txBody>
      </p:sp>
      <p:sp>
        <p:nvSpPr>
          <p:cNvPr id="13"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33AAF9C8-397F-F689-1817-56ED83B8C71B}"/>
              </a:ext>
            </a:extLst>
          </p:cNvPr>
          <p:cNvSpPr>
            <a:spLocks noGrp="1"/>
          </p:cNvSpPr>
          <p:nvPr>
            <p:ph idx="1"/>
          </p:nvPr>
        </p:nvSpPr>
        <p:spPr>
          <a:xfrm>
            <a:off x="5126418" y="552091"/>
            <a:ext cx="6224335" cy="5431536"/>
          </a:xfrm>
        </p:spPr>
        <p:txBody>
          <a:bodyPr anchor="ctr">
            <a:normAutofit/>
          </a:bodyPr>
          <a:lstStyle/>
          <a:p>
            <a:r>
              <a:rPr lang="en-US" sz="2200" dirty="0"/>
              <a:t>Join your assigned group; be sure to agree on a leader and a speaker first!</a:t>
            </a:r>
          </a:p>
          <a:p>
            <a:r>
              <a:rPr lang="en-US" sz="2200" dirty="0"/>
              <a:t>Share at least one of your quotes and the reason you chose this quote. If time, share the others!</a:t>
            </a:r>
          </a:p>
          <a:p>
            <a:r>
              <a:rPr lang="en-US" sz="2200" dirty="0"/>
              <a:t>When time’s up, be ready to share with the larger class one of the quotes y’all discussed and the reason why it was chosen.</a:t>
            </a:r>
          </a:p>
        </p:txBody>
      </p:sp>
    </p:spTree>
    <p:extLst>
      <p:ext uri="{BB962C8B-B14F-4D97-AF65-F5344CB8AC3E}">
        <p14:creationId xmlns:p14="http://schemas.microsoft.com/office/powerpoint/2010/main" val="4291857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9F1EC9-2DEC-2389-FCC7-DA4D4B15F3CD}"/>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a:solidFill>
                  <a:schemeClr val="tx1"/>
                </a:solidFill>
                <a:latin typeface="+mj-lt"/>
                <a:ea typeface="+mj-ea"/>
                <a:cs typeface="+mj-cs"/>
              </a:rPr>
              <a:t>Genre Awareness</a:t>
            </a:r>
          </a:p>
        </p:txBody>
      </p:sp>
      <p:sp>
        <p:nvSpPr>
          <p:cNvPr id="22"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0525FD89-2F0A-54E4-6D22-F14CFBAECC65}"/>
              </a:ext>
            </a:extLst>
          </p:cNvPr>
          <p:cNvSpPr>
            <a:spLocks noGrp="1"/>
          </p:cNvSpPr>
          <p:nvPr>
            <p:ph type="body" sz="half" idx="2"/>
          </p:nvPr>
        </p:nvSpPr>
        <p:spPr>
          <a:xfrm>
            <a:off x="630936" y="2807208"/>
            <a:ext cx="3429000" cy="3410712"/>
          </a:xfrm>
        </p:spPr>
        <p:txBody>
          <a:bodyPr vert="horz" lIns="91440" tIns="45720" rIns="91440" bIns="45720" rtlCol="0" anchor="t">
            <a:normAutofit/>
          </a:bodyPr>
          <a:lstStyle/>
          <a:p>
            <a:r>
              <a:rPr lang="en-US" sz="2200" dirty="0"/>
              <a:t>Draw </a:t>
            </a:r>
            <a:r>
              <a:rPr lang="en-US" sz="2200" b="1" dirty="0"/>
              <a:t>three</a:t>
            </a:r>
            <a:r>
              <a:rPr lang="en-US" sz="2200" dirty="0"/>
              <a:t> charts in your notebooks (one for each reading we’ve covered so far). </a:t>
            </a:r>
          </a:p>
          <a:p>
            <a:r>
              <a:rPr lang="en-US" sz="2200" dirty="0"/>
              <a:t>On the left side, write speaker, occasion, audience, etc. On the right, answer the corresponding questions you see at the right:</a:t>
            </a:r>
          </a:p>
        </p:txBody>
      </p:sp>
      <p:sp>
        <p:nvSpPr>
          <p:cNvPr id="8" name="Rectangle 2">
            <a:extLst>
              <a:ext uri="{FF2B5EF4-FFF2-40B4-BE49-F238E27FC236}">
                <a16:creationId xmlns:a16="http://schemas.microsoft.com/office/drawing/2014/main" id="{15F76B15-6AF9-D6CA-53B4-52803F625191}"/>
              </a:ext>
            </a:extLst>
          </p:cNvPr>
          <p:cNvSpPr>
            <a:spLocks noChangeArrowheads="1"/>
          </p:cNvSpPr>
          <p:nvPr/>
        </p:nvSpPr>
        <p:spPr bwMode="auto">
          <a:xfrm>
            <a:off x="0" y="-3231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a:ln>
                  <a:noFill/>
                </a:ln>
                <a:solidFill>
                  <a:schemeClr val="tx1"/>
                </a:solidFill>
                <a:effectLst/>
                <a:latin typeface="Arial" panose="020B0604020202020204" pitchFamily="34" charset="0"/>
              </a:rPr>
            </a:br>
            <a:endParaRPr kumimoji="0" lang="en-US" altLang="en-US" b="0" i="0" u="none" strike="noStrike" cap="none" normalizeH="0" baseline="0">
              <a:ln>
                <a:noFill/>
              </a:ln>
              <a:solidFill>
                <a:schemeClr val="tx1"/>
              </a:solidFill>
              <a:effectLst/>
              <a:latin typeface="Arial" panose="020B0604020202020204" pitchFamily="34" charset="0"/>
            </a:endParaRPr>
          </a:p>
        </p:txBody>
      </p:sp>
      <p:graphicFrame>
        <p:nvGraphicFramePr>
          <p:cNvPr id="5" name="Content Placeholder 4">
            <a:extLst>
              <a:ext uri="{FF2B5EF4-FFF2-40B4-BE49-F238E27FC236}">
                <a16:creationId xmlns:a16="http://schemas.microsoft.com/office/drawing/2014/main" id="{F1846BCE-DE6C-4C63-5332-6A1F97FCB846}"/>
              </a:ext>
            </a:extLst>
          </p:cNvPr>
          <p:cNvGraphicFramePr>
            <a:graphicFrameLocks noGrp="1"/>
          </p:cNvGraphicFramePr>
          <p:nvPr>
            <p:ph idx="1"/>
          </p:nvPr>
        </p:nvGraphicFramePr>
        <p:xfrm>
          <a:off x="4654296" y="665461"/>
          <a:ext cx="6903719" cy="5527080"/>
        </p:xfrm>
        <a:graphic>
          <a:graphicData uri="http://schemas.openxmlformats.org/drawingml/2006/table">
            <a:tbl>
              <a:tblPr>
                <a:solidFill>
                  <a:srgbClr val="F7F7F7"/>
                </a:solidFill>
              </a:tblPr>
              <a:tblGrid>
                <a:gridCol w="2775230">
                  <a:extLst>
                    <a:ext uri="{9D8B030D-6E8A-4147-A177-3AD203B41FA5}">
                      <a16:colId xmlns:a16="http://schemas.microsoft.com/office/drawing/2014/main" val="1884011708"/>
                    </a:ext>
                  </a:extLst>
                </a:gridCol>
                <a:gridCol w="4128489">
                  <a:extLst>
                    <a:ext uri="{9D8B030D-6E8A-4147-A177-3AD203B41FA5}">
                      <a16:colId xmlns:a16="http://schemas.microsoft.com/office/drawing/2014/main" val="4261474367"/>
                    </a:ext>
                  </a:extLst>
                </a:gridCol>
              </a:tblGrid>
              <a:tr h="732973">
                <a:tc>
                  <a:txBody>
                    <a:bodyPr/>
                    <a:lstStyle/>
                    <a:p>
                      <a:pPr algn="l"/>
                      <a:r>
                        <a:rPr lang="en-US" sz="2500" b="1" cap="none" spc="0">
                          <a:solidFill>
                            <a:schemeClr val="tx1"/>
                          </a:solidFill>
                          <a:effectLst/>
                        </a:rPr>
                        <a:t>Speaker </a:t>
                      </a:r>
                      <a:endParaRPr lang="en-US" sz="2500" cap="none" spc="0">
                        <a:solidFill>
                          <a:schemeClr val="tx1"/>
                        </a:solidFill>
                        <a:effectLst/>
                      </a:endParaRPr>
                    </a:p>
                  </a:txBody>
                  <a:tcPr marL="158940" marR="158940" marT="158940" marB="141155" anchor="ctr">
                    <a:lnL w="12700" cmpd="sng">
                      <a:noFill/>
                      <a:prstDash val="solid"/>
                    </a:lnL>
                    <a:lnR w="12700" cmpd="sng">
                      <a:noFill/>
                      <a:prstDash val="solid"/>
                    </a:lnR>
                    <a:lnT w="12700" cap="flat" cmpd="sng" algn="ctr">
                      <a:solidFill>
                        <a:schemeClr val="tx1">
                          <a:lumMod val="50000"/>
                          <a:lumOff val="50000"/>
                        </a:schemeClr>
                      </a:solidFill>
                      <a:prstDash val="solid"/>
                    </a:lnT>
                    <a:lnB w="12700" cmpd="sng">
                      <a:noFill/>
                      <a:prstDash val="solid"/>
                    </a:lnB>
                    <a:solidFill>
                      <a:srgbClr val="F7F7F7"/>
                    </a:solidFill>
                  </a:tcPr>
                </a:tc>
                <a:tc>
                  <a:txBody>
                    <a:bodyPr/>
                    <a:lstStyle/>
                    <a:p>
                      <a:pPr algn="l"/>
                      <a:r>
                        <a:rPr lang="en-US" sz="2500" cap="none" spc="0">
                          <a:solidFill>
                            <a:schemeClr val="tx1"/>
                          </a:solidFill>
                          <a:effectLst/>
                        </a:rPr>
                        <a:t>Who is the narrator? </a:t>
                      </a:r>
                    </a:p>
                  </a:txBody>
                  <a:tcPr marL="158940" marR="158940" marT="158940" marB="141155" anchor="ctr">
                    <a:lnL w="12700" cmpd="sng">
                      <a:noFill/>
                      <a:prstDash val="solid"/>
                    </a:lnL>
                    <a:lnR w="12700" cmpd="sng">
                      <a:noFill/>
                      <a:prstDash val="solid"/>
                    </a:lnR>
                    <a:lnT w="12700" cap="flat" cmpd="sng" algn="ctr">
                      <a:solidFill>
                        <a:schemeClr val="tx1">
                          <a:lumMod val="50000"/>
                          <a:lumOff val="50000"/>
                        </a:schemeClr>
                      </a:solidFill>
                      <a:prstDash val="solid"/>
                    </a:lnT>
                    <a:lnB w="12700" cmpd="sng">
                      <a:noFill/>
                      <a:prstDash val="solid"/>
                    </a:lnB>
                    <a:solidFill>
                      <a:srgbClr val="F7F7F7"/>
                    </a:solidFill>
                  </a:tcPr>
                </a:tc>
                <a:extLst>
                  <a:ext uri="{0D108BD9-81ED-4DB2-BD59-A6C34878D82A}">
                    <a16:rowId xmlns:a16="http://schemas.microsoft.com/office/drawing/2014/main" val="1283698541"/>
                  </a:ext>
                </a:extLst>
              </a:tr>
              <a:tr h="1109387">
                <a:tc>
                  <a:txBody>
                    <a:bodyPr/>
                    <a:lstStyle/>
                    <a:p>
                      <a:pPr algn="l"/>
                      <a:r>
                        <a:rPr lang="en-US" sz="2500" b="1" cap="none" spc="0">
                          <a:solidFill>
                            <a:schemeClr val="tx1"/>
                          </a:solidFill>
                          <a:effectLst/>
                        </a:rPr>
                        <a:t>Occasion</a:t>
                      </a:r>
                      <a:endParaRPr lang="en-US" sz="2500" cap="none" spc="0">
                        <a:solidFill>
                          <a:schemeClr val="tx1"/>
                        </a:solidFill>
                        <a:effectLst/>
                      </a:endParaRPr>
                    </a:p>
                  </a:txBody>
                  <a:tcPr marL="158940" marR="158940" marT="158940" marB="141155" anchor="ctr">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l"/>
                      <a:r>
                        <a:rPr lang="en-US" sz="2500" cap="none" spc="0">
                          <a:solidFill>
                            <a:schemeClr val="tx1"/>
                          </a:solidFill>
                          <a:effectLst/>
                        </a:rPr>
                        <a:t>What is the context for this piece?  </a:t>
                      </a:r>
                    </a:p>
                  </a:txBody>
                  <a:tcPr marL="158940" marR="158940" marT="158940" marB="141155" anchor="ctr">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257127789"/>
                  </a:ext>
                </a:extLst>
              </a:tr>
              <a:tr h="732973">
                <a:tc>
                  <a:txBody>
                    <a:bodyPr/>
                    <a:lstStyle/>
                    <a:p>
                      <a:pPr algn="l"/>
                      <a:r>
                        <a:rPr lang="en-US" sz="2500" b="1" cap="none" spc="0">
                          <a:solidFill>
                            <a:schemeClr val="tx1"/>
                          </a:solidFill>
                          <a:effectLst/>
                        </a:rPr>
                        <a:t>Audience</a:t>
                      </a:r>
                      <a:endParaRPr lang="en-US" sz="2500" cap="none" spc="0">
                        <a:solidFill>
                          <a:schemeClr val="tx1"/>
                        </a:solidFill>
                        <a:effectLst/>
                      </a:endParaRPr>
                    </a:p>
                  </a:txBody>
                  <a:tcPr marL="158940" marR="158940" marT="158940" marB="141155" anchor="ctr">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l"/>
                      <a:r>
                        <a:rPr lang="en-US" sz="2500" cap="none" spc="0">
                          <a:solidFill>
                            <a:schemeClr val="tx1"/>
                          </a:solidFill>
                          <a:effectLst/>
                        </a:rPr>
                        <a:t>Who is this piece for? </a:t>
                      </a:r>
                    </a:p>
                  </a:txBody>
                  <a:tcPr marL="158940" marR="158940" marT="158940" marB="141155" anchor="ctr">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2702928913"/>
                  </a:ext>
                </a:extLst>
              </a:tr>
              <a:tr h="1109387">
                <a:tc>
                  <a:txBody>
                    <a:bodyPr/>
                    <a:lstStyle/>
                    <a:p>
                      <a:pPr algn="l"/>
                      <a:r>
                        <a:rPr lang="en-US" sz="2500" b="1" cap="none" spc="0">
                          <a:solidFill>
                            <a:schemeClr val="tx1"/>
                          </a:solidFill>
                          <a:effectLst/>
                        </a:rPr>
                        <a:t>Purpose</a:t>
                      </a:r>
                      <a:endParaRPr lang="en-US" sz="2500" cap="none" spc="0">
                        <a:solidFill>
                          <a:schemeClr val="tx1"/>
                        </a:solidFill>
                        <a:effectLst/>
                      </a:endParaRPr>
                    </a:p>
                  </a:txBody>
                  <a:tcPr marL="158940" marR="158940" marT="158940" marB="141155" anchor="ctr">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l"/>
                      <a:r>
                        <a:rPr lang="en-US" sz="2500" cap="none" spc="0">
                          <a:solidFill>
                            <a:schemeClr val="tx1"/>
                          </a:solidFill>
                          <a:effectLst/>
                        </a:rPr>
                        <a:t>What is the reason for writing this text?</a:t>
                      </a:r>
                    </a:p>
                  </a:txBody>
                  <a:tcPr marL="158940" marR="158940" marT="158940" marB="141155" anchor="ctr">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2146012221"/>
                  </a:ext>
                </a:extLst>
              </a:tr>
              <a:tr h="732973">
                <a:tc>
                  <a:txBody>
                    <a:bodyPr/>
                    <a:lstStyle/>
                    <a:p>
                      <a:pPr algn="l"/>
                      <a:r>
                        <a:rPr lang="en-US" sz="2500" b="1" cap="none" spc="0">
                          <a:solidFill>
                            <a:schemeClr val="tx1"/>
                          </a:solidFill>
                          <a:effectLst/>
                        </a:rPr>
                        <a:t>Subject</a:t>
                      </a:r>
                      <a:endParaRPr lang="en-US" sz="2500" cap="none" spc="0">
                        <a:solidFill>
                          <a:schemeClr val="tx1"/>
                        </a:solidFill>
                        <a:effectLst/>
                      </a:endParaRPr>
                    </a:p>
                  </a:txBody>
                  <a:tcPr marL="158940" marR="158940" marT="158940" marB="141155" anchor="ctr">
                    <a:lnL w="12700" cmpd="sng">
                      <a:noFill/>
                      <a:prstDash val="solid"/>
                    </a:lnL>
                    <a:lnR w="12700" cmpd="sng">
                      <a:noFill/>
                      <a:prstDash val="solid"/>
                    </a:lnR>
                    <a:lnT w="12700" cmpd="sng">
                      <a:noFill/>
                      <a:prstDash val="solid"/>
                    </a:lnT>
                    <a:lnB w="12700" cmpd="sng">
                      <a:noFill/>
                      <a:prstDash val="solid"/>
                    </a:lnB>
                    <a:solidFill>
                      <a:srgbClr val="F7F7F7"/>
                    </a:solidFill>
                  </a:tcPr>
                </a:tc>
                <a:tc>
                  <a:txBody>
                    <a:bodyPr/>
                    <a:lstStyle/>
                    <a:p>
                      <a:pPr algn="l"/>
                      <a:r>
                        <a:rPr lang="en-US" sz="2500" cap="none" spc="0">
                          <a:solidFill>
                            <a:schemeClr val="tx1"/>
                          </a:solidFill>
                          <a:effectLst/>
                        </a:rPr>
                        <a:t>What is the focus here?</a:t>
                      </a:r>
                    </a:p>
                  </a:txBody>
                  <a:tcPr marL="158940" marR="158940" marT="158940" marB="141155" anchor="ctr">
                    <a:lnL w="12700" cmpd="sng">
                      <a:noFill/>
                      <a:prstDash val="solid"/>
                    </a:lnL>
                    <a:lnR w="12700" cmpd="sng">
                      <a:noFill/>
                      <a:prstDash val="solid"/>
                    </a:lnR>
                    <a:lnT w="12700" cmpd="sng">
                      <a:noFill/>
                      <a:prstDash val="solid"/>
                    </a:lnT>
                    <a:lnB w="12700" cmpd="sng">
                      <a:noFill/>
                      <a:prstDash val="solid"/>
                    </a:lnB>
                    <a:solidFill>
                      <a:srgbClr val="F7F7F7"/>
                    </a:solidFill>
                  </a:tcPr>
                </a:tc>
                <a:extLst>
                  <a:ext uri="{0D108BD9-81ED-4DB2-BD59-A6C34878D82A}">
                    <a16:rowId xmlns:a16="http://schemas.microsoft.com/office/drawing/2014/main" val="1056332177"/>
                  </a:ext>
                </a:extLst>
              </a:tr>
              <a:tr h="1109387">
                <a:tc>
                  <a:txBody>
                    <a:bodyPr/>
                    <a:lstStyle/>
                    <a:p>
                      <a:pPr algn="l"/>
                      <a:r>
                        <a:rPr lang="en-US" sz="2500" b="1" cap="none" spc="0">
                          <a:solidFill>
                            <a:schemeClr val="tx1"/>
                          </a:solidFill>
                          <a:effectLst/>
                        </a:rPr>
                        <a:t>Tone</a:t>
                      </a:r>
                      <a:endParaRPr lang="en-US" sz="2500" cap="none" spc="0">
                        <a:solidFill>
                          <a:schemeClr val="tx1"/>
                        </a:solidFill>
                        <a:effectLst/>
                      </a:endParaRPr>
                    </a:p>
                  </a:txBody>
                  <a:tcPr marL="158940" marR="158940" marT="158940" marB="141155" anchor="ctr">
                    <a:lnL w="12700" cmpd="sng">
                      <a:noFill/>
                      <a:prstDash val="solid"/>
                    </a:lnL>
                    <a:lnR w="12700" cmpd="sng">
                      <a:noFill/>
                      <a:prstDash val="solid"/>
                    </a:lnR>
                    <a:lnT w="12700" cmpd="sng">
                      <a:noFill/>
                      <a:prstDash val="solid"/>
                    </a:lnT>
                    <a:lnB w="12700" cap="flat" cmpd="sng" algn="ctr">
                      <a:solidFill>
                        <a:schemeClr val="tx1">
                          <a:lumMod val="50000"/>
                          <a:lumOff val="50000"/>
                        </a:schemeClr>
                      </a:solidFill>
                      <a:prstDash val="solid"/>
                    </a:lnB>
                    <a:solidFill>
                      <a:srgbClr val="F7F7F7"/>
                    </a:solidFill>
                  </a:tcPr>
                </a:tc>
                <a:tc>
                  <a:txBody>
                    <a:bodyPr/>
                    <a:lstStyle/>
                    <a:p>
                      <a:pPr algn="l"/>
                      <a:r>
                        <a:rPr lang="en-US" sz="2500" cap="none" spc="0" dirty="0">
                          <a:solidFill>
                            <a:schemeClr val="tx1"/>
                          </a:solidFill>
                          <a:effectLst/>
                        </a:rPr>
                        <a:t>How would you describe the narrator’s language?</a:t>
                      </a:r>
                    </a:p>
                  </a:txBody>
                  <a:tcPr marL="158940" marR="158940" marT="158940" marB="141155" anchor="ctr">
                    <a:lnL w="12700" cmpd="sng">
                      <a:noFill/>
                      <a:prstDash val="solid"/>
                    </a:lnL>
                    <a:lnR w="12700" cmpd="sng">
                      <a:noFill/>
                      <a:prstDash val="solid"/>
                    </a:lnR>
                    <a:lnT w="12700" cmpd="sng">
                      <a:noFill/>
                      <a:prstDash val="solid"/>
                    </a:lnT>
                    <a:lnB w="12700" cap="flat" cmpd="sng" algn="ctr">
                      <a:solidFill>
                        <a:schemeClr val="tx1">
                          <a:lumMod val="50000"/>
                          <a:lumOff val="50000"/>
                        </a:schemeClr>
                      </a:solidFill>
                      <a:prstDash val="solid"/>
                    </a:lnB>
                    <a:solidFill>
                      <a:srgbClr val="F7F7F7"/>
                    </a:solidFill>
                  </a:tcPr>
                </a:tc>
                <a:extLst>
                  <a:ext uri="{0D108BD9-81ED-4DB2-BD59-A6C34878D82A}">
                    <a16:rowId xmlns:a16="http://schemas.microsoft.com/office/drawing/2014/main" val="2111475477"/>
                  </a:ext>
                </a:extLst>
              </a:tr>
            </a:tbl>
          </a:graphicData>
        </a:graphic>
      </p:graphicFrame>
      <p:sp>
        <p:nvSpPr>
          <p:cNvPr id="9" name="TextBox 8">
            <a:extLst>
              <a:ext uri="{FF2B5EF4-FFF2-40B4-BE49-F238E27FC236}">
                <a16:creationId xmlns:a16="http://schemas.microsoft.com/office/drawing/2014/main" id="{F9EB615B-6A58-44A9-DEEF-EF132D5B0103}"/>
              </a:ext>
            </a:extLst>
          </p:cNvPr>
          <p:cNvSpPr txBox="1"/>
          <p:nvPr/>
        </p:nvSpPr>
        <p:spPr>
          <a:xfrm>
            <a:off x="6184490" y="182478"/>
            <a:ext cx="3244645" cy="369332"/>
          </a:xfrm>
          <a:prstGeom prst="rect">
            <a:avLst/>
          </a:prstGeom>
          <a:noFill/>
        </p:spPr>
        <p:txBody>
          <a:bodyPr wrap="square" rtlCol="0">
            <a:spAutoFit/>
          </a:bodyPr>
          <a:lstStyle/>
          <a:p>
            <a:pPr algn="ctr"/>
            <a:r>
              <a:rPr lang="en-US" b="1" dirty="0"/>
              <a:t>Malcolm X: Learning to Read</a:t>
            </a:r>
          </a:p>
        </p:txBody>
      </p:sp>
    </p:spTree>
    <p:extLst>
      <p:ext uri="{BB962C8B-B14F-4D97-AF65-F5344CB8AC3E}">
        <p14:creationId xmlns:p14="http://schemas.microsoft.com/office/powerpoint/2010/main" val="70454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tle 4">
            <a:extLst>
              <a:ext uri="{FF2B5EF4-FFF2-40B4-BE49-F238E27FC236}">
                <a16:creationId xmlns:a16="http://schemas.microsoft.com/office/drawing/2014/main" id="{3BE8ECC2-8A0F-912B-9CC0-F79E584522AE}"/>
              </a:ext>
            </a:extLst>
          </p:cNvPr>
          <p:cNvSpPr>
            <a:spLocks noGrp="1"/>
          </p:cNvSpPr>
          <p:nvPr>
            <p:ph type="title"/>
          </p:nvPr>
        </p:nvSpPr>
        <p:spPr>
          <a:xfrm>
            <a:off x="841248" y="548640"/>
            <a:ext cx="3600860" cy="5431536"/>
          </a:xfrm>
        </p:spPr>
        <p:txBody>
          <a:bodyPr>
            <a:normAutofit/>
          </a:bodyPr>
          <a:lstStyle/>
          <a:p>
            <a:r>
              <a:rPr lang="en-US" sz="5400" dirty="0"/>
              <a:t>Discussion</a:t>
            </a:r>
          </a:p>
        </p:txBody>
      </p:sp>
      <p:sp>
        <p:nvSpPr>
          <p:cNvPr id="13"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ontent Placeholder 5">
            <a:extLst>
              <a:ext uri="{FF2B5EF4-FFF2-40B4-BE49-F238E27FC236}">
                <a16:creationId xmlns:a16="http://schemas.microsoft.com/office/drawing/2014/main" id="{33AAF9C8-397F-F689-1817-56ED83B8C71B}"/>
              </a:ext>
            </a:extLst>
          </p:cNvPr>
          <p:cNvSpPr>
            <a:spLocks noGrp="1"/>
          </p:cNvSpPr>
          <p:nvPr>
            <p:ph idx="1"/>
          </p:nvPr>
        </p:nvSpPr>
        <p:spPr>
          <a:xfrm>
            <a:off x="5126418" y="552091"/>
            <a:ext cx="6224335" cy="5431536"/>
          </a:xfrm>
        </p:spPr>
        <p:txBody>
          <a:bodyPr anchor="ctr">
            <a:normAutofit/>
          </a:bodyPr>
          <a:lstStyle/>
          <a:p>
            <a:r>
              <a:rPr lang="en-US" sz="2200" dirty="0"/>
              <a:t>In your group, share your answers quickly, before tackling these questions:</a:t>
            </a:r>
          </a:p>
          <a:p>
            <a:pPr lvl="1"/>
            <a:r>
              <a:rPr lang="en-US" sz="1800" dirty="0"/>
              <a:t>What is the definition of </a:t>
            </a:r>
            <a:r>
              <a:rPr lang="en-US" sz="1800" b="1" dirty="0"/>
              <a:t>genre</a:t>
            </a:r>
            <a:r>
              <a:rPr lang="en-US" sz="1800" dirty="0"/>
              <a:t>?</a:t>
            </a:r>
          </a:p>
          <a:p>
            <a:pPr lvl="1"/>
            <a:r>
              <a:rPr lang="en-US" sz="1800" dirty="0"/>
              <a:t>Why is it important to know about speaker, occasion, audience, etc. when you’re thinking about </a:t>
            </a:r>
            <a:r>
              <a:rPr lang="en-US" sz="1800" b="1" dirty="0"/>
              <a:t>genre</a:t>
            </a:r>
            <a:r>
              <a:rPr lang="en-US" sz="1800" dirty="0"/>
              <a:t>?</a:t>
            </a:r>
          </a:p>
        </p:txBody>
      </p:sp>
    </p:spTree>
    <p:extLst>
      <p:ext uri="{BB962C8B-B14F-4D97-AF65-F5344CB8AC3E}">
        <p14:creationId xmlns:p14="http://schemas.microsoft.com/office/powerpoint/2010/main" val="4088249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6EF9132-2E05-A418-A1F7-C67144F9400C}"/>
              </a:ext>
            </a:extLst>
          </p:cNvPr>
          <p:cNvSpPr>
            <a:spLocks noGrp="1"/>
          </p:cNvSpPr>
          <p:nvPr>
            <p:ph type="title"/>
          </p:nvPr>
        </p:nvSpPr>
        <p:spPr>
          <a:xfrm>
            <a:off x="841248" y="548640"/>
            <a:ext cx="3600860" cy="5431536"/>
          </a:xfrm>
        </p:spPr>
        <p:txBody>
          <a:bodyPr>
            <a:normAutofit/>
          </a:bodyPr>
          <a:lstStyle/>
          <a:p>
            <a:r>
              <a:rPr lang="en-US" sz="5400"/>
              <a:t>Unit 1 Major Writing Assignment</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45670D8-359D-AC22-4940-97766527A7F0}"/>
              </a:ext>
            </a:extLst>
          </p:cNvPr>
          <p:cNvSpPr>
            <a:spLocks noGrp="1"/>
          </p:cNvSpPr>
          <p:nvPr>
            <p:ph idx="1"/>
          </p:nvPr>
        </p:nvSpPr>
        <p:spPr>
          <a:xfrm>
            <a:off x="5126418" y="552091"/>
            <a:ext cx="6224335" cy="5431536"/>
          </a:xfrm>
        </p:spPr>
        <p:txBody>
          <a:bodyPr anchor="ctr">
            <a:normAutofit/>
          </a:bodyPr>
          <a:lstStyle/>
          <a:p>
            <a:r>
              <a:rPr lang="en-US" sz="2200" dirty="0"/>
              <a:t>Let’s review the Unit 1 Major Writing Assignment. (Go to Major Writing Assignment &gt; Unit 1.)</a:t>
            </a:r>
          </a:p>
          <a:p>
            <a:r>
              <a:rPr lang="en-US" sz="2200" dirty="0"/>
              <a:t>Now, think about the pieces by Douglass, Malcolm X, and Jiang. Although these pieces are very different, they are all education narratives. What do you think puts them into this category? </a:t>
            </a:r>
            <a:r>
              <a:rPr lang="en-US" sz="2200" b="1" dirty="0"/>
              <a:t>In other words, what do they have in common?</a:t>
            </a:r>
            <a:r>
              <a:rPr lang="en-US" sz="2200" dirty="0"/>
              <a:t> </a:t>
            </a:r>
          </a:p>
          <a:p>
            <a:r>
              <a:rPr lang="en-US" sz="2200" dirty="0"/>
              <a:t>Share your thoughts on this in a Post (this is a low-stakes assignment–worth 30% of your overall grade).</a:t>
            </a:r>
          </a:p>
          <a:p>
            <a:pPr lvl="1"/>
            <a:r>
              <a:rPr lang="en-US" sz="1800" dirty="0"/>
              <a:t>Be sure to title the post correctly: Full Name, Education Narratives</a:t>
            </a:r>
          </a:p>
          <a:p>
            <a:pPr lvl="1"/>
            <a:r>
              <a:rPr lang="en-US" sz="1800" dirty="0"/>
              <a:t>Save it under Unit 1 Work.</a:t>
            </a:r>
          </a:p>
          <a:p>
            <a:pPr lvl="1"/>
            <a:r>
              <a:rPr lang="en-US" sz="1800" dirty="0"/>
              <a:t>Hit “Publish” by the next class!</a:t>
            </a:r>
          </a:p>
        </p:txBody>
      </p:sp>
    </p:spTree>
    <p:extLst>
      <p:ext uri="{BB962C8B-B14F-4D97-AF65-F5344CB8AC3E}">
        <p14:creationId xmlns:p14="http://schemas.microsoft.com/office/powerpoint/2010/main" val="1239287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B4782B-1EB0-EA9D-EE62-0D1D100ED15D}"/>
              </a:ext>
            </a:extLst>
          </p:cNvPr>
          <p:cNvSpPr>
            <a:spLocks noGrp="1"/>
          </p:cNvSpPr>
          <p:nvPr>
            <p:ph type="title"/>
          </p:nvPr>
        </p:nvSpPr>
        <p:spPr>
          <a:xfrm>
            <a:off x="838200" y="365125"/>
            <a:ext cx="10515600" cy="1325563"/>
          </a:xfrm>
        </p:spPr>
        <p:txBody>
          <a:bodyPr>
            <a:normAutofit/>
          </a:bodyPr>
          <a:lstStyle/>
          <a:p>
            <a:r>
              <a:rPr lang="en-US" sz="5400" dirty="0"/>
              <a:t>In-class &amp; Homework</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6785818-18DC-1BD4-65AE-96CE1578859B}"/>
              </a:ext>
            </a:extLst>
          </p:cNvPr>
          <p:cNvSpPr>
            <a:spLocks noGrp="1"/>
          </p:cNvSpPr>
          <p:nvPr>
            <p:ph idx="1"/>
          </p:nvPr>
        </p:nvSpPr>
        <p:spPr>
          <a:xfrm>
            <a:off x="838200" y="1929384"/>
            <a:ext cx="10515600" cy="4251960"/>
          </a:xfrm>
        </p:spPr>
        <p:txBody>
          <a:bodyPr>
            <a:normAutofit/>
          </a:bodyPr>
          <a:lstStyle/>
          <a:p>
            <a:pPr>
              <a:buFont typeface="Arial" panose="020B0604020202020204" pitchFamily="34" charset="0"/>
              <a:buChar char="•"/>
            </a:pPr>
            <a:r>
              <a:rPr lang="en-US" sz="2200" b="1" i="0" dirty="0">
                <a:effectLst/>
              </a:rPr>
              <a:t>Brainstorm </a:t>
            </a:r>
            <a:r>
              <a:rPr lang="en-US" sz="2200" b="0" i="0" dirty="0">
                <a:effectLst/>
              </a:rPr>
              <a:t>topics for Unit 1. [If we have time,] I’m going to set a timer. Spend 5-10 minutes brainstorming a quick list of stories, ideas, questions, and moments that are important to your experience.</a:t>
            </a:r>
          </a:p>
          <a:p>
            <a:pPr>
              <a:buFont typeface="Arial" panose="020B0604020202020204" pitchFamily="34" charset="0"/>
              <a:buChar char="•"/>
            </a:pPr>
            <a:r>
              <a:rPr lang="en-US" sz="2200" b="1" i="0" dirty="0">
                <a:effectLst/>
              </a:rPr>
              <a:t>Select </a:t>
            </a:r>
            <a:r>
              <a:rPr lang="en-US" sz="2200" b="0" i="0" dirty="0">
                <a:effectLst/>
              </a:rPr>
              <a:t>one of the texts we’ve read so far (Jiang, Douglass, Malcolm X) as a model for your own narrative. The story in the model text does not need to be like yours, but there is something about the way the story is told that you would like to emulate. </a:t>
            </a:r>
            <a:r>
              <a:rPr lang="en-US" sz="2200" b="1" i="0" dirty="0">
                <a:effectLst/>
              </a:rPr>
              <a:t>Identify </a:t>
            </a:r>
            <a:r>
              <a:rPr lang="en-US" sz="2200" b="0" i="0" dirty="0">
                <a:effectLst/>
              </a:rPr>
              <a:t>which text you have chosen as your model and </a:t>
            </a:r>
            <a:r>
              <a:rPr lang="en-US" sz="2200" b="1" i="0" dirty="0">
                <a:effectLst/>
              </a:rPr>
              <a:t>what </a:t>
            </a:r>
            <a:r>
              <a:rPr lang="en-US" sz="2200" b="0" i="0" dirty="0">
                <a:effectLst/>
              </a:rPr>
              <a:t>it is about the way the author composes their narrative (their techniques, strategies, and style) that appeals to you.</a:t>
            </a:r>
          </a:p>
          <a:p>
            <a:pPr marL="742950" lvl="1" indent="-285750">
              <a:buFont typeface="Arial" panose="020B0604020202020204" pitchFamily="34" charset="0"/>
              <a:buChar char="•"/>
            </a:pPr>
            <a:r>
              <a:rPr lang="en-US" sz="2200" b="0" i="0" dirty="0">
                <a:effectLst/>
              </a:rPr>
              <a:t>You won’t have to submit anything–yet–but be prepared to share and discuss these items SOON.</a:t>
            </a:r>
          </a:p>
          <a:p>
            <a:endParaRPr lang="en-US" sz="2200" dirty="0"/>
          </a:p>
        </p:txBody>
      </p:sp>
    </p:spTree>
    <p:extLst>
      <p:ext uri="{BB962C8B-B14F-4D97-AF65-F5344CB8AC3E}">
        <p14:creationId xmlns:p14="http://schemas.microsoft.com/office/powerpoint/2010/main" val="594333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a:bodyPr>
          <a:lstStyle/>
          <a:p>
            <a:r>
              <a:rPr lang="en-US" dirty="0"/>
              <a:t>Keep on working/brainstorming on ideas for Unit 1.</a:t>
            </a:r>
          </a:p>
          <a:p>
            <a:r>
              <a:rPr lang="en-US" b="0" i="0" dirty="0">
                <a:solidFill>
                  <a:srgbClr val="444444"/>
                </a:solidFill>
                <a:effectLst/>
              </a:rPr>
              <a:t>You don’t </a:t>
            </a:r>
            <a:r>
              <a:rPr lang="en-US" dirty="0">
                <a:solidFill>
                  <a:srgbClr val="444444"/>
                </a:solidFill>
              </a:rPr>
              <a:t>have to read this before class but be prepared to read in class the “Allegory of the Cave” (Book VII) from The Republic, by Plato. (If you want to review it, the section we’re reading starts on page 6!)</a:t>
            </a:r>
            <a:endParaRPr lang="en-US" b="0" i="0" dirty="0">
              <a:solidFill>
                <a:srgbClr val="444444"/>
              </a:solidFill>
              <a:effectLst/>
            </a:endParaRPr>
          </a:p>
          <a:p>
            <a:pPr algn="l">
              <a:buFont typeface="Arial" panose="020B0604020202020204" pitchFamily="34" charset="0"/>
              <a:buChar char="•"/>
            </a:pPr>
            <a:r>
              <a:rPr lang="en-US" dirty="0">
                <a:solidFill>
                  <a:srgbClr val="444444"/>
                </a:solidFill>
              </a:rPr>
              <a:t>If you haven’t joined our class on OpenLab, please do this soon! This is how all assignments for this class will be posted.</a:t>
            </a:r>
          </a:p>
          <a:p>
            <a:pPr lvl="1"/>
            <a:r>
              <a:rPr lang="en-US" b="0" i="0" dirty="0">
                <a:solidFill>
                  <a:srgbClr val="444444"/>
                </a:solidFill>
                <a:effectLst/>
              </a:rPr>
              <a:t>Seriously—there are still a few folks who haven</a:t>
            </a:r>
            <a:r>
              <a:rPr lang="en-US" dirty="0">
                <a:solidFill>
                  <a:srgbClr val="444444"/>
                </a:solidFill>
              </a:rPr>
              <a:t>’t joined! If you’re having issues with email </a:t>
            </a:r>
            <a:r>
              <a:rPr lang="en-US">
                <a:solidFill>
                  <a:srgbClr val="444444"/>
                </a:solidFill>
              </a:rPr>
              <a:t>or OpenLab, come talk to me.</a:t>
            </a:r>
            <a:endParaRPr lang="en-US" b="0" i="0" dirty="0">
              <a:solidFill>
                <a:srgbClr val="444444"/>
              </a:solidFill>
              <a:effectLst/>
            </a:endParaRPr>
          </a:p>
          <a:p>
            <a:endParaRPr lang="en-US" dirty="0"/>
          </a:p>
          <a:p>
            <a:pPr>
              <a:buFont typeface="Arial" panose="020B0604020202020204" pitchFamily="34" charset="0"/>
              <a:buChar char="•"/>
            </a:pPr>
            <a:endParaRPr lang="en-US" dirty="0"/>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3139" y="3834581"/>
            <a:ext cx="2138862" cy="3023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3845</TotalTime>
  <Words>845</Words>
  <Application>Microsoft Office PowerPoint</Application>
  <PresentationFormat>Widescreen</PresentationFormat>
  <Paragraphs>66</Paragraphs>
  <Slides>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ENG 1101  English Composition 1 </vt:lpstr>
      <vt:lpstr>“The paradox of education is precisely this - that as one begins to become conscious one begins to examine the society in which [they are] being educated.”  - James Baldwin</vt:lpstr>
      <vt:lpstr>Double-entry Journal</vt:lpstr>
      <vt:lpstr>Discussion</vt:lpstr>
      <vt:lpstr>Genre Awareness</vt:lpstr>
      <vt:lpstr>Discussion</vt:lpstr>
      <vt:lpstr>Unit 1 Major Writing Assignment</vt:lpstr>
      <vt:lpstr>In-class &amp; Homework</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29</cp:revision>
  <dcterms:created xsi:type="dcterms:W3CDTF">2020-01-25T02:18:25Z</dcterms:created>
  <dcterms:modified xsi:type="dcterms:W3CDTF">2022-09-09T18:52:11Z</dcterms:modified>
</cp:coreProperties>
</file>