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63" r:id="rId3"/>
    <p:sldId id="258" r:id="rId4"/>
    <p:sldId id="260" r:id="rId5"/>
    <p:sldId id="261" r:id="rId6"/>
    <p:sldId id="262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134" d="100"/>
          <a:sy n="134" d="100"/>
        </p:scale>
        <p:origin x="-8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C9DEBC-D086-DD49-AAE7-0F500C886FA9}" type="datetimeFigureOut">
              <a:rPr lang="en-US" smtClean="0"/>
              <a:pPr/>
              <a:t>11/22/11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17A2F-31E7-344F-8380-8DC592472D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shot_10.jpg"/>
          <p:cNvPicPr>
            <a:picLocks noChangeAspect="1"/>
          </p:cNvPicPr>
          <p:nvPr/>
        </p:nvPicPr>
        <p:blipFill>
          <a:blip r:embed="rId2">
            <a:alphaModFix amt="50000"/>
          </a:blip>
          <a:srcRect l="965" t="1624" r="1624"/>
          <a:stretch>
            <a:fillRect/>
          </a:stretch>
        </p:blipFill>
        <p:spPr>
          <a:xfrm>
            <a:off x="0" y="381000"/>
            <a:ext cx="9144000" cy="61620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133600"/>
            <a:ext cx="3200400" cy="1295400"/>
          </a:xfrm>
          <a:solidFill>
            <a:srgbClr val="F79646">
              <a:alpha val="54000"/>
            </a:srgbClr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ctr"/>
          <a:lstStyle/>
          <a:p>
            <a:r>
              <a:rPr lang="en-US" sz="48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Poultry</a:t>
            </a:r>
            <a:endParaRPr lang="en-US" sz="48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disneythanksgiving.jpg"/>
          <p:cNvPicPr>
            <a:picLocks noGrp="1" noChangeAspect="1"/>
          </p:cNvPicPr>
          <p:nvPr>
            <p:ph idx="1"/>
          </p:nvPr>
        </p:nvPicPr>
        <p:blipFill>
          <a:blip r:embed="rId2"/>
          <a:srcRect t="12660" b="28558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Grading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Inspection (state or federal) is mandatory but grading is voluntary. </a:t>
            </a:r>
          </a:p>
          <a:p>
            <a:r>
              <a:rPr lang="en-US" dirty="0" smtClean="0"/>
              <a:t>USDA </a:t>
            </a:r>
            <a:r>
              <a:rPr lang="en-US" b="1" dirty="0" smtClean="0"/>
              <a:t>Grade A: </a:t>
            </a:r>
            <a:r>
              <a:rPr lang="en-US" dirty="0" smtClean="0"/>
              <a:t>chickens have plump, meaty bodies and clean skin, free of bruises, broken bones, feathers, cuts and discoloration.</a:t>
            </a:r>
          </a:p>
          <a:p>
            <a:r>
              <a:rPr lang="en-US" dirty="0" smtClean="0"/>
              <a:t>USDA </a:t>
            </a:r>
            <a:r>
              <a:rPr lang="en-US" b="1" dirty="0" smtClean="0"/>
              <a:t>Grade B</a:t>
            </a:r>
            <a:r>
              <a:rPr lang="en-US" dirty="0" smtClean="0"/>
              <a:t>: the carcass or part may have moderate deformities, such as a dented, curved, or crooked breast, crooked back or misshapen legs or wings, which do not materially affect the distribution of flesh or the appearance of the carcass or part.</a:t>
            </a:r>
          </a:p>
          <a:p>
            <a:r>
              <a:rPr lang="en-US" dirty="0" smtClean="0"/>
              <a:t>USDA </a:t>
            </a:r>
            <a:r>
              <a:rPr lang="en-US" b="1" dirty="0" smtClean="0"/>
              <a:t>Grade C</a:t>
            </a:r>
            <a:r>
              <a:rPr lang="en-US" dirty="0" smtClean="0"/>
              <a:t>: noticeable deformities, missing parts, feather remnants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Classes of Chicken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/>
              <a:t>Broiler-fryer</a:t>
            </a:r>
            <a:r>
              <a:rPr lang="en-US" dirty="0" smtClean="0"/>
              <a:t>- a young, tender chicken about 7 weeks old which weighs 2 1/2 to 4 1/2 pounds when eviscerated. </a:t>
            </a:r>
          </a:p>
          <a:p>
            <a:r>
              <a:rPr lang="en-US" b="1" dirty="0" smtClean="0"/>
              <a:t>Rock Cornish Game Hen </a:t>
            </a:r>
            <a:r>
              <a:rPr lang="en-US" dirty="0" smtClean="0"/>
              <a:t>- a small broiler-fryer weighing between 1 and 2 pounds. </a:t>
            </a:r>
          </a:p>
          <a:p>
            <a:r>
              <a:rPr lang="en-US" b="1" dirty="0" smtClean="0"/>
              <a:t>Roaster </a:t>
            </a:r>
            <a:r>
              <a:rPr lang="en-US" dirty="0" smtClean="0"/>
              <a:t>- an older chicken about 3 to 5 months old which weighs 5 to 7 pounds. </a:t>
            </a:r>
          </a:p>
          <a:p>
            <a:r>
              <a:rPr lang="en-US" b="1" dirty="0" smtClean="0"/>
              <a:t>Capon</a:t>
            </a:r>
            <a:r>
              <a:rPr lang="en-US" dirty="0" smtClean="0"/>
              <a:t> - Male chickens about 16 weeks to 8 months old which are surgically unsexed. They weigh about 4 to 7 pounds.</a:t>
            </a:r>
          </a:p>
          <a:p>
            <a:r>
              <a:rPr lang="en-US" b="1" dirty="0" smtClean="0"/>
              <a:t>Stewing/Baking Hen (fowl) </a:t>
            </a:r>
            <a:r>
              <a:rPr lang="en-US" dirty="0" smtClean="0"/>
              <a:t>- a mature laying hen 10 months to 1 1/2 years old. </a:t>
            </a:r>
          </a:p>
          <a:p>
            <a:r>
              <a:rPr lang="en-US" b="1" dirty="0" smtClean="0"/>
              <a:t>Cock or rooster </a:t>
            </a:r>
            <a:r>
              <a:rPr lang="en-US" dirty="0" smtClean="0"/>
              <a:t>- a mature male chicken with coarse skin and tough, dark meat.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Other Poultry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Similar classification and grading standards as chicken</a:t>
            </a:r>
          </a:p>
          <a:p>
            <a:r>
              <a:rPr lang="en-US" dirty="0" smtClean="0"/>
              <a:t>Turkey</a:t>
            </a:r>
          </a:p>
          <a:p>
            <a:r>
              <a:rPr lang="en-US" dirty="0" smtClean="0"/>
              <a:t>Goose</a:t>
            </a:r>
          </a:p>
          <a:p>
            <a:r>
              <a:rPr lang="en-US" dirty="0" smtClean="0"/>
              <a:t>Duck </a:t>
            </a:r>
          </a:p>
          <a:p>
            <a:r>
              <a:rPr lang="en-US" dirty="0" smtClean="0"/>
              <a:t>Guinea Hens</a:t>
            </a:r>
          </a:p>
          <a:p>
            <a:r>
              <a:rPr lang="en-US" dirty="0" smtClean="0"/>
              <a:t>Pigeon (squab)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30507oddkqde1d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600200"/>
            <a:ext cx="7315200" cy="48646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Other Factors to Consider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315200" cy="4864608"/>
          </a:xfrm>
        </p:spPr>
        <p:txBody>
          <a:bodyPr/>
          <a:lstStyle/>
          <a:p>
            <a:r>
              <a:rPr lang="en-US" dirty="0" smtClean="0"/>
              <a:t>ethical treatment </a:t>
            </a:r>
          </a:p>
          <a:p>
            <a:r>
              <a:rPr lang="en-US" dirty="0" smtClean="0"/>
              <a:t>flavor</a:t>
            </a:r>
          </a:p>
          <a:p>
            <a:r>
              <a:rPr lang="en-US" dirty="0" smtClean="0"/>
              <a:t>toughness</a:t>
            </a:r>
          </a:p>
          <a:p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industrial-chicken-coo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691" y="0"/>
            <a:ext cx="9113309" cy="6834982"/>
          </a:xfr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714500" y="5943600"/>
            <a:ext cx="5715000" cy="762000"/>
          </a:xfrm>
          <a:prstGeom prst="rect">
            <a:avLst/>
          </a:prstGeom>
          <a:solidFill>
            <a:srgbClr val="000000">
              <a:alpha val="25000"/>
            </a:srgbClr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Battery-raised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chickens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264</Words>
  <Application>Microsoft Macintosh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Poultry</vt:lpstr>
      <vt:lpstr>Slide 2</vt:lpstr>
      <vt:lpstr>Grading</vt:lpstr>
      <vt:lpstr>Classes of Chicken</vt:lpstr>
      <vt:lpstr>Other Poultry</vt:lpstr>
      <vt:lpstr>Other Factors to Consider</vt:lpstr>
      <vt:lpstr>Slide 7</vt:lpstr>
    </vt:vector>
  </TitlesOfParts>
  <Company>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Poultry</dc:title>
  <dc:creator>Michael </dc:creator>
  <cp:lastModifiedBy>Michael </cp:lastModifiedBy>
  <cp:revision>9</cp:revision>
  <dcterms:created xsi:type="dcterms:W3CDTF">2011-11-22T19:53:17Z</dcterms:created>
  <dcterms:modified xsi:type="dcterms:W3CDTF">2011-11-22T20:01:36Z</dcterms:modified>
</cp:coreProperties>
</file>