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581" autoAdjust="0"/>
  </p:normalViewPr>
  <p:slideViewPr>
    <p:cSldViewPr snapToGrid="0" snapToObjects="1">
      <p:cViewPr>
        <p:scale>
          <a:sx n="54" d="100"/>
          <a:sy n="54" d="100"/>
        </p:scale>
        <p:origin x="-3752" y="-1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9C53C3D5-35BF-854F-8624-A1D82041333A}" type="datetimeFigureOut">
              <a:rPr lang="en-US" smtClean="0"/>
              <a:t>5/21/13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EF535013-26E5-F044-9947-1AF0D25B35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3C3D5-35BF-854F-8624-A1D82041333A}" type="datetimeFigureOut">
              <a:rPr lang="en-US" smtClean="0"/>
              <a:t>5/21/13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35013-26E5-F044-9947-1AF0D25B351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3C3D5-35BF-854F-8624-A1D82041333A}" type="datetimeFigureOut">
              <a:rPr lang="en-US" smtClean="0"/>
              <a:t>5/21/13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35013-26E5-F044-9947-1AF0D25B35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3C3D5-35BF-854F-8624-A1D82041333A}" type="datetimeFigureOut">
              <a:rPr lang="en-US" smtClean="0"/>
              <a:t>5/21/13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35013-26E5-F044-9947-1AF0D25B35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3C3D5-35BF-854F-8624-A1D82041333A}" type="datetimeFigureOut">
              <a:rPr lang="en-US" smtClean="0"/>
              <a:t>5/21/13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35013-26E5-F044-9947-1AF0D25B35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3C3D5-35BF-854F-8624-A1D82041333A}" type="datetimeFigureOut">
              <a:rPr lang="en-US" smtClean="0"/>
              <a:t>5/21/13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35013-26E5-F044-9947-1AF0D25B35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3C3D5-35BF-854F-8624-A1D82041333A}" type="datetimeFigureOut">
              <a:rPr lang="en-US" smtClean="0"/>
              <a:t>5/21/13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35013-26E5-F044-9947-1AF0D25B35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9C53C3D5-35BF-854F-8624-A1D82041333A}" type="datetimeFigureOut">
              <a:rPr lang="en-US" smtClean="0"/>
              <a:t>5/21/13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3C3D5-35BF-854F-8624-A1D82041333A}" type="datetimeFigureOut">
              <a:rPr lang="en-US" smtClean="0"/>
              <a:t>5/21/13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35013-26E5-F044-9947-1AF0D25B35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3C3D5-35BF-854F-8624-A1D82041333A}" type="datetimeFigureOut">
              <a:rPr lang="en-US" smtClean="0"/>
              <a:t>5/21/13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35013-26E5-F044-9947-1AF0D25B35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3C3D5-35BF-854F-8624-A1D82041333A}" type="datetimeFigureOut">
              <a:rPr lang="en-US" smtClean="0"/>
              <a:t>5/21/13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35013-26E5-F044-9947-1AF0D25B35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3C3D5-35BF-854F-8624-A1D82041333A}" type="datetimeFigureOut">
              <a:rPr lang="en-US" smtClean="0"/>
              <a:t>5/21/13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35013-26E5-F044-9947-1AF0D25B35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3C3D5-35BF-854F-8624-A1D82041333A}" type="datetimeFigureOut">
              <a:rPr lang="en-US" smtClean="0"/>
              <a:t>5/21/13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35013-26E5-F044-9947-1AF0D25B35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3C3D5-35BF-854F-8624-A1D82041333A}" type="datetimeFigureOut">
              <a:rPr lang="en-US" smtClean="0"/>
              <a:t>5/21/13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35013-26E5-F044-9947-1AF0D25B35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9C53C3D5-35BF-854F-8624-A1D82041333A}" type="datetimeFigureOut">
              <a:rPr lang="en-US" smtClean="0"/>
              <a:t>5/21/13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F535013-26E5-F044-9947-1AF0D25B351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  <p:sldLayoutId id="2147483761" r:id="rId13"/>
    <p:sldLayoutId id="21474837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Steve Jobs Changed My Life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Zayd Sanders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33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iPod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iPod was the first digital music player that people loved, and was a commercial success from the day it came out.</a:t>
            </a:r>
          </a:p>
          <a:p>
            <a:r>
              <a:rPr lang="en-US" dirty="0" smtClean="0"/>
              <a:t>The iTunes Store was introduced in April 2003, before that people would pirate music, and burn their CDs</a:t>
            </a:r>
          </a:p>
          <a:p>
            <a:r>
              <a:rPr lang="en-US" dirty="0" smtClean="0"/>
              <a:t>iTunes was on Mac only, but it was introduced to windows six months later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5874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does this change my life?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When I was growing up in the 90s, I played tons of video games, watched cartoons, movies, listened to music. I did all of this without knowing about Steve Jobs. Of course I knew that someone had created these things, someone helped to make them better. I </a:t>
            </a:r>
            <a:r>
              <a:rPr lang="en-US" dirty="0" err="1" smtClean="0"/>
              <a:t>didn</a:t>
            </a:r>
            <a:r>
              <a:rPr lang="fr-FR" dirty="0" smtClean="0"/>
              <a:t>’</a:t>
            </a:r>
            <a:r>
              <a:rPr lang="en-US" dirty="0" smtClean="0"/>
              <a:t>t know that he helps with Pixar. One of my favorite childhood movies is Toy Story. I played Atari games. I still see games today that are made by Atari.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4216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does this change my life?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used to use CD players. I remember going to the music store and buying blank CDs. In the early 2000s I didn’t have the money for an iPod because I was only 8 or 9. so I used to ask my sisters and my mom to buy me </a:t>
            </a:r>
            <a:r>
              <a:rPr lang="en-US" dirty="0" err="1" smtClean="0"/>
              <a:t>Linkin</a:t>
            </a:r>
            <a:r>
              <a:rPr lang="en-US" dirty="0" smtClean="0"/>
              <a:t> Park, Papa Roach, and </a:t>
            </a:r>
            <a:r>
              <a:rPr lang="en-US" dirty="0" err="1" smtClean="0"/>
              <a:t>Hoobastank</a:t>
            </a:r>
            <a:r>
              <a:rPr lang="en-US" dirty="0" smtClean="0"/>
              <a:t> CDs. Now I can go on to iTunes and download any song </a:t>
            </a:r>
            <a:r>
              <a:rPr lang="en-US" smtClean="0"/>
              <a:t>I want.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827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Born February 24, 1955 in San Francisco, Died October 5,2011.</a:t>
            </a:r>
          </a:p>
          <a:p>
            <a:r>
              <a:rPr lang="en-US" dirty="0" smtClean="0"/>
              <a:t>Best known as an inventor, entrepreneur, and CEO of Apple Inc.</a:t>
            </a:r>
          </a:p>
          <a:p>
            <a:r>
              <a:rPr lang="en-US" dirty="0" smtClean="0"/>
              <a:t>He attended Reed College for a semester and then dropped out.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017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Biography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738923"/>
            <a:ext cx="7345363" cy="4326598"/>
          </a:xfrm>
        </p:spPr>
        <p:txBody>
          <a:bodyPr/>
          <a:lstStyle/>
          <a:p>
            <a:r>
              <a:rPr lang="en-US" dirty="0" smtClean="0"/>
              <a:t>He returned to California and he was hired by 	Atari.</a:t>
            </a:r>
          </a:p>
          <a:p>
            <a:r>
              <a:rPr lang="en-US" dirty="0" smtClean="0"/>
              <a:t>Jobs took interest in his friend Woz’s new activities.</a:t>
            </a:r>
          </a:p>
          <a:p>
            <a:r>
              <a:rPr lang="en-US" dirty="0" smtClean="0"/>
              <a:t>They gained popularity after the Altair 8800 personal computer kit came out in 1975.</a:t>
            </a:r>
          </a:p>
          <a:p>
            <a:r>
              <a:rPr lang="en-US" dirty="0" smtClean="0"/>
              <a:t>Steve convinced his friend Wozniak to start a company, and Apple Computer was born on April 1, 1976.</a:t>
            </a:r>
          </a:p>
        </p:txBody>
      </p:sp>
    </p:spTree>
    <p:extLst>
      <p:ext uri="{BB962C8B-B14F-4D97-AF65-F5344CB8AC3E}">
        <p14:creationId xmlns:p14="http://schemas.microsoft.com/office/powerpoint/2010/main" val="4166558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Apple went public and in December 1980, and Jobs’ net worth increased to over $200 million at the age of 25</a:t>
            </a:r>
          </a:p>
          <a:p>
            <a:r>
              <a:rPr lang="en-US" dirty="0" smtClean="0"/>
              <a:t>They attracted the attention of IBM (the only other company selling mainframe computers to large companies)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874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Macintosh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Steve Jobs wanted to create a personal computer that was supposed to be cheap</a:t>
            </a:r>
            <a:r>
              <a:rPr lang="en-US" dirty="0"/>
              <a:t> </a:t>
            </a:r>
            <a:r>
              <a:rPr lang="en-US" dirty="0" smtClean="0"/>
              <a:t>and easy to use. </a:t>
            </a:r>
          </a:p>
          <a:p>
            <a:r>
              <a:rPr lang="en-US" dirty="0" smtClean="0"/>
              <a:t>1981 he became the head of the Macintosh project.</a:t>
            </a:r>
          </a:p>
          <a:p>
            <a:r>
              <a:rPr lang="en-US" dirty="0" smtClean="0"/>
              <a:t>It took 3 years to develop, and he formed a small group of dedicated, young engineers.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537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Steve had high standards for his new NeXT machine. He wanted the best hardware, and the most advanced software possible. The system NeXTSTEP was based on UNIX.</a:t>
            </a:r>
          </a:p>
          <a:p>
            <a:r>
              <a:rPr lang="en-US" dirty="0" smtClean="0"/>
              <a:t>This came out October 1988, but it didn’t</a:t>
            </a:r>
            <a:r>
              <a:rPr lang="fr-FR" dirty="0"/>
              <a:t> </a:t>
            </a:r>
            <a:r>
              <a:rPr lang="fr-FR" dirty="0" smtClean="0"/>
              <a:t>sel </a:t>
            </a:r>
            <a:r>
              <a:rPr lang="fr-FR" dirty="0" err="1" smtClean="0"/>
              <a:t>because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 err="1" smtClean="0"/>
              <a:t>late</a:t>
            </a:r>
            <a:r>
              <a:rPr lang="fr-FR" dirty="0" smtClean="0"/>
              <a:t>, and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 err="1" smtClean="0"/>
              <a:t>overpriced</a:t>
            </a:r>
            <a:r>
              <a:rPr lang="fr-FR" dirty="0" smtClean="0"/>
              <a:t>. </a:t>
            </a:r>
          </a:p>
          <a:p>
            <a:r>
              <a:rPr lang="fr-FR" dirty="0" smtClean="0"/>
              <a:t>Jobs </a:t>
            </a:r>
            <a:r>
              <a:rPr lang="fr-FR" dirty="0" err="1" smtClean="0"/>
              <a:t>had</a:t>
            </a:r>
            <a:r>
              <a:rPr lang="fr-FR" dirty="0" smtClean="0"/>
              <a:t> </a:t>
            </a:r>
            <a:r>
              <a:rPr lang="fr-FR" dirty="0" err="1" smtClean="0"/>
              <a:t>failed</a:t>
            </a:r>
            <a:r>
              <a:rPr lang="fr-FR" dirty="0" smtClean="0"/>
              <a:t> and </a:t>
            </a:r>
            <a:r>
              <a:rPr lang="fr-FR" dirty="0" err="1" smtClean="0"/>
              <a:t>he</a:t>
            </a:r>
            <a:r>
              <a:rPr lang="fr-FR" dirty="0" smtClean="0"/>
              <a:t> </a:t>
            </a:r>
            <a:r>
              <a:rPr lang="fr-FR" dirty="0" err="1" smtClean="0"/>
              <a:t>started</a:t>
            </a:r>
            <a:r>
              <a:rPr lang="fr-FR" dirty="0" smtClean="0"/>
              <a:t> </a:t>
            </a:r>
            <a:r>
              <a:rPr lang="fr-FR" dirty="0" err="1" smtClean="0"/>
              <a:t>focusing</a:t>
            </a:r>
            <a:r>
              <a:rPr lang="fr-FR" dirty="0" smtClean="0"/>
              <a:t> on </a:t>
            </a:r>
            <a:r>
              <a:rPr lang="fr-FR" dirty="0" err="1" smtClean="0"/>
              <a:t>his</a:t>
            </a:r>
            <a:r>
              <a:rPr lang="fr-FR" dirty="0" smtClean="0"/>
              <a:t> </a:t>
            </a:r>
            <a:r>
              <a:rPr lang="fr-FR" dirty="0" err="1" smtClean="0"/>
              <a:t>family</a:t>
            </a:r>
            <a:endParaRPr lang="fr-FR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87712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Pixar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early 1986, Jobs bought a small group of computer scientists, and incorporated it as Pixar.</a:t>
            </a:r>
          </a:p>
          <a:p>
            <a:r>
              <a:rPr lang="en-US" dirty="0" smtClean="0"/>
              <a:t>In the late 1970s the founders of Pixar had a vision of making films using computer animation only. They knew that no computer was powerful enough at the time.</a:t>
            </a:r>
          </a:p>
          <a:p>
            <a:r>
              <a:rPr lang="en-US" dirty="0" smtClean="0"/>
              <a:t>They had to wait a couple of decades before their dream could come true.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385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Pixar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Pixar was a small company.</a:t>
            </a:r>
          </a:p>
          <a:p>
            <a:r>
              <a:rPr lang="en-US" dirty="0" smtClean="0"/>
              <a:t>In November 1995 Toy Story was released, and it was a huge success. </a:t>
            </a:r>
            <a:endParaRPr lang="en-US" dirty="0"/>
          </a:p>
          <a:p>
            <a:r>
              <a:rPr lang="en-US" dirty="0" smtClean="0"/>
              <a:t>His net worth grew to over $1.5 billion. That’s 5 times more money than apple has made in the 1980s.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35336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2001 Jobs and his team started talking about OS X.</a:t>
            </a:r>
          </a:p>
          <a:p>
            <a:r>
              <a:rPr lang="en-US" dirty="0" smtClean="0"/>
              <a:t>In mid 2001 Apple stores opened.</a:t>
            </a:r>
          </a:p>
          <a:p>
            <a:r>
              <a:rPr lang="en-US" dirty="0" smtClean="0"/>
              <a:t>March 2001, Steve Jobs</a:t>
            </a:r>
            <a:r>
              <a:rPr lang="en-US" dirty="0" smtClean="0"/>
              <a:t> started a development program to develop Apple-branded MP3 player before that years holiday season.</a:t>
            </a:r>
          </a:p>
          <a:p>
            <a:r>
              <a:rPr lang="en-US" dirty="0" smtClean="0"/>
              <a:t>The iPod was born October 23, 2001.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8889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133</TotalTime>
  <Words>612</Words>
  <Application>Microsoft Macintosh PowerPoint</Application>
  <PresentationFormat>On-screen Show (4:3)</PresentationFormat>
  <Paragraphs>43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Capital</vt:lpstr>
      <vt:lpstr>How Steve Jobs Changed My Life</vt:lpstr>
      <vt:lpstr>Biography</vt:lpstr>
      <vt:lpstr>Biography </vt:lpstr>
      <vt:lpstr>Biography</vt:lpstr>
      <vt:lpstr>Macintosh</vt:lpstr>
      <vt:lpstr>Biography</vt:lpstr>
      <vt:lpstr>Pixar</vt:lpstr>
      <vt:lpstr>Pixar</vt:lpstr>
      <vt:lpstr>Apple</vt:lpstr>
      <vt:lpstr>iPod</vt:lpstr>
      <vt:lpstr>How does this change my life?</vt:lpstr>
      <vt:lpstr>How does this change my life?</vt:lpstr>
    </vt:vector>
  </TitlesOfParts>
  <Company>NYCCT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Student</cp:lastModifiedBy>
  <cp:revision>12</cp:revision>
  <dcterms:created xsi:type="dcterms:W3CDTF">2013-05-20T17:29:34Z</dcterms:created>
  <dcterms:modified xsi:type="dcterms:W3CDTF">2013-05-21T15:20:40Z</dcterms:modified>
</cp:coreProperties>
</file>