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6"/>
  </p:notesMasterIdLst>
  <p:sldIdLst>
    <p:sldId id="257" r:id="rId5"/>
  </p:sldIdLst>
  <p:sldSz cx="38404800" cy="2834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ve Stream Project Zakareia Masboob , Jorge Peralta Department of  Entertainment Technology " id="{0058DED6-7312-4084-92C8-14377B04C938}">
          <p14:sldIdLst>
            <p14:sldId id="257"/>
          </p14:sldIdLst>
        </p14:section>
      </p14:sectionLst>
    </p:ext>
    <p:ext uri="{EFAFB233-063F-42B5-8137-9DF3F51BA10A}">
      <p15:sldGuideLst xmlns:p15="http://schemas.microsoft.com/office/powerpoint/2012/main">
        <p15:guide id="1" orient="horz" pos="8928">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802F9-955D-168C-769C-6CE5F9F700BE}" v="4" dt="2022-03-25T02:38:43.433"/>
    <p1510:client id="{688B0BB4-8028-419B-9832-4F31A716F405}" v="805" dt="2022-03-25T02:44:20.077"/>
    <p1510:client id="{A0D60D95-5789-3402-FEFB-05E2CD68871A}" v="544" dt="2022-03-25T00:33:02.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06" autoAdjust="0"/>
  </p:normalViewPr>
  <p:slideViewPr>
    <p:cSldViewPr snapToGrid="0">
      <p:cViewPr varScale="1">
        <p:scale>
          <a:sx n="28" d="100"/>
          <a:sy n="28" d="100"/>
        </p:scale>
        <p:origin x="1362" y="132"/>
      </p:cViewPr>
      <p:guideLst>
        <p:guide orient="horz" pos="8928"/>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7500F-0802-487A-8820-D24ED38E6BC8}" type="datetimeFigureOut">
              <a:rPr lang="en-US" smtClean="0"/>
              <a:t>4/7/2022</a:t>
            </a:fld>
            <a:endParaRPr lang="en-US"/>
          </a:p>
        </p:txBody>
      </p:sp>
      <p:sp>
        <p:nvSpPr>
          <p:cNvPr id="4" name="Slide Image Placeholder 3"/>
          <p:cNvSpPr>
            <a:spLocks noGrp="1" noRot="1" noChangeAspect="1"/>
          </p:cNvSpPr>
          <p:nvPr>
            <p:ph type="sldImg" idx="2"/>
          </p:nvPr>
        </p:nvSpPr>
        <p:spPr>
          <a:xfrm>
            <a:off x="1106488" y="685800"/>
            <a:ext cx="46450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099E9-55A5-47F7-81C1-6FD5729DDA2F}" type="slidenum">
              <a:rPr lang="en-US" smtClean="0"/>
              <a:t>‹#›</a:t>
            </a:fld>
            <a:endParaRPr lang="en-US"/>
          </a:p>
        </p:txBody>
      </p:sp>
    </p:spTree>
    <p:extLst>
      <p:ext uri="{BB962C8B-B14F-4D97-AF65-F5344CB8AC3E}">
        <p14:creationId xmlns:p14="http://schemas.microsoft.com/office/powerpoint/2010/main" val="423213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3099E9-55A5-47F7-81C1-6FD5729DDA2F}" type="slidenum">
              <a:rPr lang="en-US" smtClean="0"/>
              <a:t>1</a:t>
            </a:fld>
            <a:endParaRPr lang="en-US"/>
          </a:p>
        </p:txBody>
      </p:sp>
    </p:spTree>
    <p:extLst>
      <p:ext uri="{BB962C8B-B14F-4D97-AF65-F5344CB8AC3E}">
        <p14:creationId xmlns:p14="http://schemas.microsoft.com/office/powerpoint/2010/main" val="181591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7684" y="7314105"/>
            <a:ext cx="29736109" cy="7559044"/>
          </a:xfrm>
        </p:spPr>
        <p:txBody>
          <a:bodyPr anchor="b">
            <a:normAutofit/>
          </a:bodyPr>
          <a:lstStyle>
            <a:lvl1pPr algn="ctr">
              <a:defRPr sz="22320"/>
            </a:lvl1pPr>
          </a:lstStyle>
          <a:p>
            <a:r>
              <a:rPr lang="en-US"/>
              <a:t>Click to edit Master title style</a:t>
            </a:r>
          </a:p>
        </p:txBody>
      </p:sp>
      <p:sp>
        <p:nvSpPr>
          <p:cNvPr id="3" name="Subtitle 2"/>
          <p:cNvSpPr>
            <a:spLocks noGrp="1"/>
          </p:cNvSpPr>
          <p:nvPr>
            <p:ph type="subTitle" idx="1"/>
          </p:nvPr>
        </p:nvSpPr>
        <p:spPr>
          <a:xfrm>
            <a:off x="4317684" y="14873137"/>
            <a:ext cx="29736109" cy="4339450"/>
          </a:xfrm>
        </p:spPr>
        <p:txBody>
          <a:bodyPr anchor="t"/>
          <a:lstStyle>
            <a:lvl1pPr marL="0" indent="0" algn="ctr">
              <a:buNone/>
              <a:defRPr>
                <a:solidFill>
                  <a:schemeClr val="tx1"/>
                </a:solidFill>
              </a:defRPr>
            </a:lvl1pPr>
            <a:lvl2pPr marL="1889745" indent="0" algn="ctr">
              <a:buNone/>
              <a:defRPr>
                <a:solidFill>
                  <a:schemeClr val="tx1">
                    <a:tint val="75000"/>
                  </a:schemeClr>
                </a:solidFill>
              </a:defRPr>
            </a:lvl2pPr>
            <a:lvl3pPr marL="3779490" indent="0" algn="ctr">
              <a:buNone/>
              <a:defRPr>
                <a:solidFill>
                  <a:schemeClr val="tx1">
                    <a:tint val="75000"/>
                  </a:schemeClr>
                </a:solidFill>
              </a:defRPr>
            </a:lvl3pPr>
            <a:lvl4pPr marL="5669234" indent="0" algn="ctr">
              <a:buNone/>
              <a:defRPr>
                <a:solidFill>
                  <a:schemeClr val="tx1">
                    <a:tint val="75000"/>
                  </a:schemeClr>
                </a:solidFill>
              </a:defRPr>
            </a:lvl4pPr>
            <a:lvl5pPr marL="7558979" indent="0" algn="ctr">
              <a:buNone/>
              <a:defRPr>
                <a:solidFill>
                  <a:schemeClr val="tx1">
                    <a:tint val="75000"/>
                  </a:schemeClr>
                </a:solidFill>
              </a:defRPr>
            </a:lvl5pPr>
            <a:lvl6pPr marL="9448724" indent="0" algn="ctr">
              <a:buNone/>
              <a:defRPr>
                <a:solidFill>
                  <a:schemeClr val="tx1">
                    <a:tint val="75000"/>
                  </a:schemeClr>
                </a:solidFill>
              </a:defRPr>
            </a:lvl6pPr>
            <a:lvl7pPr marL="11338469" indent="0" algn="ctr">
              <a:buNone/>
              <a:defRPr>
                <a:solidFill>
                  <a:schemeClr val="tx1">
                    <a:tint val="75000"/>
                  </a:schemeClr>
                </a:solidFill>
              </a:defRPr>
            </a:lvl7pPr>
            <a:lvl8pPr marL="13228213" indent="0" algn="ctr">
              <a:buNone/>
              <a:defRPr>
                <a:solidFill>
                  <a:schemeClr val="tx1">
                    <a:tint val="75000"/>
                  </a:schemeClr>
                </a:solidFill>
              </a:defRPr>
            </a:lvl8pPr>
            <a:lvl9pPr marL="151179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47CEC-A31A-44FE-98EB-77DB8027DB35}" type="slidenum">
              <a:rPr lang="en-US" smtClean="0"/>
              <a:pPr/>
              <a:t>‹#›</a:t>
            </a:fld>
            <a:endParaRPr lang="en-US"/>
          </a:p>
        </p:txBody>
      </p:sp>
    </p:spTree>
    <p:extLst>
      <p:ext uri="{BB962C8B-B14F-4D97-AF65-F5344CB8AC3E}">
        <p14:creationId xmlns:p14="http://schemas.microsoft.com/office/powerpoint/2010/main" val="237172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779" y="2232351"/>
            <a:ext cx="32155242" cy="15848746"/>
          </a:xfrm>
          <a:prstGeom prst="rect">
            <a:avLst/>
          </a:prstGeom>
        </p:spPr>
      </p:pic>
      <p:sp>
        <p:nvSpPr>
          <p:cNvPr id="2" name="Title 1"/>
          <p:cNvSpPr>
            <a:spLocks noGrp="1"/>
          </p:cNvSpPr>
          <p:nvPr>
            <p:ph type="title"/>
          </p:nvPr>
        </p:nvSpPr>
        <p:spPr>
          <a:xfrm>
            <a:off x="2878489" y="18869721"/>
            <a:ext cx="32619279" cy="2246351"/>
          </a:xfrm>
        </p:spPr>
        <p:txBody>
          <a:bodyPr anchor="b">
            <a:normAutofit/>
          </a:bodyPr>
          <a:lstStyle>
            <a:lvl1pPr algn="ctr">
              <a:defRPr sz="11573"/>
            </a:lvl1pPr>
          </a:lstStyle>
          <a:p>
            <a:r>
              <a:rPr lang="en-US"/>
              <a:t>Click to edit Master title style</a:t>
            </a:r>
          </a:p>
        </p:txBody>
      </p:sp>
      <p:sp>
        <p:nvSpPr>
          <p:cNvPr id="3" name="Picture Placeholder 2"/>
          <p:cNvSpPr>
            <a:spLocks noGrp="1" noChangeAspect="1"/>
          </p:cNvSpPr>
          <p:nvPr>
            <p:ph type="pic" idx="1"/>
          </p:nvPr>
        </p:nvSpPr>
        <p:spPr>
          <a:xfrm>
            <a:off x="3890111" y="2872710"/>
            <a:ext cx="30599520" cy="14572773"/>
          </a:xfrm>
          <a:effectLst>
            <a:outerShdw blurRad="38100" dist="25400" dir="4440000">
              <a:srgbClr val="000000">
                <a:alpha val="36000"/>
              </a:srgbClr>
            </a:outerShdw>
          </a:effectLst>
        </p:spPr>
        <p:txBody>
          <a:bodyPr anchor="t">
            <a:normAutofit/>
          </a:bodyPr>
          <a:lstStyle>
            <a:lvl1pPr marL="0" indent="0" algn="ctr">
              <a:buNone/>
              <a:defRPr sz="8267"/>
            </a:lvl1pPr>
            <a:lvl2pPr marL="1889745" indent="0">
              <a:buNone/>
              <a:defRPr sz="8267"/>
            </a:lvl2pPr>
            <a:lvl3pPr marL="3779490" indent="0">
              <a:buNone/>
              <a:defRPr sz="8267"/>
            </a:lvl3pPr>
            <a:lvl4pPr marL="5669234" indent="0">
              <a:buNone/>
              <a:defRPr sz="8267"/>
            </a:lvl4pPr>
            <a:lvl5pPr marL="7558979" indent="0">
              <a:buNone/>
              <a:defRPr sz="8267"/>
            </a:lvl5pPr>
            <a:lvl6pPr marL="9448724" indent="0">
              <a:buNone/>
              <a:defRPr sz="8267"/>
            </a:lvl6pPr>
            <a:lvl7pPr marL="11338469" indent="0">
              <a:buNone/>
              <a:defRPr sz="8267"/>
            </a:lvl7pPr>
            <a:lvl8pPr marL="13228213" indent="0">
              <a:buNone/>
              <a:defRPr sz="8267"/>
            </a:lvl8pPr>
            <a:lvl9pPr marL="15117958" indent="0">
              <a:buNone/>
              <a:defRPr sz="8267"/>
            </a:lvl9pPr>
          </a:lstStyle>
          <a:p>
            <a:r>
              <a:rPr lang="en-US"/>
              <a:t>Click icon to add picture</a:t>
            </a:r>
          </a:p>
        </p:txBody>
      </p:sp>
      <p:sp>
        <p:nvSpPr>
          <p:cNvPr id="4" name="Text Placeholder 3"/>
          <p:cNvSpPr>
            <a:spLocks noGrp="1"/>
          </p:cNvSpPr>
          <p:nvPr>
            <p:ph type="body" sz="half" idx="2"/>
          </p:nvPr>
        </p:nvSpPr>
        <p:spPr>
          <a:xfrm>
            <a:off x="2878453" y="21116076"/>
            <a:ext cx="32614352" cy="2820884"/>
          </a:xfrm>
        </p:spPr>
        <p:txBody>
          <a:bodyPr anchor="t"/>
          <a:lstStyle>
            <a:lvl1pPr marL="0" indent="0" algn="ctr">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B2162-77ED-49DB-83E4-15F39E9932CD}" type="slidenum">
              <a:rPr lang="en-US" smtClean="0"/>
              <a:pPr/>
              <a:t>‹#›</a:t>
            </a:fld>
            <a:endParaRPr lang="en-US"/>
          </a:p>
        </p:txBody>
      </p:sp>
    </p:spTree>
    <p:extLst>
      <p:ext uri="{BB962C8B-B14F-4D97-AF65-F5344CB8AC3E}">
        <p14:creationId xmlns:p14="http://schemas.microsoft.com/office/powerpoint/2010/main" val="53846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878453" y="2514873"/>
            <a:ext cx="32614352" cy="14608622"/>
          </a:xfrm>
        </p:spPr>
        <p:txBody>
          <a:bodyPr anchor="ctr"/>
          <a:lstStyle>
            <a:lvl1pPr>
              <a:defRPr sz="13227"/>
            </a:lvl1pPr>
          </a:lstStyle>
          <a:p>
            <a:r>
              <a:rPr lang="en-US"/>
              <a:t>Click to edit Master title style</a:t>
            </a:r>
          </a:p>
        </p:txBody>
      </p:sp>
      <p:sp>
        <p:nvSpPr>
          <p:cNvPr id="4" name="Text Placeholder 3"/>
          <p:cNvSpPr>
            <a:spLocks noGrp="1"/>
          </p:cNvSpPr>
          <p:nvPr>
            <p:ph type="body" sz="half" idx="2"/>
          </p:nvPr>
        </p:nvSpPr>
        <p:spPr>
          <a:xfrm>
            <a:off x="2878453" y="17753411"/>
            <a:ext cx="32614352" cy="6207547"/>
          </a:xfrm>
        </p:spPr>
        <p:txBody>
          <a:bodyPr anchor="ctr"/>
          <a:lstStyle>
            <a:lvl1pPr marL="0" indent="0" algn="ctr">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B2162-77ED-49DB-83E4-15F39E9932CD}" type="slidenum">
              <a:rPr lang="en-US" smtClean="0"/>
              <a:pPr/>
              <a:t>‹#›</a:t>
            </a:fld>
            <a:endParaRPr lang="en-US"/>
          </a:p>
        </p:txBody>
      </p:sp>
    </p:spTree>
    <p:extLst>
      <p:ext uri="{BB962C8B-B14F-4D97-AF65-F5344CB8AC3E}">
        <p14:creationId xmlns:p14="http://schemas.microsoft.com/office/powerpoint/2010/main" val="370367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55568" y="2519680"/>
            <a:ext cx="29303669" cy="12370670"/>
          </a:xfrm>
        </p:spPr>
        <p:txBody>
          <a:bodyPr anchor="ctr"/>
          <a:lstStyle>
            <a:lvl1pPr>
              <a:defRPr sz="13227"/>
            </a:lvl1pPr>
          </a:lstStyle>
          <a:p>
            <a:r>
              <a:rPr lang="en-US"/>
              <a:t>Click to edit Master title style</a:t>
            </a:r>
          </a:p>
        </p:txBody>
      </p:sp>
      <p:sp>
        <p:nvSpPr>
          <p:cNvPr id="12" name="Text Placeholder 3"/>
          <p:cNvSpPr>
            <a:spLocks noGrp="1"/>
          </p:cNvSpPr>
          <p:nvPr>
            <p:ph type="body" sz="half" idx="13"/>
          </p:nvPr>
        </p:nvSpPr>
        <p:spPr>
          <a:xfrm>
            <a:off x="5420033" y="14921472"/>
            <a:ext cx="27569741" cy="2202029"/>
          </a:xfrm>
        </p:spPr>
        <p:txBody>
          <a:bodyPr anchor="t">
            <a:normAutofit/>
          </a:bodyPr>
          <a:lstStyle>
            <a:lvl1pPr marL="0" indent="0" algn="r">
              <a:buNone/>
              <a:defRPr sz="5787"/>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4" name="Text Placeholder 3"/>
          <p:cNvSpPr>
            <a:spLocks noGrp="1"/>
          </p:cNvSpPr>
          <p:nvPr>
            <p:ph type="body" sz="half" idx="2"/>
          </p:nvPr>
        </p:nvSpPr>
        <p:spPr>
          <a:xfrm>
            <a:off x="2878453" y="17791326"/>
            <a:ext cx="32614352" cy="6156583"/>
          </a:xfrm>
        </p:spPr>
        <p:txBody>
          <a:bodyPr anchor="ctr">
            <a:normAutofit/>
          </a:bodyPr>
          <a:lstStyle>
            <a:lvl1pPr marL="0" indent="0" algn="ctr">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B2162-77ED-49DB-83E4-15F39E9932CD}" type="slidenum">
              <a:rPr lang="en-US" smtClean="0"/>
              <a:pPr/>
              <a:t>‹#›</a:t>
            </a:fld>
            <a:endParaRPr lang="en-US"/>
          </a:p>
        </p:txBody>
      </p:sp>
      <p:sp>
        <p:nvSpPr>
          <p:cNvPr id="11" name="TextBox 10"/>
          <p:cNvSpPr txBox="1"/>
          <p:nvPr/>
        </p:nvSpPr>
        <p:spPr>
          <a:xfrm>
            <a:off x="2635328" y="3612170"/>
            <a:ext cx="1920240" cy="2417074"/>
          </a:xfrm>
          <a:prstGeom prst="rect">
            <a:avLst/>
          </a:prstGeom>
        </p:spPr>
        <p:txBody>
          <a:bodyPr vert="horz" lIns="377952" tIns="188976" rIns="377952" bIns="1889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3066">
                <a:solidFill>
                  <a:schemeClr val="tx1"/>
                </a:solidFill>
                <a:effectLst/>
              </a:rPr>
              <a:t>“</a:t>
            </a:r>
          </a:p>
        </p:txBody>
      </p:sp>
      <p:sp>
        <p:nvSpPr>
          <p:cNvPr id="13" name="TextBox 12"/>
          <p:cNvSpPr txBox="1"/>
          <p:nvPr/>
        </p:nvSpPr>
        <p:spPr>
          <a:xfrm>
            <a:off x="32879108" y="12124079"/>
            <a:ext cx="1920240" cy="2417074"/>
          </a:xfrm>
          <a:prstGeom prst="rect">
            <a:avLst/>
          </a:prstGeom>
        </p:spPr>
        <p:txBody>
          <a:bodyPr vert="horz" lIns="377952" tIns="188976" rIns="377952" bIns="1889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3066">
                <a:solidFill>
                  <a:schemeClr val="tx1"/>
                </a:solidFill>
                <a:effectLst/>
              </a:rPr>
              <a:t>”</a:t>
            </a:r>
          </a:p>
        </p:txBody>
      </p:sp>
    </p:spTree>
    <p:extLst>
      <p:ext uri="{BB962C8B-B14F-4D97-AF65-F5344CB8AC3E}">
        <p14:creationId xmlns:p14="http://schemas.microsoft.com/office/powerpoint/2010/main" val="2663745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878453" y="8791367"/>
            <a:ext cx="32614352" cy="10382251"/>
          </a:xfrm>
        </p:spPr>
        <p:txBody>
          <a:bodyPr anchor="b"/>
          <a:lstStyle>
            <a:lvl1pPr>
              <a:defRPr sz="13227"/>
            </a:lvl1pPr>
          </a:lstStyle>
          <a:p>
            <a:r>
              <a:rPr lang="en-US"/>
              <a:t>Click to edit Master title style</a:t>
            </a:r>
          </a:p>
        </p:txBody>
      </p:sp>
      <p:sp>
        <p:nvSpPr>
          <p:cNvPr id="4" name="Text Placeholder 3"/>
          <p:cNvSpPr>
            <a:spLocks noGrp="1"/>
          </p:cNvSpPr>
          <p:nvPr>
            <p:ph type="body" sz="half" idx="2"/>
          </p:nvPr>
        </p:nvSpPr>
        <p:spPr>
          <a:xfrm>
            <a:off x="2878426" y="19222298"/>
            <a:ext cx="32609426" cy="4714662"/>
          </a:xfrm>
        </p:spPr>
        <p:txBody>
          <a:bodyPr anchor="t"/>
          <a:lstStyle>
            <a:lvl1pPr marL="0" indent="0" algn="ctr">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B2162-77ED-49DB-83E4-15F39E9932CD}" type="slidenum">
              <a:rPr lang="en-US" smtClean="0"/>
              <a:pPr/>
              <a:t>‹#›</a:t>
            </a:fld>
            <a:endParaRPr lang="en-US"/>
          </a:p>
        </p:txBody>
      </p:sp>
    </p:spTree>
    <p:extLst>
      <p:ext uri="{BB962C8B-B14F-4D97-AF65-F5344CB8AC3E}">
        <p14:creationId xmlns:p14="http://schemas.microsoft.com/office/powerpoint/2010/main" val="540701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78453" y="2519680"/>
            <a:ext cx="32614352" cy="4011193"/>
          </a:xfrm>
        </p:spPr>
        <p:txBody>
          <a:bodyPr/>
          <a:lstStyle/>
          <a:p>
            <a:r>
              <a:rPr lang="en-US"/>
              <a:t>Click to edit Master title style</a:t>
            </a:r>
          </a:p>
        </p:txBody>
      </p:sp>
      <p:sp>
        <p:nvSpPr>
          <p:cNvPr id="7" name="Text Placeholder 2"/>
          <p:cNvSpPr>
            <a:spLocks noGrp="1"/>
          </p:cNvSpPr>
          <p:nvPr>
            <p:ph type="body" idx="1"/>
          </p:nvPr>
        </p:nvSpPr>
        <p:spPr>
          <a:xfrm>
            <a:off x="2878453" y="7795260"/>
            <a:ext cx="10398100" cy="2381883"/>
          </a:xfrm>
        </p:spPr>
        <p:txBody>
          <a:bodyPr anchor="b">
            <a:noAutofit/>
          </a:bodyPr>
          <a:lstStyle>
            <a:lvl1pPr marL="0" indent="0" algn="ctr">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8" name="Text Placeholder 3"/>
          <p:cNvSpPr>
            <a:spLocks noGrp="1"/>
          </p:cNvSpPr>
          <p:nvPr>
            <p:ph type="body" sz="half" idx="15"/>
          </p:nvPr>
        </p:nvSpPr>
        <p:spPr>
          <a:xfrm>
            <a:off x="2878453" y="10629900"/>
            <a:ext cx="10398100" cy="13307060"/>
          </a:xfrm>
        </p:spPr>
        <p:txBody>
          <a:bodyPr anchor="t">
            <a:normAutofit/>
          </a:bodyPr>
          <a:lstStyle>
            <a:lvl1pPr marL="0" indent="0" algn="ctr">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9" name="Text Placeholder 4"/>
          <p:cNvSpPr>
            <a:spLocks noGrp="1"/>
          </p:cNvSpPr>
          <p:nvPr>
            <p:ph type="body" sz="quarter" idx="3"/>
          </p:nvPr>
        </p:nvSpPr>
        <p:spPr>
          <a:xfrm>
            <a:off x="14007138" y="7795260"/>
            <a:ext cx="10398100" cy="2381883"/>
          </a:xfrm>
        </p:spPr>
        <p:txBody>
          <a:bodyPr anchor="b">
            <a:noAutofit/>
          </a:bodyPr>
          <a:lstStyle>
            <a:lvl1pPr marL="0" indent="0" algn="ctr">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10" name="Text Placeholder 3"/>
          <p:cNvSpPr>
            <a:spLocks noGrp="1"/>
          </p:cNvSpPr>
          <p:nvPr>
            <p:ph type="body" sz="half" idx="16"/>
          </p:nvPr>
        </p:nvSpPr>
        <p:spPr>
          <a:xfrm>
            <a:off x="13990519" y="10629900"/>
            <a:ext cx="10398100" cy="13307060"/>
          </a:xfrm>
        </p:spPr>
        <p:txBody>
          <a:bodyPr anchor="t">
            <a:normAutofit/>
          </a:bodyPr>
          <a:lstStyle>
            <a:lvl1pPr marL="0" indent="0" algn="ctr">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11" name="Text Placeholder 4"/>
          <p:cNvSpPr>
            <a:spLocks noGrp="1"/>
          </p:cNvSpPr>
          <p:nvPr>
            <p:ph type="body" sz="quarter" idx="13"/>
          </p:nvPr>
        </p:nvSpPr>
        <p:spPr>
          <a:xfrm>
            <a:off x="25094702" y="7795260"/>
            <a:ext cx="10398100" cy="2381883"/>
          </a:xfrm>
        </p:spPr>
        <p:txBody>
          <a:bodyPr anchor="b">
            <a:noAutofit/>
          </a:bodyPr>
          <a:lstStyle>
            <a:lvl1pPr marL="0" indent="0" algn="ctr">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12" name="Text Placeholder 3"/>
          <p:cNvSpPr>
            <a:spLocks noGrp="1"/>
          </p:cNvSpPr>
          <p:nvPr>
            <p:ph type="body" sz="half" idx="17"/>
          </p:nvPr>
        </p:nvSpPr>
        <p:spPr>
          <a:xfrm>
            <a:off x="25094702" y="10629900"/>
            <a:ext cx="10398100" cy="13307060"/>
          </a:xfrm>
        </p:spPr>
        <p:txBody>
          <a:bodyPr anchor="t">
            <a:normAutofit/>
          </a:bodyPr>
          <a:lstStyle>
            <a:lvl1pPr marL="0" indent="0" algn="ctr">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B2162-77ED-49DB-83E4-15F39E9932CD}" type="slidenum">
              <a:rPr lang="en-US" smtClean="0"/>
              <a:pPr/>
              <a:t>‹#›</a:t>
            </a:fld>
            <a:endParaRPr lang="en-US"/>
          </a:p>
        </p:txBody>
      </p:sp>
    </p:spTree>
    <p:extLst>
      <p:ext uri="{BB962C8B-B14F-4D97-AF65-F5344CB8AC3E}">
        <p14:creationId xmlns:p14="http://schemas.microsoft.com/office/powerpoint/2010/main" val="294468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804" y="7547653"/>
            <a:ext cx="10621993" cy="7578706"/>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4015" y="7547653"/>
            <a:ext cx="10621993" cy="7578706"/>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1203" y="7547653"/>
            <a:ext cx="10621993" cy="7578706"/>
          </a:xfrm>
          <a:prstGeom prst="rect">
            <a:avLst/>
          </a:prstGeom>
        </p:spPr>
      </p:pic>
      <p:sp>
        <p:nvSpPr>
          <p:cNvPr id="30" name="Title 1"/>
          <p:cNvSpPr>
            <a:spLocks noGrp="1"/>
          </p:cNvSpPr>
          <p:nvPr>
            <p:ph type="title"/>
          </p:nvPr>
        </p:nvSpPr>
        <p:spPr>
          <a:xfrm>
            <a:off x="2878453" y="2519680"/>
            <a:ext cx="32614352" cy="4011193"/>
          </a:xfrm>
        </p:spPr>
        <p:txBody>
          <a:bodyPr/>
          <a:lstStyle/>
          <a:p>
            <a:r>
              <a:rPr lang="en-US"/>
              <a:t>Click to edit Master title style</a:t>
            </a:r>
          </a:p>
        </p:txBody>
      </p:sp>
      <p:sp>
        <p:nvSpPr>
          <p:cNvPr id="19" name="Text Placeholder 2"/>
          <p:cNvSpPr>
            <a:spLocks noGrp="1"/>
          </p:cNvSpPr>
          <p:nvPr>
            <p:ph type="body" idx="1"/>
          </p:nvPr>
        </p:nvSpPr>
        <p:spPr>
          <a:xfrm>
            <a:off x="2878453" y="16136971"/>
            <a:ext cx="10398100" cy="2381883"/>
          </a:xfrm>
        </p:spPr>
        <p:txBody>
          <a:bodyPr anchor="b">
            <a:noAutofit/>
          </a:bodyPr>
          <a:lstStyle>
            <a:lvl1pPr marL="0" indent="0" algn="ctr">
              <a:buNone/>
              <a:defRPr sz="8267"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20" name="Picture Placeholder 2"/>
          <p:cNvSpPr>
            <a:spLocks noGrp="1" noChangeAspect="1"/>
          </p:cNvSpPr>
          <p:nvPr>
            <p:ph type="pic" idx="15"/>
          </p:nvPr>
        </p:nvSpPr>
        <p:spPr>
          <a:xfrm>
            <a:off x="3207024" y="8014195"/>
            <a:ext cx="9740959" cy="6625543"/>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6613"/>
            </a:lvl1pPr>
            <a:lvl2pPr marL="1889745" indent="0">
              <a:buNone/>
              <a:defRPr sz="6613"/>
            </a:lvl2pPr>
            <a:lvl3pPr marL="3779490" indent="0">
              <a:buNone/>
              <a:defRPr sz="6613"/>
            </a:lvl3pPr>
            <a:lvl4pPr marL="5669234" indent="0">
              <a:buNone/>
              <a:defRPr sz="6613"/>
            </a:lvl4pPr>
            <a:lvl5pPr marL="7558979" indent="0">
              <a:buNone/>
              <a:defRPr sz="6613"/>
            </a:lvl5pPr>
            <a:lvl6pPr marL="9448724" indent="0">
              <a:buNone/>
              <a:defRPr sz="6613"/>
            </a:lvl6pPr>
            <a:lvl7pPr marL="11338469" indent="0">
              <a:buNone/>
              <a:defRPr sz="6613"/>
            </a:lvl7pPr>
            <a:lvl8pPr marL="13228213" indent="0">
              <a:buNone/>
              <a:defRPr sz="6613"/>
            </a:lvl8pPr>
            <a:lvl9pPr marL="15117958" indent="0">
              <a:buNone/>
              <a:defRPr sz="6613"/>
            </a:lvl9pPr>
          </a:lstStyle>
          <a:p>
            <a:r>
              <a:rPr lang="en-US"/>
              <a:t>Click icon to add picture</a:t>
            </a:r>
          </a:p>
        </p:txBody>
      </p:sp>
      <p:sp>
        <p:nvSpPr>
          <p:cNvPr id="21" name="Text Placeholder 3"/>
          <p:cNvSpPr>
            <a:spLocks noGrp="1"/>
          </p:cNvSpPr>
          <p:nvPr>
            <p:ph type="body" sz="half" idx="18"/>
          </p:nvPr>
        </p:nvSpPr>
        <p:spPr>
          <a:xfrm>
            <a:off x="2878453" y="18518860"/>
            <a:ext cx="10398100" cy="5418110"/>
          </a:xfrm>
        </p:spPr>
        <p:txBody>
          <a:bodyPr anchor="t">
            <a:normAutofit/>
          </a:bodyPr>
          <a:lstStyle>
            <a:lvl1pPr marL="0" indent="0" algn="ctr">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22" name="Text Placeholder 4"/>
          <p:cNvSpPr>
            <a:spLocks noGrp="1"/>
          </p:cNvSpPr>
          <p:nvPr>
            <p:ph type="body" sz="quarter" idx="3"/>
          </p:nvPr>
        </p:nvSpPr>
        <p:spPr>
          <a:xfrm>
            <a:off x="13994782" y="16136971"/>
            <a:ext cx="10398100" cy="2381883"/>
          </a:xfrm>
        </p:spPr>
        <p:txBody>
          <a:bodyPr anchor="b">
            <a:noAutofit/>
          </a:bodyPr>
          <a:lstStyle>
            <a:lvl1pPr marL="0" indent="0" algn="ctr">
              <a:buNone/>
              <a:defRPr sz="8267"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23" name="Picture Placeholder 2"/>
          <p:cNvSpPr>
            <a:spLocks noGrp="1" noChangeAspect="1"/>
          </p:cNvSpPr>
          <p:nvPr>
            <p:ph type="pic" idx="21"/>
          </p:nvPr>
        </p:nvSpPr>
        <p:spPr>
          <a:xfrm>
            <a:off x="14319090" y="8014922"/>
            <a:ext cx="9740959" cy="6647078"/>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6613"/>
            </a:lvl1pPr>
            <a:lvl2pPr marL="1889745" indent="0">
              <a:buNone/>
              <a:defRPr sz="6613"/>
            </a:lvl2pPr>
            <a:lvl3pPr marL="3779490" indent="0">
              <a:buNone/>
              <a:defRPr sz="6613"/>
            </a:lvl3pPr>
            <a:lvl4pPr marL="5669234" indent="0">
              <a:buNone/>
              <a:defRPr sz="6613"/>
            </a:lvl4pPr>
            <a:lvl5pPr marL="7558979" indent="0">
              <a:buNone/>
              <a:defRPr sz="6613"/>
            </a:lvl5pPr>
            <a:lvl6pPr marL="9448724" indent="0">
              <a:buNone/>
              <a:defRPr sz="6613"/>
            </a:lvl6pPr>
            <a:lvl7pPr marL="11338469" indent="0">
              <a:buNone/>
              <a:defRPr sz="6613"/>
            </a:lvl7pPr>
            <a:lvl8pPr marL="13228213" indent="0">
              <a:buNone/>
              <a:defRPr sz="6613"/>
            </a:lvl8pPr>
            <a:lvl9pPr marL="15117958" indent="0">
              <a:buNone/>
              <a:defRPr sz="6613"/>
            </a:lvl9pPr>
          </a:lstStyle>
          <a:p>
            <a:r>
              <a:rPr lang="en-US"/>
              <a:t>Click icon to add picture</a:t>
            </a:r>
          </a:p>
        </p:txBody>
      </p:sp>
      <p:sp>
        <p:nvSpPr>
          <p:cNvPr id="24" name="Text Placeholder 3"/>
          <p:cNvSpPr>
            <a:spLocks noGrp="1"/>
          </p:cNvSpPr>
          <p:nvPr>
            <p:ph type="body" sz="half" idx="19"/>
          </p:nvPr>
        </p:nvSpPr>
        <p:spPr>
          <a:xfrm>
            <a:off x="13990517" y="18518856"/>
            <a:ext cx="10402363" cy="5418110"/>
          </a:xfrm>
        </p:spPr>
        <p:txBody>
          <a:bodyPr anchor="t">
            <a:normAutofit/>
          </a:bodyPr>
          <a:lstStyle>
            <a:lvl1pPr marL="0" indent="0" algn="ctr">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25" name="Text Placeholder 4"/>
          <p:cNvSpPr>
            <a:spLocks noGrp="1"/>
          </p:cNvSpPr>
          <p:nvPr>
            <p:ph type="body" sz="quarter" idx="13"/>
          </p:nvPr>
        </p:nvSpPr>
        <p:spPr>
          <a:xfrm>
            <a:off x="25095096" y="16136971"/>
            <a:ext cx="10398100" cy="2381883"/>
          </a:xfrm>
        </p:spPr>
        <p:txBody>
          <a:bodyPr anchor="b">
            <a:noAutofit/>
          </a:bodyPr>
          <a:lstStyle>
            <a:lvl1pPr marL="0" indent="0" algn="ctr">
              <a:buNone/>
              <a:defRPr sz="8267"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26" name="Picture Placeholder 2"/>
          <p:cNvSpPr>
            <a:spLocks noGrp="1" noChangeAspect="1"/>
          </p:cNvSpPr>
          <p:nvPr>
            <p:ph type="pic" idx="22"/>
          </p:nvPr>
        </p:nvSpPr>
        <p:spPr>
          <a:xfrm>
            <a:off x="25438451" y="7995652"/>
            <a:ext cx="9740959" cy="664348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6613"/>
            </a:lvl1pPr>
            <a:lvl2pPr marL="1889745" indent="0">
              <a:buNone/>
              <a:defRPr sz="6613"/>
            </a:lvl2pPr>
            <a:lvl3pPr marL="3779490" indent="0">
              <a:buNone/>
              <a:defRPr sz="6613"/>
            </a:lvl3pPr>
            <a:lvl4pPr marL="5669234" indent="0">
              <a:buNone/>
              <a:defRPr sz="6613"/>
            </a:lvl4pPr>
            <a:lvl5pPr marL="7558979" indent="0">
              <a:buNone/>
              <a:defRPr sz="6613"/>
            </a:lvl5pPr>
            <a:lvl6pPr marL="9448724" indent="0">
              <a:buNone/>
              <a:defRPr sz="6613"/>
            </a:lvl6pPr>
            <a:lvl7pPr marL="11338469" indent="0">
              <a:buNone/>
              <a:defRPr sz="6613"/>
            </a:lvl7pPr>
            <a:lvl8pPr marL="13228213" indent="0">
              <a:buNone/>
              <a:defRPr sz="6613"/>
            </a:lvl8pPr>
            <a:lvl9pPr marL="15117958" indent="0">
              <a:buNone/>
              <a:defRPr sz="6613"/>
            </a:lvl9pPr>
          </a:lstStyle>
          <a:p>
            <a:r>
              <a:rPr lang="en-US"/>
              <a:t>Click icon to add picture</a:t>
            </a:r>
          </a:p>
        </p:txBody>
      </p:sp>
      <p:sp>
        <p:nvSpPr>
          <p:cNvPr id="27" name="Text Placeholder 3"/>
          <p:cNvSpPr>
            <a:spLocks noGrp="1"/>
          </p:cNvSpPr>
          <p:nvPr>
            <p:ph type="body" sz="half" idx="20"/>
          </p:nvPr>
        </p:nvSpPr>
        <p:spPr>
          <a:xfrm>
            <a:off x="25094702" y="18518848"/>
            <a:ext cx="10398100" cy="5418118"/>
          </a:xfrm>
        </p:spPr>
        <p:txBody>
          <a:bodyPr anchor="t">
            <a:normAutofit/>
          </a:bodyPr>
          <a:lstStyle>
            <a:lvl1pPr marL="0" indent="0" algn="ctr">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B2162-77ED-49DB-83E4-15F39E9932CD}" type="slidenum">
              <a:rPr lang="en-US" smtClean="0"/>
              <a:pPr/>
              <a:t>‹#›</a:t>
            </a:fld>
            <a:endParaRPr lang="en-US"/>
          </a:p>
        </p:txBody>
      </p:sp>
    </p:spTree>
    <p:extLst>
      <p:ext uri="{BB962C8B-B14F-4D97-AF65-F5344CB8AC3E}">
        <p14:creationId xmlns:p14="http://schemas.microsoft.com/office/powerpoint/2010/main" val="983073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D712A-B63B-49BA-9062-36F8ADCDE413}" type="slidenum">
              <a:rPr lang="en-US" smtClean="0"/>
              <a:pPr/>
              <a:t>‹#›</a:t>
            </a:fld>
            <a:endParaRPr lang="en-US"/>
          </a:p>
        </p:txBody>
      </p:sp>
    </p:spTree>
    <p:extLst>
      <p:ext uri="{BB962C8B-B14F-4D97-AF65-F5344CB8AC3E}">
        <p14:creationId xmlns:p14="http://schemas.microsoft.com/office/powerpoint/2010/main" val="2555320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6671" y="2519682"/>
            <a:ext cx="7196133" cy="21417284"/>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878457" y="2519682"/>
            <a:ext cx="24938147" cy="2141728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CEA4-19EE-44A7-A9FE-39824E381DB4}" type="slidenum">
              <a:rPr lang="en-US" smtClean="0"/>
              <a:pPr/>
              <a:t>‹#›</a:t>
            </a:fld>
            <a:endParaRPr lang="en-US"/>
          </a:p>
        </p:txBody>
      </p:sp>
    </p:spTree>
    <p:extLst>
      <p:ext uri="{BB962C8B-B14F-4D97-AF65-F5344CB8AC3E}">
        <p14:creationId xmlns:p14="http://schemas.microsoft.com/office/powerpoint/2010/main" val="401720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1EB48-236C-477F-8F2C-39ACC086AB19}" type="slidenum">
              <a:rPr lang="en-US" smtClean="0"/>
              <a:pPr/>
              <a:t>‹#›</a:t>
            </a:fld>
            <a:endParaRPr lang="en-US"/>
          </a:p>
        </p:txBody>
      </p:sp>
    </p:spTree>
    <p:extLst>
      <p:ext uri="{BB962C8B-B14F-4D97-AF65-F5344CB8AC3E}">
        <p14:creationId xmlns:p14="http://schemas.microsoft.com/office/powerpoint/2010/main" val="248593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80516" y="7279083"/>
            <a:ext cx="30210235" cy="7559094"/>
          </a:xfrm>
        </p:spPr>
        <p:txBody>
          <a:bodyPr anchor="b"/>
          <a:lstStyle>
            <a:lvl1pPr algn="ctr">
              <a:defRPr sz="16533" b="0" cap="none"/>
            </a:lvl1pPr>
          </a:lstStyle>
          <a:p>
            <a:r>
              <a:rPr lang="en-US"/>
              <a:t>Click to edit Master title style</a:t>
            </a:r>
          </a:p>
        </p:txBody>
      </p:sp>
      <p:sp>
        <p:nvSpPr>
          <p:cNvPr id="3" name="Text Placeholder 2"/>
          <p:cNvSpPr>
            <a:spLocks noGrp="1"/>
          </p:cNvSpPr>
          <p:nvPr>
            <p:ph type="body" idx="1"/>
          </p:nvPr>
        </p:nvSpPr>
        <p:spPr>
          <a:xfrm>
            <a:off x="4080516" y="14838166"/>
            <a:ext cx="30210235" cy="6229157"/>
          </a:xfrm>
        </p:spPr>
        <p:txBody>
          <a:bodyPr anchor="t"/>
          <a:lstStyle>
            <a:lvl1pPr marL="0" indent="0" algn="ctr">
              <a:buNone/>
              <a:defRPr sz="8267">
                <a:solidFill>
                  <a:schemeClr val="tx1"/>
                </a:solidFill>
              </a:defRPr>
            </a:lvl1pPr>
            <a:lvl2pPr marL="1889745" indent="0">
              <a:buNone/>
              <a:defRPr sz="7440">
                <a:solidFill>
                  <a:schemeClr val="tx1">
                    <a:tint val="75000"/>
                  </a:schemeClr>
                </a:solidFill>
              </a:defRPr>
            </a:lvl2pPr>
            <a:lvl3pPr marL="3779490" indent="0">
              <a:buNone/>
              <a:defRPr sz="6613">
                <a:solidFill>
                  <a:schemeClr val="tx1">
                    <a:tint val="75000"/>
                  </a:schemeClr>
                </a:solidFill>
              </a:defRPr>
            </a:lvl3pPr>
            <a:lvl4pPr marL="5669234" indent="0">
              <a:buNone/>
              <a:defRPr sz="5787">
                <a:solidFill>
                  <a:schemeClr val="tx1">
                    <a:tint val="75000"/>
                  </a:schemeClr>
                </a:solidFill>
              </a:defRPr>
            </a:lvl4pPr>
            <a:lvl5pPr marL="7558979" indent="0">
              <a:buNone/>
              <a:defRPr sz="5787">
                <a:solidFill>
                  <a:schemeClr val="tx1">
                    <a:tint val="75000"/>
                  </a:schemeClr>
                </a:solidFill>
              </a:defRPr>
            </a:lvl5pPr>
            <a:lvl6pPr marL="9448724" indent="0">
              <a:buNone/>
              <a:defRPr sz="5787">
                <a:solidFill>
                  <a:schemeClr val="tx1">
                    <a:tint val="75000"/>
                  </a:schemeClr>
                </a:solidFill>
              </a:defRPr>
            </a:lvl6pPr>
            <a:lvl7pPr marL="11338469" indent="0">
              <a:buNone/>
              <a:defRPr sz="5787">
                <a:solidFill>
                  <a:schemeClr val="tx1">
                    <a:tint val="75000"/>
                  </a:schemeClr>
                </a:solidFill>
              </a:defRPr>
            </a:lvl7pPr>
            <a:lvl8pPr marL="13228213" indent="0">
              <a:buNone/>
              <a:defRPr sz="5787">
                <a:solidFill>
                  <a:schemeClr val="tx1">
                    <a:tint val="75000"/>
                  </a:schemeClr>
                </a:solidFill>
              </a:defRPr>
            </a:lvl8pPr>
            <a:lvl9pPr marL="15117958" indent="0">
              <a:buNone/>
              <a:defRPr sz="57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74F51-D0D3-4B48-B2A1-02CFAEE0AE02}" type="slidenum">
              <a:rPr lang="en-US" smtClean="0"/>
              <a:pPr/>
              <a:t>‹#›</a:t>
            </a:fld>
            <a:endParaRPr lang="en-US"/>
          </a:p>
        </p:txBody>
      </p:sp>
    </p:spTree>
    <p:extLst>
      <p:ext uri="{BB962C8B-B14F-4D97-AF65-F5344CB8AC3E}">
        <p14:creationId xmlns:p14="http://schemas.microsoft.com/office/powerpoint/2010/main" val="17891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8459" y="7160789"/>
            <a:ext cx="15940567" cy="167761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39112" y="7160795"/>
            <a:ext cx="15953696" cy="167761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303C4-A72A-4085-8D61-57395161C268}" type="slidenum">
              <a:rPr lang="en-US" smtClean="0"/>
              <a:pPr/>
              <a:t>‹#›</a:t>
            </a:fld>
            <a:endParaRPr lang="en-US"/>
          </a:p>
        </p:txBody>
      </p:sp>
    </p:spTree>
    <p:extLst>
      <p:ext uri="{BB962C8B-B14F-4D97-AF65-F5344CB8AC3E}">
        <p14:creationId xmlns:p14="http://schemas.microsoft.com/office/powerpoint/2010/main" val="227145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451" y="7317337"/>
            <a:ext cx="15907177" cy="17000206"/>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5631" y="7317337"/>
            <a:ext cx="15907177" cy="17000206"/>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168497" y="7585717"/>
            <a:ext cx="15360484" cy="2252187"/>
          </a:xfrm>
        </p:spPr>
        <p:txBody>
          <a:bodyPr anchor="b">
            <a:noAutofit/>
          </a:bodyPr>
          <a:lstStyle>
            <a:lvl1pPr marL="0" indent="0" algn="ctr">
              <a:buNone/>
              <a:defRPr sz="9920" b="0"/>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4" name="Content Placeholder 3"/>
          <p:cNvSpPr>
            <a:spLocks noGrp="1"/>
          </p:cNvSpPr>
          <p:nvPr>
            <p:ph sz="half" idx="2"/>
          </p:nvPr>
        </p:nvSpPr>
        <p:spPr>
          <a:xfrm>
            <a:off x="3168497" y="9837906"/>
            <a:ext cx="15360484" cy="14099060"/>
          </a:xfrm>
        </p:spPr>
        <p:txBody>
          <a:bodyPr anchor="t">
            <a:normAutofit/>
          </a:bodyPr>
          <a:lstStyle>
            <a:lvl1pPr>
              <a:defRPr sz="7440"/>
            </a:lvl1pPr>
            <a:lvl2pPr>
              <a:defRPr sz="6613"/>
            </a:lvl2pPr>
            <a:lvl3pPr>
              <a:defRPr sz="5787"/>
            </a:lvl3pPr>
            <a:lvl4pPr>
              <a:defRPr sz="4960"/>
            </a:lvl4pPr>
            <a:lvl5pPr>
              <a:defRPr sz="49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829145" y="7585723"/>
            <a:ext cx="15420292" cy="2252183"/>
          </a:xfrm>
        </p:spPr>
        <p:txBody>
          <a:bodyPr anchor="b">
            <a:noAutofit/>
          </a:bodyPr>
          <a:lstStyle>
            <a:lvl1pPr marL="0" indent="0" algn="ctr">
              <a:buNone/>
              <a:defRPr sz="9920" b="0"/>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6" name="Content Placeholder 5"/>
          <p:cNvSpPr>
            <a:spLocks noGrp="1"/>
          </p:cNvSpPr>
          <p:nvPr>
            <p:ph sz="quarter" idx="4"/>
          </p:nvPr>
        </p:nvSpPr>
        <p:spPr>
          <a:xfrm>
            <a:off x="19829145" y="9837906"/>
            <a:ext cx="15420292" cy="14099060"/>
          </a:xfrm>
        </p:spPr>
        <p:txBody>
          <a:bodyPr anchor="t">
            <a:normAutofit/>
          </a:bodyPr>
          <a:lstStyle>
            <a:lvl1pPr>
              <a:defRPr sz="7440"/>
            </a:lvl1pPr>
            <a:lvl2pPr>
              <a:defRPr sz="6613"/>
            </a:lvl2pPr>
            <a:lvl3pPr>
              <a:defRPr sz="5787"/>
            </a:lvl3pPr>
            <a:lvl4pPr>
              <a:defRPr sz="4960"/>
            </a:lvl4pPr>
            <a:lvl5pPr>
              <a:defRPr sz="49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DEC22-6EBF-4EF4-A306-151FC30A9F03}" type="slidenum">
              <a:rPr lang="en-US" smtClean="0"/>
              <a:pPr/>
              <a:t>‹#›</a:t>
            </a:fld>
            <a:endParaRPr lang="en-US"/>
          </a:p>
        </p:txBody>
      </p:sp>
    </p:spTree>
    <p:extLst>
      <p:ext uri="{BB962C8B-B14F-4D97-AF65-F5344CB8AC3E}">
        <p14:creationId xmlns:p14="http://schemas.microsoft.com/office/powerpoint/2010/main" val="247063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ED1F8-B7B2-4CDC-AD12-DD354C1DC868}" type="slidenum">
              <a:rPr lang="en-US" smtClean="0"/>
              <a:pPr/>
              <a:t>‹#›</a:t>
            </a:fld>
            <a:endParaRPr lang="en-US"/>
          </a:p>
        </p:txBody>
      </p:sp>
    </p:spTree>
    <p:extLst>
      <p:ext uri="{BB962C8B-B14F-4D97-AF65-F5344CB8AC3E}">
        <p14:creationId xmlns:p14="http://schemas.microsoft.com/office/powerpoint/2010/main" val="409074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9A52E-FA6F-4BD1-937A-B4B17B477EA7}" type="slidenum">
              <a:rPr lang="en-US" smtClean="0"/>
              <a:pPr/>
              <a:t>‹#›</a:t>
            </a:fld>
            <a:endParaRPr lang="en-US"/>
          </a:p>
        </p:txBody>
      </p:sp>
    </p:spTree>
    <p:extLst>
      <p:ext uri="{BB962C8B-B14F-4D97-AF65-F5344CB8AC3E}">
        <p14:creationId xmlns:p14="http://schemas.microsoft.com/office/powerpoint/2010/main" val="209365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8460" y="2519680"/>
            <a:ext cx="11676701" cy="7530594"/>
          </a:xfrm>
        </p:spPr>
        <p:txBody>
          <a:bodyPr anchor="b">
            <a:normAutofit/>
          </a:bodyPr>
          <a:lstStyle>
            <a:lvl1pPr algn="ctr">
              <a:defRPr sz="9920" b="0"/>
            </a:lvl1pPr>
          </a:lstStyle>
          <a:p>
            <a:r>
              <a:rPr lang="en-US"/>
              <a:t>Click to edit Master title style</a:t>
            </a:r>
          </a:p>
        </p:txBody>
      </p:sp>
      <p:sp>
        <p:nvSpPr>
          <p:cNvPr id="3" name="Content Placeholder 2"/>
          <p:cNvSpPr>
            <a:spLocks noGrp="1"/>
          </p:cNvSpPr>
          <p:nvPr>
            <p:ph idx="1"/>
          </p:nvPr>
        </p:nvSpPr>
        <p:spPr>
          <a:xfrm>
            <a:off x="15295247" y="2519680"/>
            <a:ext cx="20197561" cy="214172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78460" y="10050277"/>
            <a:ext cx="11676701" cy="13886681"/>
          </a:xfrm>
        </p:spPr>
        <p:txBody>
          <a:bodyPr anchor="t">
            <a:normAutofit/>
          </a:bodyPr>
          <a:lstStyle>
            <a:lvl1pPr marL="0" indent="0" algn="ctr">
              <a:buNone/>
              <a:defRPr sz="6613"/>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9C86B-56E3-4E71-B2F1-9FAC9CF6FC85}" type="slidenum">
              <a:rPr lang="en-US" smtClean="0"/>
              <a:pPr/>
              <a:t>‹#›</a:t>
            </a:fld>
            <a:endParaRPr lang="en-US"/>
          </a:p>
        </p:txBody>
      </p:sp>
    </p:spTree>
    <p:extLst>
      <p:ext uri="{BB962C8B-B14F-4D97-AF65-F5344CB8AC3E}">
        <p14:creationId xmlns:p14="http://schemas.microsoft.com/office/powerpoint/2010/main" val="318027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946" y="2521015"/>
            <a:ext cx="14398213" cy="21515951"/>
          </a:xfrm>
          <a:prstGeom prst="rect">
            <a:avLst/>
          </a:prstGeom>
        </p:spPr>
      </p:pic>
      <p:sp>
        <p:nvSpPr>
          <p:cNvPr id="2" name="Title 1"/>
          <p:cNvSpPr>
            <a:spLocks noGrp="1"/>
          </p:cNvSpPr>
          <p:nvPr>
            <p:ph type="title"/>
          </p:nvPr>
        </p:nvSpPr>
        <p:spPr>
          <a:xfrm>
            <a:off x="2878458" y="2521015"/>
            <a:ext cx="16483639" cy="7561264"/>
          </a:xfrm>
        </p:spPr>
        <p:txBody>
          <a:bodyPr anchor="b">
            <a:noAutofit/>
          </a:bodyPr>
          <a:lstStyle>
            <a:lvl1pPr algn="ctr">
              <a:defRPr sz="13227" b="0"/>
            </a:lvl1pPr>
          </a:lstStyle>
          <a:p>
            <a:r>
              <a:rPr lang="en-US"/>
              <a:t>Click to edit Master title style</a:t>
            </a:r>
          </a:p>
        </p:txBody>
      </p:sp>
      <p:sp>
        <p:nvSpPr>
          <p:cNvPr id="3" name="Picture Placeholder 2"/>
          <p:cNvSpPr>
            <a:spLocks noGrp="1" noChangeAspect="1"/>
          </p:cNvSpPr>
          <p:nvPr>
            <p:ph type="pic" idx="1"/>
          </p:nvPr>
        </p:nvSpPr>
        <p:spPr>
          <a:xfrm>
            <a:off x="20902260" y="3075155"/>
            <a:ext cx="13294575" cy="20306331"/>
          </a:xfrm>
          <a:effectLst>
            <a:outerShdw blurRad="38100" dist="25400" dir="4440000">
              <a:srgbClr val="000000">
                <a:alpha val="36000"/>
              </a:srgbClr>
            </a:outerShdw>
          </a:effectLst>
        </p:spPr>
        <p:txBody>
          <a:bodyPr anchor="t">
            <a:normAutofit/>
          </a:bodyPr>
          <a:lstStyle>
            <a:lvl1pPr marL="0" indent="0" algn="ctr">
              <a:buNone/>
              <a:defRPr sz="6613"/>
            </a:lvl1pPr>
            <a:lvl2pPr marL="1889745" indent="0">
              <a:buNone/>
              <a:defRPr sz="6613"/>
            </a:lvl2pPr>
            <a:lvl3pPr marL="3779490" indent="0">
              <a:buNone/>
              <a:defRPr sz="6613"/>
            </a:lvl3pPr>
            <a:lvl4pPr marL="5669234" indent="0">
              <a:buNone/>
              <a:defRPr sz="6613"/>
            </a:lvl4pPr>
            <a:lvl5pPr marL="7558979" indent="0">
              <a:buNone/>
              <a:defRPr sz="6613"/>
            </a:lvl5pPr>
            <a:lvl6pPr marL="9448724" indent="0">
              <a:buNone/>
              <a:defRPr sz="6613"/>
            </a:lvl6pPr>
            <a:lvl7pPr marL="11338469" indent="0">
              <a:buNone/>
              <a:defRPr sz="6613"/>
            </a:lvl7pPr>
            <a:lvl8pPr marL="13228213" indent="0">
              <a:buNone/>
              <a:defRPr sz="6613"/>
            </a:lvl8pPr>
            <a:lvl9pPr marL="15117958" indent="0">
              <a:buNone/>
              <a:defRPr sz="6613"/>
            </a:lvl9pPr>
          </a:lstStyle>
          <a:p>
            <a:r>
              <a:rPr lang="en-US"/>
              <a:t>Click icon to add picture</a:t>
            </a:r>
          </a:p>
        </p:txBody>
      </p:sp>
      <p:sp>
        <p:nvSpPr>
          <p:cNvPr id="4" name="Text Placeholder 3"/>
          <p:cNvSpPr>
            <a:spLocks noGrp="1"/>
          </p:cNvSpPr>
          <p:nvPr>
            <p:ph type="body" sz="half" idx="2"/>
          </p:nvPr>
        </p:nvSpPr>
        <p:spPr>
          <a:xfrm>
            <a:off x="2878458" y="10082279"/>
            <a:ext cx="16483639" cy="13954687"/>
          </a:xfrm>
        </p:spPr>
        <p:txBody>
          <a:bodyPr anchor="t">
            <a:normAutofit/>
          </a:bodyPr>
          <a:lstStyle>
            <a:lvl1pPr marL="0" indent="0" algn="ctr">
              <a:buNone/>
              <a:defRPr sz="6613"/>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820C-B8A4-4675-859F-037A85DEFEE5}" type="slidenum">
              <a:rPr lang="en-US" smtClean="0"/>
              <a:pPr/>
              <a:t>‹#›</a:t>
            </a:fld>
            <a:endParaRPr lang="en-US"/>
          </a:p>
        </p:txBody>
      </p:sp>
    </p:spTree>
    <p:extLst>
      <p:ext uri="{BB962C8B-B14F-4D97-AF65-F5344CB8AC3E}">
        <p14:creationId xmlns:p14="http://schemas.microsoft.com/office/powerpoint/2010/main" val="302233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8453" y="2519680"/>
            <a:ext cx="32614352" cy="401119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78453" y="7160795"/>
            <a:ext cx="32614352" cy="1677617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188018" y="24317543"/>
            <a:ext cx="8641080" cy="1509183"/>
          </a:xfrm>
          <a:prstGeom prst="rect">
            <a:avLst/>
          </a:prstGeom>
        </p:spPr>
        <p:txBody>
          <a:bodyPr vert="horz" lIns="91440" tIns="45720" rIns="91440" bIns="45720" rtlCol="0" anchor="ctr"/>
          <a:lstStyle>
            <a:lvl1pPr algn="r">
              <a:defRPr sz="4133">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5" name="Footer Placeholder 4"/>
          <p:cNvSpPr>
            <a:spLocks noGrp="1"/>
          </p:cNvSpPr>
          <p:nvPr>
            <p:ph type="ftr" sz="quarter" idx="3"/>
          </p:nvPr>
        </p:nvSpPr>
        <p:spPr>
          <a:xfrm>
            <a:off x="2878459" y="24317543"/>
            <a:ext cx="21019526" cy="1509183"/>
          </a:xfrm>
          <a:prstGeom prst="rect">
            <a:avLst/>
          </a:prstGeom>
        </p:spPr>
        <p:txBody>
          <a:bodyPr vert="horz" lIns="91440" tIns="45720" rIns="91440" bIns="45720" rtlCol="0" anchor="ctr"/>
          <a:lstStyle>
            <a:lvl1pPr algn="l">
              <a:defRPr sz="4133">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3119140" y="24317543"/>
            <a:ext cx="2373668" cy="1509183"/>
          </a:xfrm>
          <a:prstGeom prst="rect">
            <a:avLst/>
          </a:prstGeom>
        </p:spPr>
        <p:txBody>
          <a:bodyPr vert="horz" lIns="91440" tIns="45720" rIns="91440" bIns="45720" rtlCol="0" anchor="ctr"/>
          <a:lstStyle>
            <a:lvl1pPr algn="r">
              <a:defRPr sz="4133">
                <a:solidFill>
                  <a:schemeClr val="tx1">
                    <a:lumMod val="95000"/>
                  </a:schemeClr>
                </a:solidFill>
                <a:effectLst>
                  <a:outerShdw blurRad="50800" dist="38100" dir="2700000" algn="tl" rotWithShape="0">
                    <a:schemeClr val="bg1">
                      <a:alpha val="43000"/>
                    </a:schemeClr>
                  </a:outerShdw>
                </a:effectLst>
              </a:defRPr>
            </a:lvl1pPr>
          </a:lstStyle>
          <a:p>
            <a:fld id="{A26B2162-77ED-49DB-83E4-15F39E9932CD}" type="slidenum">
              <a:rPr lang="en-US" smtClean="0"/>
              <a:pPr/>
              <a:t>‹#›</a:t>
            </a:fld>
            <a:endParaRPr lang="en-US"/>
          </a:p>
        </p:txBody>
      </p:sp>
    </p:spTree>
    <p:extLst>
      <p:ext uri="{BB962C8B-B14F-4D97-AF65-F5344CB8AC3E}">
        <p14:creationId xmlns:p14="http://schemas.microsoft.com/office/powerpoint/2010/main" val="241185339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1889745" rtl="0" eaLnBrk="1" latinLnBrk="0" hangingPunct="1">
        <a:spcBef>
          <a:spcPct val="0"/>
        </a:spcBef>
        <a:buNone/>
        <a:defRPr sz="165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17309" indent="-1264790" algn="l" defTabSz="1889745" rtl="0" eaLnBrk="1" latinLnBrk="0" hangingPunct="1">
        <a:spcBef>
          <a:spcPct val="20000"/>
        </a:spcBef>
        <a:spcAft>
          <a:spcPts val="2480"/>
        </a:spcAft>
        <a:buClr>
          <a:schemeClr val="tx2"/>
        </a:buClr>
        <a:buSzPct val="70000"/>
        <a:buFont typeface="Wingdings 2" charset="2"/>
        <a:buChar char=""/>
        <a:defRPr sz="82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2975976" indent="-1115991" algn="l" defTabSz="1889745" rtl="0" eaLnBrk="1" latinLnBrk="0" hangingPunct="1">
        <a:spcBef>
          <a:spcPct val="20000"/>
        </a:spcBef>
        <a:spcAft>
          <a:spcPts val="2480"/>
        </a:spcAft>
        <a:buClr>
          <a:schemeClr val="tx2"/>
        </a:buClr>
        <a:buSzPct val="70000"/>
        <a:buFont typeface="Wingdings 2" charset="2"/>
        <a:buChar char=""/>
        <a:defRPr sz="74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240766" indent="-892793" algn="l" defTabSz="1889745" rtl="0" eaLnBrk="1" latinLnBrk="0" hangingPunct="1">
        <a:spcBef>
          <a:spcPct val="20000"/>
        </a:spcBef>
        <a:spcAft>
          <a:spcPts val="2480"/>
        </a:spcAft>
        <a:buClr>
          <a:schemeClr val="tx2"/>
        </a:buClr>
        <a:buSzPct val="70000"/>
        <a:buFont typeface="Wingdings 2" charset="2"/>
        <a:buChar char=""/>
        <a:defRPr sz="661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5728754" indent="-892793" algn="l" defTabSz="1889745" rtl="0" eaLnBrk="1" latinLnBrk="0" hangingPunct="1">
        <a:spcBef>
          <a:spcPct val="20000"/>
        </a:spcBef>
        <a:spcAft>
          <a:spcPts val="2480"/>
        </a:spcAft>
        <a:buClr>
          <a:schemeClr val="tx2"/>
        </a:buClr>
        <a:buSzPct val="70000"/>
        <a:buFont typeface="Wingdings 2" charset="2"/>
        <a:buChar char=""/>
        <a:defRPr sz="578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6919144" indent="-892793" algn="l" defTabSz="1889745" rtl="0" eaLnBrk="1" latinLnBrk="0" hangingPunct="1">
        <a:spcBef>
          <a:spcPct val="20000"/>
        </a:spcBef>
        <a:spcAft>
          <a:spcPts val="2480"/>
        </a:spcAft>
        <a:buClr>
          <a:schemeClr val="tx2"/>
        </a:buClr>
        <a:buSzPct val="70000"/>
        <a:buFont typeface="Wingdings 2" charset="2"/>
        <a:buChar char=""/>
        <a:defRPr sz="578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8326946" indent="-944872" algn="l" defTabSz="1889745" rtl="0" eaLnBrk="1" latinLnBrk="0" hangingPunct="1">
        <a:spcBef>
          <a:spcPct val="20000"/>
        </a:spcBef>
        <a:spcAft>
          <a:spcPts val="2480"/>
        </a:spcAft>
        <a:buClr>
          <a:schemeClr val="tx2"/>
        </a:buClr>
        <a:buSzPct val="70000"/>
        <a:buFont typeface="Wingdings 2" charset="2"/>
        <a:buChar char=""/>
        <a:defRPr sz="578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9927360" indent="-944872" algn="l" defTabSz="1889745" rtl="0" eaLnBrk="1" latinLnBrk="0" hangingPunct="1">
        <a:spcBef>
          <a:spcPct val="20000"/>
        </a:spcBef>
        <a:spcAft>
          <a:spcPts val="2480"/>
        </a:spcAft>
        <a:buClr>
          <a:schemeClr val="tx2"/>
        </a:buClr>
        <a:buSzPct val="70000"/>
        <a:buFont typeface="Wingdings 2" charset="2"/>
        <a:buChar char=""/>
        <a:defRPr sz="578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1527774" indent="-944872" algn="l" defTabSz="1889745" rtl="0" eaLnBrk="1" latinLnBrk="0" hangingPunct="1">
        <a:spcBef>
          <a:spcPct val="20000"/>
        </a:spcBef>
        <a:spcAft>
          <a:spcPts val="2480"/>
        </a:spcAft>
        <a:buClr>
          <a:schemeClr val="tx2"/>
        </a:buClr>
        <a:buSzPct val="70000"/>
        <a:buFont typeface="Wingdings 2" charset="2"/>
        <a:buChar char=""/>
        <a:defRPr sz="578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2838856" indent="-944872" algn="l" defTabSz="1889745" rtl="0" eaLnBrk="1" latinLnBrk="0" hangingPunct="1">
        <a:spcBef>
          <a:spcPct val="20000"/>
        </a:spcBef>
        <a:spcAft>
          <a:spcPts val="2480"/>
        </a:spcAft>
        <a:buClr>
          <a:schemeClr val="tx2"/>
        </a:buClr>
        <a:buSzPct val="70000"/>
        <a:buFont typeface="Wingdings 2" charset="2"/>
        <a:buChar char=""/>
        <a:defRPr sz="578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1889745" rtl="0" eaLnBrk="1" latinLnBrk="0" hangingPunct="1">
        <a:defRPr sz="7440" kern="1200">
          <a:solidFill>
            <a:schemeClr val="tx1"/>
          </a:solidFill>
          <a:latin typeface="+mn-lt"/>
          <a:ea typeface="+mn-ea"/>
          <a:cs typeface="+mn-cs"/>
        </a:defRPr>
      </a:lvl1pPr>
      <a:lvl2pPr marL="1889745" algn="l" defTabSz="1889745" rtl="0" eaLnBrk="1" latinLnBrk="0" hangingPunct="1">
        <a:defRPr sz="7440" kern="1200">
          <a:solidFill>
            <a:schemeClr val="tx1"/>
          </a:solidFill>
          <a:latin typeface="+mn-lt"/>
          <a:ea typeface="+mn-ea"/>
          <a:cs typeface="+mn-cs"/>
        </a:defRPr>
      </a:lvl2pPr>
      <a:lvl3pPr marL="3779490" algn="l" defTabSz="1889745" rtl="0" eaLnBrk="1" latinLnBrk="0" hangingPunct="1">
        <a:defRPr sz="7440" kern="1200">
          <a:solidFill>
            <a:schemeClr val="tx1"/>
          </a:solidFill>
          <a:latin typeface="+mn-lt"/>
          <a:ea typeface="+mn-ea"/>
          <a:cs typeface="+mn-cs"/>
        </a:defRPr>
      </a:lvl3pPr>
      <a:lvl4pPr marL="5669234" algn="l" defTabSz="1889745" rtl="0" eaLnBrk="1" latinLnBrk="0" hangingPunct="1">
        <a:defRPr sz="7440" kern="1200">
          <a:solidFill>
            <a:schemeClr val="tx1"/>
          </a:solidFill>
          <a:latin typeface="+mn-lt"/>
          <a:ea typeface="+mn-ea"/>
          <a:cs typeface="+mn-cs"/>
        </a:defRPr>
      </a:lvl4pPr>
      <a:lvl5pPr marL="7558979" algn="l" defTabSz="1889745" rtl="0" eaLnBrk="1" latinLnBrk="0" hangingPunct="1">
        <a:defRPr sz="7440" kern="1200">
          <a:solidFill>
            <a:schemeClr val="tx1"/>
          </a:solidFill>
          <a:latin typeface="+mn-lt"/>
          <a:ea typeface="+mn-ea"/>
          <a:cs typeface="+mn-cs"/>
        </a:defRPr>
      </a:lvl5pPr>
      <a:lvl6pPr marL="9448724" algn="l" defTabSz="1889745" rtl="0" eaLnBrk="1" latinLnBrk="0" hangingPunct="1">
        <a:defRPr sz="7440" kern="1200">
          <a:solidFill>
            <a:schemeClr val="tx1"/>
          </a:solidFill>
          <a:latin typeface="+mn-lt"/>
          <a:ea typeface="+mn-ea"/>
          <a:cs typeface="+mn-cs"/>
        </a:defRPr>
      </a:lvl6pPr>
      <a:lvl7pPr marL="11338469" algn="l" defTabSz="1889745" rtl="0" eaLnBrk="1" latinLnBrk="0" hangingPunct="1">
        <a:defRPr sz="7440" kern="1200">
          <a:solidFill>
            <a:schemeClr val="tx1"/>
          </a:solidFill>
          <a:latin typeface="+mn-lt"/>
          <a:ea typeface="+mn-ea"/>
          <a:cs typeface="+mn-cs"/>
        </a:defRPr>
      </a:lvl7pPr>
      <a:lvl8pPr marL="13228213" algn="l" defTabSz="1889745" rtl="0" eaLnBrk="1" latinLnBrk="0" hangingPunct="1">
        <a:defRPr sz="7440" kern="1200">
          <a:solidFill>
            <a:schemeClr val="tx1"/>
          </a:solidFill>
          <a:latin typeface="+mn-lt"/>
          <a:ea typeface="+mn-ea"/>
          <a:cs typeface="+mn-cs"/>
        </a:defRPr>
      </a:lvl8pPr>
      <a:lvl9pPr marL="15117958" algn="l" defTabSz="1889745" rtl="0" eaLnBrk="1" latinLnBrk="0" hangingPunct="1">
        <a:defRPr sz="7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919413" y="142875"/>
            <a:ext cx="32721550" cy="4267200"/>
          </a:xfrm>
        </p:spPr>
        <p:txBody>
          <a:bodyPr/>
          <a:lstStyle/>
          <a:p>
            <a:r>
              <a:rPr lang="en-US" sz="9600" dirty="0">
                <a:solidFill>
                  <a:schemeClr val="accent6">
                    <a:lumMod val="40000"/>
                    <a:lumOff val="60000"/>
                  </a:schemeClr>
                </a:solidFill>
                <a:latin typeface="Engravers MT" panose="02090707080505020304" pitchFamily="18" charset="0"/>
              </a:rPr>
              <a:t>abuela</a:t>
            </a:r>
            <a:br>
              <a:rPr lang="en-US" sz="9600" dirty="0">
                <a:solidFill>
                  <a:srgbClr val="FF0000"/>
                </a:solidFill>
              </a:rPr>
            </a:br>
            <a:r>
              <a:rPr lang="en-US" sz="8000" b="1" dirty="0">
                <a:solidFill>
                  <a:schemeClr val="accent2"/>
                </a:solidFill>
              </a:rPr>
              <a:t>Zakareia Masboob </a:t>
            </a:r>
            <a:br>
              <a:rPr lang="en-US" sz="8000" b="1" dirty="0">
                <a:solidFill>
                  <a:schemeClr val="accent2"/>
                </a:solidFill>
              </a:rPr>
            </a:br>
            <a:r>
              <a:rPr lang="en-US" sz="4000" b="1" i="1" dirty="0">
                <a:solidFill>
                  <a:schemeClr val="tx1"/>
                </a:solidFill>
              </a:rPr>
              <a:t>Department of  Entertainment Technology</a:t>
            </a:r>
            <a:r>
              <a:rPr lang="en-US" sz="4000" b="1" dirty="0">
                <a:solidFill>
                  <a:schemeClr val="accent2"/>
                </a:solidFill>
              </a:rPr>
              <a:t> </a:t>
            </a:r>
          </a:p>
        </p:txBody>
      </p:sp>
      <p:sp>
        <p:nvSpPr>
          <p:cNvPr id="6148" name="Line 4"/>
          <p:cNvSpPr>
            <a:spLocks noChangeShapeType="1"/>
          </p:cNvSpPr>
          <p:nvPr/>
        </p:nvSpPr>
        <p:spPr bwMode="auto">
          <a:xfrm>
            <a:off x="2133600" y="4267200"/>
            <a:ext cx="33985200" cy="0"/>
          </a:xfrm>
          <a:prstGeom prst="line">
            <a:avLst/>
          </a:prstGeom>
          <a:noFill/>
          <a:ln w="57150">
            <a:solidFill>
              <a:schemeClr val="tx1"/>
            </a:solidFill>
            <a:round/>
            <a:headEnd/>
            <a:tailEnd/>
          </a:ln>
          <a:effectLst/>
        </p:spPr>
        <p:txBody>
          <a:bodyPr/>
          <a:lstStyle/>
          <a:p>
            <a:endParaRPr lang="en-US"/>
          </a:p>
        </p:txBody>
      </p:sp>
      <p:sp>
        <p:nvSpPr>
          <p:cNvPr id="7" name="Text Box 7"/>
          <p:cNvSpPr txBox="1">
            <a:spLocks noChangeArrowheads="1"/>
          </p:cNvSpPr>
          <p:nvPr/>
        </p:nvSpPr>
        <p:spPr bwMode="auto">
          <a:xfrm>
            <a:off x="1418492" y="4906053"/>
            <a:ext cx="8528538" cy="16652632"/>
          </a:xfrm>
          <a:prstGeom prst="rect">
            <a:avLst/>
          </a:prstGeom>
          <a:solidFill>
            <a:schemeClr val="bg1"/>
          </a:solidFill>
          <a:ln w="12700">
            <a:solidFill>
              <a:schemeClr val="hlink"/>
            </a:solidFill>
            <a:miter lim="800000"/>
            <a:headEnd/>
            <a:tailEnd/>
          </a:ln>
        </p:spPr>
        <p:txBody>
          <a:bodyPr lIns="914400" tIns="457200" rIns="914400" bIns="914400" anchor="t"/>
          <a:lstStyle/>
          <a:p>
            <a:pPr algn="just">
              <a:spcBef>
                <a:spcPct val="50000"/>
              </a:spcBef>
              <a:tabLst>
                <a:tab pos="500063" algn="l"/>
              </a:tabLst>
            </a:pPr>
            <a:r>
              <a:rPr lang="en-US" sz="3200" b="1" dirty="0">
                <a:solidFill>
                  <a:srgbClr val="FF8000"/>
                </a:solidFill>
              </a:rPr>
              <a:t>Introduction</a:t>
            </a:r>
            <a:endParaRPr lang="en-US" sz="3200" dirty="0"/>
          </a:p>
          <a:p>
            <a:pPr algn="just"/>
            <a:r>
              <a:rPr lang="en-US" sz="3600" b="1" dirty="0"/>
              <a:t>In our project we created a short film about a character named Sam. It delves into  the battles of loosing someone you love. The film ended up being around 15-16 minutes, and it really pushed our group to make something that was worth while.</a:t>
            </a:r>
          </a:p>
          <a:p>
            <a:pPr algn="just">
              <a:spcBef>
                <a:spcPct val="50000"/>
              </a:spcBef>
            </a:pPr>
            <a:br>
              <a:rPr lang="en-US" dirty="0"/>
            </a:br>
            <a:endParaRPr lang="en-US" dirty="0"/>
          </a:p>
          <a:p>
            <a:r>
              <a:rPr lang="en-US" sz="3200" b="1" dirty="0">
                <a:solidFill>
                  <a:srgbClr val="FF8000"/>
                </a:solidFill>
              </a:rPr>
              <a:t>The skills include</a:t>
            </a:r>
          </a:p>
          <a:p>
            <a:pPr marL="514350" indent="-514350">
              <a:buAutoNum type="arabicPeriod"/>
            </a:pPr>
            <a:r>
              <a:rPr lang="en-US" sz="3200" dirty="0"/>
              <a:t>Camera work</a:t>
            </a:r>
          </a:p>
          <a:p>
            <a:pPr marL="514350" indent="-514350">
              <a:buAutoNum type="arabicPeriod"/>
            </a:pPr>
            <a:r>
              <a:rPr lang="en-US" sz="3200" dirty="0"/>
              <a:t>Leadership</a:t>
            </a:r>
          </a:p>
          <a:p>
            <a:pPr marL="514350" indent="-514350">
              <a:buAutoNum type="arabicPeriod"/>
            </a:pPr>
            <a:r>
              <a:rPr lang="en-US" sz="3200" dirty="0"/>
              <a:t>Script Writing</a:t>
            </a:r>
          </a:p>
          <a:p>
            <a:pPr marL="514350" indent="-514350">
              <a:buAutoNum type="arabicPeriod"/>
            </a:pPr>
            <a:r>
              <a:rPr lang="en-US" sz="3200" dirty="0"/>
              <a:t>Boom Mic Work</a:t>
            </a:r>
          </a:p>
          <a:p>
            <a:endParaRPr lang="en-US" sz="3200" b="1" dirty="0">
              <a:solidFill>
                <a:srgbClr val="FF8000"/>
              </a:solidFill>
            </a:endParaRPr>
          </a:p>
          <a:p>
            <a:r>
              <a:rPr lang="en-US" sz="3200" b="1" dirty="0">
                <a:solidFill>
                  <a:srgbClr val="FF8000"/>
                </a:solidFill>
              </a:rPr>
              <a:t>The Process</a:t>
            </a:r>
          </a:p>
          <a:p>
            <a:r>
              <a:rPr lang="en-US" sz="3200" b="1" dirty="0"/>
              <a:t>As the director, I had to make sure that the scenes were adequately done. I had to make sure the actors knew what they were doing and know how the scene was going to play out. I also had to tell the Videographer Jorge  and lighting designer </a:t>
            </a:r>
            <a:r>
              <a:rPr lang="en-US" sz="3200" b="1" dirty="0" err="1"/>
              <a:t>Yamil</a:t>
            </a:r>
            <a:r>
              <a:rPr lang="en-US" sz="3200" b="1" dirty="0"/>
              <a:t> Gil what kind of shot I wanted. I also had to work with Aaron Li, who was editing the film. I oversaw the edit and told him to change stuff up and give him my general thought on the edit.</a:t>
            </a:r>
            <a:endParaRPr lang="en-US" sz="3200" dirty="0"/>
          </a:p>
        </p:txBody>
      </p:sp>
      <p:sp>
        <p:nvSpPr>
          <p:cNvPr id="8" name="Text Box 11"/>
          <p:cNvSpPr txBox="1">
            <a:spLocks noChangeArrowheads="1"/>
          </p:cNvSpPr>
          <p:nvPr/>
        </p:nvSpPr>
        <p:spPr bwMode="auto">
          <a:xfrm>
            <a:off x="1251553" y="21837153"/>
            <a:ext cx="8528538" cy="5944786"/>
          </a:xfrm>
          <a:prstGeom prst="rect">
            <a:avLst/>
          </a:prstGeom>
          <a:solidFill>
            <a:schemeClr val="bg1"/>
          </a:solidFill>
          <a:ln w="12700">
            <a:solidFill>
              <a:schemeClr val="hlink"/>
            </a:solidFill>
            <a:miter lim="800000"/>
            <a:headEnd/>
            <a:tailEnd/>
          </a:ln>
        </p:spPr>
        <p:txBody>
          <a:bodyPr lIns="914400" tIns="457200" rIns="914400" bIns="914400" anchor="t"/>
          <a:lstStyle/>
          <a:p>
            <a:pPr algn="just">
              <a:spcBef>
                <a:spcPct val="50000"/>
              </a:spcBef>
              <a:tabLst>
                <a:tab pos="508000" algn="l"/>
              </a:tabLst>
            </a:pPr>
            <a:r>
              <a:rPr lang="en-US" sz="4000" b="1" dirty="0">
                <a:solidFill>
                  <a:srgbClr val="FF8000"/>
                </a:solidFill>
              </a:rPr>
              <a:t>Hypothesis </a:t>
            </a:r>
          </a:p>
          <a:p>
            <a:pPr>
              <a:spcBef>
                <a:spcPct val="50000"/>
              </a:spcBef>
              <a:tabLst>
                <a:tab pos="508000" algn="l"/>
              </a:tabLst>
            </a:pPr>
            <a:endParaRPr lang="en-US" sz="2400" dirty="0"/>
          </a:p>
          <a:p>
            <a:endParaRPr lang="en-US" sz="2400" dirty="0"/>
          </a:p>
          <a:p>
            <a:pPr marL="457200" indent="-457200">
              <a:buAutoNum type="arabicPeriod"/>
            </a:pPr>
            <a:r>
              <a:rPr lang="en-US" sz="4000" dirty="0"/>
              <a:t>How are the scenes going to be shot?</a:t>
            </a:r>
          </a:p>
          <a:p>
            <a:pPr marL="457200" indent="-457200">
              <a:buAutoNum type="arabicPeriod"/>
            </a:pPr>
            <a:r>
              <a:rPr lang="en-US" sz="4000" dirty="0"/>
              <a:t>What equipment do we use?</a:t>
            </a:r>
          </a:p>
          <a:p>
            <a:pPr marL="457200" indent="-457200">
              <a:buAutoNum type="arabicPeriod"/>
            </a:pPr>
            <a:r>
              <a:rPr lang="en-US" sz="4000" dirty="0"/>
              <a:t>Are there going to be props?</a:t>
            </a:r>
          </a:p>
          <a:p>
            <a:pPr marL="457200" indent="-457200">
              <a:buAutoNum type="arabicPeriod"/>
            </a:pPr>
            <a:r>
              <a:rPr lang="en-US" sz="4000" dirty="0"/>
              <a:t>What day should we shoot?</a:t>
            </a:r>
          </a:p>
          <a:p>
            <a:pPr marL="457200" indent="-457200">
              <a:buAutoNum type="arabicPeriod"/>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a:spcBef>
                <a:spcPct val="10000"/>
              </a:spcBef>
              <a:tabLst>
                <a:tab pos="508000" algn="l"/>
              </a:tabLst>
            </a:pPr>
            <a:endParaRPr lang="en-US" sz="2400" dirty="0">
              <a:latin typeface="Times New Roman" charset="0"/>
            </a:endParaRPr>
          </a:p>
        </p:txBody>
      </p:sp>
      <p:sp>
        <p:nvSpPr>
          <p:cNvPr id="9" name="Text Box 13"/>
          <p:cNvSpPr txBox="1">
            <a:spLocks noChangeArrowheads="1"/>
          </p:cNvSpPr>
          <p:nvPr/>
        </p:nvSpPr>
        <p:spPr bwMode="auto">
          <a:xfrm>
            <a:off x="28289594" y="4873025"/>
            <a:ext cx="9216583" cy="10814592"/>
          </a:xfrm>
          <a:prstGeom prst="rect">
            <a:avLst/>
          </a:prstGeom>
          <a:solidFill>
            <a:schemeClr val="bg1"/>
          </a:solidFill>
          <a:ln w="12700">
            <a:solidFill>
              <a:schemeClr val="hlink"/>
            </a:solidFill>
            <a:miter lim="800000"/>
            <a:headEnd/>
            <a:tailEnd/>
          </a:ln>
        </p:spPr>
        <p:txBody>
          <a:bodyPr lIns="914400" tIns="457200" rIns="914400" bIns="914400"/>
          <a:lstStyle/>
          <a:p>
            <a:pPr algn="ctr">
              <a:spcBef>
                <a:spcPct val="50000"/>
              </a:spcBef>
              <a:tabLst>
                <a:tab pos="635000" algn="l"/>
              </a:tabLst>
            </a:pPr>
            <a:r>
              <a:rPr lang="en-US" sz="4400" b="1" dirty="0">
                <a:solidFill>
                  <a:srgbClr val="FF8000"/>
                </a:solidFill>
              </a:rPr>
              <a:t>Conclusion</a:t>
            </a:r>
          </a:p>
          <a:p>
            <a:pPr>
              <a:spcBef>
                <a:spcPct val="50000"/>
              </a:spcBef>
              <a:tabLst>
                <a:tab pos="635000" algn="l"/>
              </a:tabLst>
            </a:pPr>
            <a:r>
              <a:rPr lang="en-US" sz="4400" b="1" dirty="0"/>
              <a:t>As the finished project roles out, I hope everyone that worked on it is happy with what they have done. Even though there was some shortcomings we still tried and pushed forward with the project.  Working on this project has made me a better director, and I hope to continue to push forward with more short films.  </a:t>
            </a:r>
          </a:p>
        </p:txBody>
      </p:sp>
      <p:sp>
        <p:nvSpPr>
          <p:cNvPr id="13" name="Text Box 114"/>
          <p:cNvSpPr txBox="1">
            <a:spLocks noChangeArrowheads="1"/>
          </p:cNvSpPr>
          <p:nvPr/>
        </p:nvSpPr>
        <p:spPr bwMode="auto">
          <a:xfrm>
            <a:off x="27992484" y="16324326"/>
            <a:ext cx="9810804" cy="11457613"/>
          </a:xfrm>
          <a:prstGeom prst="rect">
            <a:avLst/>
          </a:prstGeom>
          <a:solidFill>
            <a:schemeClr val="bg1"/>
          </a:solidFill>
          <a:ln w="12700">
            <a:solidFill>
              <a:schemeClr val="hlink"/>
            </a:solidFill>
            <a:miter lim="800000"/>
            <a:headEnd/>
            <a:tailEnd/>
          </a:ln>
        </p:spPr>
        <p:txBody>
          <a:bodyPr lIns="914400" tIns="914400" rIns="914400" bIns="914400"/>
          <a:lstStyle/>
          <a:p>
            <a:pPr algn="ctr">
              <a:tabLst>
                <a:tab pos="500063" algn="l"/>
              </a:tabLst>
            </a:pPr>
            <a:r>
              <a:rPr lang="en-US" sz="4400" b="1" dirty="0">
                <a:solidFill>
                  <a:srgbClr val="FF8000"/>
                </a:solidFill>
              </a:rPr>
              <a:t>Results</a:t>
            </a:r>
          </a:p>
          <a:p>
            <a:pPr algn="just">
              <a:tabLst>
                <a:tab pos="500063" algn="l"/>
              </a:tabLst>
            </a:pPr>
            <a:r>
              <a:rPr lang="en-US" sz="4400" b="1" dirty="0"/>
              <a:t>1. Showcase project in portfolio.</a:t>
            </a:r>
          </a:p>
          <a:p>
            <a:pPr algn="just">
              <a:tabLst>
                <a:tab pos="500063" algn="l"/>
              </a:tabLst>
            </a:pPr>
            <a:r>
              <a:rPr lang="en-US" sz="4400" b="1" dirty="0"/>
              <a:t>2. Release the film so People can see</a:t>
            </a:r>
          </a:p>
        </p:txBody>
      </p:sp>
      <p:sp>
        <p:nvSpPr>
          <p:cNvPr id="19" name="Text Box 114"/>
          <p:cNvSpPr txBox="1">
            <a:spLocks noChangeArrowheads="1"/>
          </p:cNvSpPr>
          <p:nvPr/>
        </p:nvSpPr>
        <p:spPr bwMode="auto">
          <a:xfrm>
            <a:off x="10087848" y="21837153"/>
            <a:ext cx="9537095" cy="5944786"/>
          </a:xfrm>
          <a:prstGeom prst="rect">
            <a:avLst/>
          </a:prstGeom>
          <a:solidFill>
            <a:schemeClr val="bg1"/>
          </a:solidFill>
          <a:ln w="12700">
            <a:solidFill>
              <a:schemeClr val="hlink"/>
            </a:solidFill>
            <a:miter lim="800000"/>
            <a:headEnd/>
            <a:tailEnd/>
          </a:ln>
        </p:spPr>
        <p:txBody>
          <a:bodyPr lIns="914400" tIns="914400" rIns="914400" bIns="914400" anchor="t"/>
          <a:lstStyle/>
          <a:p>
            <a:pPr algn="ctr">
              <a:tabLst>
                <a:tab pos="500063" algn="l"/>
              </a:tabLst>
            </a:pPr>
            <a:r>
              <a:rPr lang="en-US" sz="4400" b="1" dirty="0">
                <a:solidFill>
                  <a:srgbClr val="FF8000"/>
                </a:solidFill>
              </a:rPr>
              <a:t>Materials:</a:t>
            </a:r>
          </a:p>
          <a:p>
            <a:pPr marL="742950" indent="-742950" algn="ctr">
              <a:buAutoNum type="arabicPeriod"/>
              <a:tabLst>
                <a:tab pos="500063" algn="l"/>
              </a:tabLst>
            </a:pPr>
            <a:r>
              <a:rPr lang="en-US" sz="4400" b="1" dirty="0"/>
              <a:t>Canon c200 With 18-35mm lens.</a:t>
            </a:r>
          </a:p>
          <a:p>
            <a:pPr marL="742950" indent="-742950" algn="ctr">
              <a:buAutoNum type="arabicPeriod"/>
              <a:tabLst>
                <a:tab pos="500063" algn="l"/>
              </a:tabLst>
            </a:pPr>
            <a:r>
              <a:rPr lang="en-US" sz="4400" b="1" dirty="0"/>
              <a:t>Tripod</a:t>
            </a:r>
          </a:p>
          <a:p>
            <a:pPr marL="742950" indent="-742950" algn="ctr">
              <a:buAutoNum type="arabicPeriod"/>
              <a:tabLst>
                <a:tab pos="500063" algn="l"/>
              </a:tabLst>
            </a:pPr>
            <a:r>
              <a:rPr lang="en-US" sz="4400" b="1" dirty="0"/>
              <a:t>Mic</a:t>
            </a:r>
          </a:p>
          <a:p>
            <a:pPr marL="742950" indent="-742950" algn="ctr">
              <a:buAutoNum type="arabicPeriod"/>
              <a:tabLst>
                <a:tab pos="500063" algn="l"/>
              </a:tabLst>
            </a:pPr>
            <a:r>
              <a:rPr lang="en-US" sz="4400" b="1" dirty="0"/>
              <a:t>Boom Pole</a:t>
            </a:r>
          </a:p>
          <a:p>
            <a:pPr>
              <a:tabLst>
                <a:tab pos="500063" algn="l"/>
              </a:tabLst>
            </a:pPr>
            <a:r>
              <a:rPr lang="en-US" sz="4400" b="1" dirty="0"/>
              <a:t> </a:t>
            </a:r>
            <a:endParaRPr lang="en-US" sz="4400" b="1" dirty="0">
              <a:solidFill>
                <a:srgbClr val="FF8000"/>
              </a:solidFill>
            </a:endParaRPr>
          </a:p>
          <a:p>
            <a:pPr algn="just">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algn="just">
              <a:tabLst>
                <a:tab pos="500063" algn="l"/>
              </a:tabLst>
            </a:pPr>
            <a:endParaRPr lang="en-US" sz="2800" b="1" dirty="0"/>
          </a:p>
        </p:txBody>
      </p:sp>
      <p:pic>
        <p:nvPicPr>
          <p:cNvPr id="1026" name="Picture 2">
            <a:extLst>
              <a:ext uri="{FF2B5EF4-FFF2-40B4-BE49-F238E27FC236}">
                <a16:creationId xmlns:a16="http://schemas.microsoft.com/office/drawing/2014/main" id="{3B15BC49-C461-4DDF-8E8D-C6CCCAE89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1476" y="4906053"/>
            <a:ext cx="17606066" cy="72625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0C96F3-D450-480F-A378-39701018F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1476" y="12560489"/>
            <a:ext cx="17236562" cy="7943173"/>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14">
            <a:extLst>
              <a:ext uri="{FF2B5EF4-FFF2-40B4-BE49-F238E27FC236}">
                <a16:creationId xmlns:a16="http://schemas.microsoft.com/office/drawing/2014/main" id="{9467CC74-6724-4000-A1BD-D5700E1B47B7}"/>
              </a:ext>
            </a:extLst>
          </p:cNvPr>
          <p:cNvSpPr txBox="1">
            <a:spLocks noChangeArrowheads="1"/>
          </p:cNvSpPr>
          <p:nvPr/>
        </p:nvSpPr>
        <p:spPr bwMode="auto">
          <a:xfrm>
            <a:off x="19923514" y="21837153"/>
            <a:ext cx="7664524" cy="5762573"/>
          </a:xfrm>
          <a:prstGeom prst="rect">
            <a:avLst/>
          </a:prstGeom>
          <a:solidFill>
            <a:schemeClr val="bg1"/>
          </a:solidFill>
          <a:ln w="12700">
            <a:solidFill>
              <a:schemeClr val="hlink"/>
            </a:solidFill>
            <a:miter lim="800000"/>
            <a:headEnd/>
            <a:tailEnd/>
          </a:ln>
        </p:spPr>
        <p:txBody>
          <a:bodyPr lIns="914400" tIns="914400" rIns="914400" bIns="914400" anchor="t"/>
          <a:lstStyle/>
          <a:p>
            <a:pPr algn="ctr">
              <a:tabLst>
                <a:tab pos="500063" algn="l"/>
              </a:tabLst>
            </a:pPr>
            <a:r>
              <a:rPr lang="en-US" sz="4400" b="1" dirty="0">
                <a:solidFill>
                  <a:srgbClr val="FF8000"/>
                </a:solidFill>
              </a:rPr>
              <a:t>Acknowledgements:</a:t>
            </a:r>
          </a:p>
          <a:p>
            <a:pPr>
              <a:tabLst>
                <a:tab pos="500063" algn="l"/>
              </a:tabLst>
            </a:pPr>
            <a:r>
              <a:rPr lang="en-US" sz="4400" b="1" dirty="0"/>
              <a:t> 1.Professor </a:t>
            </a:r>
            <a:r>
              <a:rPr lang="en-US" sz="4400" b="1" dirty="0" err="1"/>
              <a:t>Ryoya</a:t>
            </a:r>
            <a:endParaRPr lang="en-US" sz="4400" b="1" dirty="0"/>
          </a:p>
          <a:p>
            <a:pPr>
              <a:tabLst>
                <a:tab pos="500063" algn="l"/>
              </a:tabLst>
            </a:pPr>
            <a:r>
              <a:rPr lang="en-US" sz="4400" b="1" dirty="0"/>
              <a:t> 2. Jorge Peralta</a:t>
            </a:r>
          </a:p>
          <a:p>
            <a:pPr>
              <a:tabLst>
                <a:tab pos="500063" algn="l"/>
              </a:tabLst>
            </a:pPr>
            <a:r>
              <a:rPr lang="en-US" sz="4400" b="1" dirty="0"/>
              <a:t> 3. </a:t>
            </a:r>
            <a:r>
              <a:rPr lang="en-US" sz="4400" b="1" dirty="0" err="1"/>
              <a:t>Yamil</a:t>
            </a:r>
            <a:r>
              <a:rPr lang="en-US" sz="4400" b="1" dirty="0"/>
              <a:t> Gil</a:t>
            </a:r>
          </a:p>
          <a:p>
            <a:pPr>
              <a:tabLst>
                <a:tab pos="500063" algn="l"/>
              </a:tabLst>
            </a:pPr>
            <a:r>
              <a:rPr lang="en-US" sz="4400" b="1" dirty="0"/>
              <a:t> 4. Aaron Li</a:t>
            </a:r>
          </a:p>
          <a:p>
            <a:pPr algn="just">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marL="742950" indent="-742950" algn="just">
              <a:buAutoNum type="arabicPeriod"/>
              <a:tabLst>
                <a:tab pos="500063" algn="l"/>
              </a:tabLst>
            </a:pPr>
            <a:endParaRPr lang="en-US" sz="3600" b="1" dirty="0"/>
          </a:p>
          <a:p>
            <a:pPr algn="just">
              <a:tabLst>
                <a:tab pos="500063" algn="l"/>
              </a:tabLst>
            </a:pPr>
            <a:endParaRPr lang="en-US" sz="2800" b="1" dirty="0"/>
          </a:p>
        </p:txBody>
      </p:sp>
      <p:pic>
        <p:nvPicPr>
          <p:cNvPr id="1032" name="Picture 8">
            <a:extLst>
              <a:ext uri="{FF2B5EF4-FFF2-40B4-BE49-F238E27FC236}">
                <a16:creationId xmlns:a16="http://schemas.microsoft.com/office/drawing/2014/main" id="{DEFFB58E-B0DD-4000-8D49-455D8413E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94100" y="21341800"/>
            <a:ext cx="8343900" cy="6257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2D0C64EC0303439D3B0698FFE08B56" ma:contentTypeVersion="9" ma:contentTypeDescription="Create a new document." ma:contentTypeScope="" ma:versionID="d37a0b787d10fb1acdbdbcd8a2ab6786">
  <xsd:schema xmlns:xsd="http://www.w3.org/2001/XMLSchema" xmlns:xs="http://www.w3.org/2001/XMLSchema" xmlns:p="http://schemas.microsoft.com/office/2006/metadata/properties" xmlns:ns3="0286dc61-4fd9-47e7-b73a-928366ef4e38" targetNamespace="http://schemas.microsoft.com/office/2006/metadata/properties" ma:root="true" ma:fieldsID="e5a0e7fee2246702e017e387bef6d6db" ns3:_="">
    <xsd:import namespace="0286dc61-4fd9-47e7-b73a-928366ef4e3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6dc61-4fd9-47e7-b73a-928366ef4e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E4B2E1-CE13-4840-A6A0-365C96AC1757}">
  <ds:schemaRefs>
    <ds:schemaRef ds:uri="0286dc61-4fd9-47e7-b73a-928366ef4e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057F376-028A-4292-B525-DDA40F56045F}">
  <ds:schemaRefs>
    <ds:schemaRef ds:uri="0286dc61-4fd9-47e7-b73a-928366ef4e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9AD135-DD12-4A13-B47C-5B03D3AA3A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Slate</Template>
  <TotalTime>69</TotalTime>
  <Words>312</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Calisto MT</vt:lpstr>
      <vt:lpstr>Engravers MT</vt:lpstr>
      <vt:lpstr>Times New Roman</vt:lpstr>
      <vt:lpstr>Wingdings 2</vt:lpstr>
      <vt:lpstr>Slate</vt:lpstr>
      <vt:lpstr>abuela Zakareia Masboob  Department of  Entertainment Technology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Brandt</dc:creator>
  <cp:lastModifiedBy>Zakareia.Masboob@mail.citytech.cuny.edu</cp:lastModifiedBy>
  <cp:revision>3</cp:revision>
  <dcterms:created xsi:type="dcterms:W3CDTF">1601-01-01T00:00:00Z</dcterms:created>
  <dcterms:modified xsi:type="dcterms:W3CDTF">2022-04-07T09:28:55Z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0x010100492D0C64EC0303439D3B0698FFE08B56</vt:lpwstr>
  </property>
</Properties>
</file>