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94"/>
  </p:normalViewPr>
  <p:slideViewPr>
    <p:cSldViewPr snapToGrid="0" snapToObjects="1">
      <p:cViewPr varScale="1">
        <p:scale>
          <a:sx n="114" d="100"/>
          <a:sy n="114" d="100"/>
        </p:scale>
        <p:origin x="43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12/15/2019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12/15/2019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12/15/2019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12/15/2019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12/15/2019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4B08D-5247-BC4D-BCBA-5AF62203FA5B}"/>
              </a:ext>
            </a:extLst>
          </p:cNvPr>
          <p:cNvSpPr>
            <a:spLocks noGrp="1"/>
          </p:cNvSpPr>
          <p:nvPr>
            <p:ph type="ctrTitle"/>
          </p:nvPr>
        </p:nvSpPr>
        <p:spPr>
          <a:xfrm>
            <a:off x="1915127" y="1569313"/>
            <a:ext cx="8361229" cy="2098226"/>
          </a:xfrm>
        </p:spPr>
        <p:txBody>
          <a:bodyPr/>
          <a:lstStyle/>
          <a:p>
            <a:r>
              <a:rPr lang="en-US" sz="6600" b="1" dirty="0">
                <a:latin typeface="Arial" panose="020B0604020202020204" pitchFamily="34" charset="0"/>
                <a:cs typeface="Arial" panose="020B0604020202020204" pitchFamily="34" charset="0"/>
              </a:rPr>
              <a:t>YINGYANG ZHANG</a:t>
            </a:r>
          </a:p>
        </p:txBody>
      </p:sp>
      <p:sp>
        <p:nvSpPr>
          <p:cNvPr id="3" name="Subtitle 2">
            <a:extLst>
              <a:ext uri="{FF2B5EF4-FFF2-40B4-BE49-F238E27FC236}">
                <a16:creationId xmlns:a16="http://schemas.microsoft.com/office/drawing/2014/main" id="{86F6062F-BE34-F344-89D2-3D14BEB28A73}"/>
              </a:ext>
            </a:extLst>
          </p:cNvPr>
          <p:cNvSpPr>
            <a:spLocks noGrp="1"/>
          </p:cNvSpPr>
          <p:nvPr>
            <p:ph type="subTitle" idx="1"/>
          </p:nvPr>
        </p:nvSpPr>
        <p:spPr>
          <a:xfrm>
            <a:off x="2679904" y="3757497"/>
            <a:ext cx="6831673" cy="1086237"/>
          </a:xfrm>
        </p:spPr>
        <p:txBody>
          <a:bodyPr/>
          <a:lstStyle/>
          <a:p>
            <a:r>
              <a:rPr lang="en-US" dirty="0"/>
              <a:t>COMD 4900   INTERNSHIP</a:t>
            </a:r>
          </a:p>
        </p:txBody>
      </p:sp>
    </p:spTree>
    <p:extLst>
      <p:ext uri="{BB962C8B-B14F-4D97-AF65-F5344CB8AC3E}">
        <p14:creationId xmlns:p14="http://schemas.microsoft.com/office/powerpoint/2010/main" val="2566844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36598-BF36-914F-9B1C-07B585F606CC}"/>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HOW</a:t>
            </a:r>
          </a:p>
        </p:txBody>
      </p:sp>
      <p:sp>
        <p:nvSpPr>
          <p:cNvPr id="3" name="Content Placeholder 2">
            <a:extLst>
              <a:ext uri="{FF2B5EF4-FFF2-40B4-BE49-F238E27FC236}">
                <a16:creationId xmlns:a16="http://schemas.microsoft.com/office/drawing/2014/main" id="{02053687-63C4-E649-9D0A-C84E8D768A68}"/>
              </a:ext>
            </a:extLst>
          </p:cNvPr>
          <p:cNvSpPr>
            <a:spLocks noGrp="1"/>
          </p:cNvSpPr>
          <p:nvPr>
            <p:ph idx="1"/>
          </p:nvPr>
        </p:nvSpPr>
        <p:spPr>
          <a:xfrm>
            <a:off x="1371600" y="2286000"/>
            <a:ext cx="9190139" cy="3581400"/>
          </a:xfrm>
        </p:spPr>
        <p:txBody>
          <a:bodyPr/>
          <a:lstStyle/>
          <a:p>
            <a:pPr marL="0" indent="0">
              <a:buNone/>
            </a:pPr>
            <a:r>
              <a:rPr lang="en-US" dirty="0"/>
              <a:t>I got this intern from one of my friends. It is a sign making company owned by my friend’s uncle. </a:t>
            </a:r>
            <a:r>
              <a:rPr lang="en-US"/>
              <a:t>The reason </a:t>
            </a:r>
            <a:r>
              <a:rPr lang="en-US" dirty="0"/>
              <a:t>I wanted to work there was that he told me it will be easy and I will also get paid. This is my last semester and I am having five classes. I thought to myself, an easy intern might be what I needed. So I just said ok and started working there. </a:t>
            </a:r>
          </a:p>
        </p:txBody>
      </p:sp>
    </p:spTree>
    <p:extLst>
      <p:ext uri="{BB962C8B-B14F-4D97-AF65-F5344CB8AC3E}">
        <p14:creationId xmlns:p14="http://schemas.microsoft.com/office/powerpoint/2010/main" val="3440601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8BEB1-77E7-1E44-B161-DACAAD420192}"/>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INTRO</a:t>
            </a:r>
          </a:p>
        </p:txBody>
      </p:sp>
      <p:sp>
        <p:nvSpPr>
          <p:cNvPr id="3" name="Content Placeholder 2">
            <a:extLst>
              <a:ext uri="{FF2B5EF4-FFF2-40B4-BE49-F238E27FC236}">
                <a16:creationId xmlns:a16="http://schemas.microsoft.com/office/drawing/2014/main" id="{53438134-3126-5643-8807-F8615ED6C942}"/>
              </a:ext>
            </a:extLst>
          </p:cNvPr>
          <p:cNvSpPr>
            <a:spLocks noGrp="1"/>
          </p:cNvSpPr>
          <p:nvPr>
            <p:ph idx="1"/>
          </p:nvPr>
        </p:nvSpPr>
        <p:spPr/>
        <p:txBody>
          <a:bodyPr/>
          <a:lstStyle/>
          <a:p>
            <a:pPr marL="0" indent="0">
              <a:buNone/>
            </a:pPr>
            <a:r>
              <a:rPr lang="en-US" dirty="0"/>
              <a:t>The company is called L.K. creative sign. The company is very small. They specialize in designing and making store signs and billboards. They also do awnings and different kinds of light box. There are only two people in the design team. Just me and my boss. I almost can’t find any information about this company on the internet. They don’t even have a website.  </a:t>
            </a:r>
          </a:p>
        </p:txBody>
      </p:sp>
    </p:spTree>
    <p:extLst>
      <p:ext uri="{BB962C8B-B14F-4D97-AF65-F5344CB8AC3E}">
        <p14:creationId xmlns:p14="http://schemas.microsoft.com/office/powerpoint/2010/main" val="2278987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ABE45-29B0-5A42-84FB-CF98B37BB143}"/>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REPONSIBILITY</a:t>
            </a:r>
          </a:p>
        </p:txBody>
      </p:sp>
      <p:sp>
        <p:nvSpPr>
          <p:cNvPr id="3" name="Content Placeholder 2">
            <a:extLst>
              <a:ext uri="{FF2B5EF4-FFF2-40B4-BE49-F238E27FC236}">
                <a16:creationId xmlns:a16="http://schemas.microsoft.com/office/drawing/2014/main" id="{7EE8D6F9-FD63-6B4A-9D70-701BE62CD7B0}"/>
              </a:ext>
            </a:extLst>
          </p:cNvPr>
          <p:cNvSpPr>
            <a:spLocks noGrp="1"/>
          </p:cNvSpPr>
          <p:nvPr>
            <p:ph idx="1"/>
          </p:nvPr>
        </p:nvSpPr>
        <p:spPr/>
        <p:txBody>
          <a:bodyPr/>
          <a:lstStyle/>
          <a:p>
            <a:r>
              <a:rPr lang="en-US" dirty="0"/>
              <a:t>Store sign design</a:t>
            </a:r>
          </a:p>
          <a:p>
            <a:r>
              <a:rPr lang="en-US" dirty="0" err="1"/>
              <a:t>FlexiSign</a:t>
            </a:r>
            <a:r>
              <a:rPr lang="en-US" dirty="0"/>
              <a:t> pro (software)</a:t>
            </a:r>
          </a:p>
          <a:p>
            <a:r>
              <a:rPr lang="en-US" dirty="0"/>
              <a:t>Vinyl cutting</a:t>
            </a:r>
          </a:p>
          <a:p>
            <a:r>
              <a:rPr lang="en-US" dirty="0"/>
              <a:t>Billboard design</a:t>
            </a:r>
          </a:p>
          <a:p>
            <a:endParaRPr lang="en-US" dirty="0"/>
          </a:p>
        </p:txBody>
      </p:sp>
      <p:pic>
        <p:nvPicPr>
          <p:cNvPr id="5" name="Picture 4" descr="A picture containing indoor, sitting, table, white&#10;&#10;Description automatically generated">
            <a:extLst>
              <a:ext uri="{FF2B5EF4-FFF2-40B4-BE49-F238E27FC236}">
                <a16:creationId xmlns:a16="http://schemas.microsoft.com/office/drawing/2014/main" id="{6C4CE23B-C9D0-43D5-8C69-FD3FAC04BB6C}"/>
              </a:ext>
            </a:extLst>
          </p:cNvPr>
          <p:cNvPicPr>
            <a:picLocks noChangeAspect="1"/>
          </p:cNvPicPr>
          <p:nvPr/>
        </p:nvPicPr>
        <p:blipFill>
          <a:blip r:embed="rId2"/>
          <a:stretch>
            <a:fillRect/>
          </a:stretch>
        </p:blipFill>
        <p:spPr>
          <a:xfrm>
            <a:off x="1489507" y="4402324"/>
            <a:ext cx="3648683" cy="2049344"/>
          </a:xfrm>
          <a:prstGeom prst="rect">
            <a:avLst/>
          </a:prstGeom>
        </p:spPr>
      </p:pic>
      <p:pic>
        <p:nvPicPr>
          <p:cNvPr id="7" name="Picture 6" descr="A screenshot of a social media post&#10;&#10;Description automatically generated">
            <a:extLst>
              <a:ext uri="{FF2B5EF4-FFF2-40B4-BE49-F238E27FC236}">
                <a16:creationId xmlns:a16="http://schemas.microsoft.com/office/drawing/2014/main" id="{796C283C-8333-4C91-9829-07860FCEEA27}"/>
              </a:ext>
            </a:extLst>
          </p:cNvPr>
          <p:cNvPicPr>
            <a:picLocks noChangeAspect="1"/>
          </p:cNvPicPr>
          <p:nvPr/>
        </p:nvPicPr>
        <p:blipFill>
          <a:blip r:embed="rId3"/>
          <a:stretch>
            <a:fillRect/>
          </a:stretch>
        </p:blipFill>
        <p:spPr>
          <a:xfrm>
            <a:off x="5628432" y="4402324"/>
            <a:ext cx="3754526" cy="2049345"/>
          </a:xfrm>
          <a:prstGeom prst="rect">
            <a:avLst/>
          </a:prstGeom>
        </p:spPr>
      </p:pic>
    </p:spTree>
    <p:extLst>
      <p:ext uri="{BB962C8B-B14F-4D97-AF65-F5344CB8AC3E}">
        <p14:creationId xmlns:p14="http://schemas.microsoft.com/office/powerpoint/2010/main" val="2242089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33A1C-8B59-2345-880C-C43C30D07519}"/>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PROJECTS</a:t>
            </a:r>
          </a:p>
        </p:txBody>
      </p:sp>
      <p:sp>
        <p:nvSpPr>
          <p:cNvPr id="3" name="Content Placeholder 2">
            <a:extLst>
              <a:ext uri="{FF2B5EF4-FFF2-40B4-BE49-F238E27FC236}">
                <a16:creationId xmlns:a16="http://schemas.microsoft.com/office/drawing/2014/main" id="{B7D85AA3-E18E-614E-AD80-5924DCB4D5C1}"/>
              </a:ext>
            </a:extLst>
          </p:cNvPr>
          <p:cNvSpPr>
            <a:spLocks noGrp="1"/>
          </p:cNvSpPr>
          <p:nvPr>
            <p:ph idx="1"/>
          </p:nvPr>
        </p:nvSpPr>
        <p:spPr/>
        <p:txBody>
          <a:bodyPr/>
          <a:lstStyle/>
          <a:p>
            <a:r>
              <a:rPr lang="en-US" dirty="0"/>
              <a:t>Hardware shop store sign</a:t>
            </a:r>
          </a:p>
          <a:p>
            <a:r>
              <a:rPr lang="en-US" dirty="0"/>
              <a:t>Dessert shop store sign</a:t>
            </a:r>
          </a:p>
          <a:p>
            <a:r>
              <a:rPr lang="en-US" dirty="0"/>
              <a:t>Off-price department store sign</a:t>
            </a:r>
          </a:p>
          <a:p>
            <a:r>
              <a:rPr lang="en-US" dirty="0"/>
              <a:t>Auto repair store sign</a:t>
            </a:r>
          </a:p>
          <a:p>
            <a:r>
              <a:rPr lang="en-US" dirty="0"/>
              <a:t>Clinic posters on front door</a:t>
            </a:r>
          </a:p>
          <a:p>
            <a:r>
              <a:rPr lang="en-US" dirty="0"/>
              <a:t>Dessert shop store sign redesign</a:t>
            </a:r>
          </a:p>
          <a:p>
            <a:r>
              <a:rPr lang="en-US" dirty="0"/>
              <a:t>Supermarket store sign redesign</a:t>
            </a:r>
          </a:p>
          <a:p>
            <a:pPr marL="0" indent="0">
              <a:buNone/>
            </a:pPr>
            <a:endParaRPr lang="en-US" dirty="0"/>
          </a:p>
        </p:txBody>
      </p:sp>
    </p:spTree>
    <p:extLst>
      <p:ext uri="{BB962C8B-B14F-4D97-AF65-F5344CB8AC3E}">
        <p14:creationId xmlns:p14="http://schemas.microsoft.com/office/powerpoint/2010/main" val="3767707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4F1AC-0570-1347-90A2-A586EF8F90F7}"/>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RESULT</a:t>
            </a:r>
          </a:p>
        </p:txBody>
      </p:sp>
      <p:sp>
        <p:nvSpPr>
          <p:cNvPr id="3" name="Content Placeholder 2">
            <a:extLst>
              <a:ext uri="{FF2B5EF4-FFF2-40B4-BE49-F238E27FC236}">
                <a16:creationId xmlns:a16="http://schemas.microsoft.com/office/drawing/2014/main" id="{29ABE7A1-9854-6240-9B21-CB989D138B29}"/>
              </a:ext>
            </a:extLst>
          </p:cNvPr>
          <p:cNvSpPr>
            <a:spLocks noGrp="1"/>
          </p:cNvSpPr>
          <p:nvPr>
            <p:ph idx="1"/>
          </p:nvPr>
        </p:nvSpPr>
        <p:spPr/>
        <p:txBody>
          <a:bodyPr/>
          <a:lstStyle/>
          <a:p>
            <a:r>
              <a:rPr lang="en-US" dirty="0"/>
              <a:t>speak up more and express myself more </a:t>
            </a:r>
          </a:p>
          <a:p>
            <a:r>
              <a:rPr lang="en-US" dirty="0"/>
              <a:t>work </a:t>
            </a:r>
            <a:r>
              <a:rPr lang="en-US" altLang="zh-CN" dirty="0"/>
              <a:t>faster</a:t>
            </a:r>
          </a:p>
          <a:p>
            <a:r>
              <a:rPr lang="en-US" dirty="0"/>
              <a:t>speak with the clients with more confidence</a:t>
            </a:r>
          </a:p>
        </p:txBody>
      </p:sp>
    </p:spTree>
    <p:extLst>
      <p:ext uri="{BB962C8B-B14F-4D97-AF65-F5344CB8AC3E}">
        <p14:creationId xmlns:p14="http://schemas.microsoft.com/office/powerpoint/2010/main" val="486424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21853-697E-B340-99C4-199C216048FC}"/>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120078411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152</TotalTime>
  <Words>226</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Franklin Gothic Book</vt:lpstr>
      <vt:lpstr>Crop</vt:lpstr>
      <vt:lpstr>YINGYANG ZHANG</vt:lpstr>
      <vt:lpstr>HOW</vt:lpstr>
      <vt:lpstr>INTRO</vt:lpstr>
      <vt:lpstr>REPONSIBILITY</vt:lpstr>
      <vt:lpstr>PROJECTS</vt:lpstr>
      <vt:lpstr>RESULT</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YINGYANG ZHANG</dc:title>
  <dc:creator>Eva Chen</dc:creator>
  <cp:lastModifiedBy>yingyang.zhang@yahoo.com</cp:lastModifiedBy>
  <cp:revision>14</cp:revision>
  <dcterms:created xsi:type="dcterms:W3CDTF">2019-12-08T20:05:48Z</dcterms:created>
  <dcterms:modified xsi:type="dcterms:W3CDTF">2019-12-16T01:40:35Z</dcterms:modified>
</cp:coreProperties>
</file>