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6" r:id="rId12"/>
    <p:sldId id="268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57"/>
    <p:restoredTop sz="94554"/>
  </p:normalViewPr>
  <p:slideViewPr>
    <p:cSldViewPr snapToGrid="0" snapToObjects="1">
      <p:cViewPr varScale="1">
        <p:scale>
          <a:sx n="90" d="100"/>
          <a:sy n="90" d="100"/>
        </p:scale>
        <p:origin x="8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4/13/20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363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4/13/20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907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4/13/20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519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4/13/20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806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4/13/20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3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4/13/20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890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4/13/20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121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4/13/20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484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4/13/20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935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4/13/20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011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4/13/20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293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4/13/20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16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4/13/20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66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4/13/20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110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4/13/20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041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4/13/20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871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4/13/20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12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4/13/20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6977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</p:sldLayoutIdLst>
  <p:hf sldNum="0" hdr="0" ftr="0" dt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4000" i="1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DZXSMU2lAk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35579A-BB7B-468A-A379-E1E5743793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9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 flipH="1">
            <a:off x="7737531" y="1101852"/>
            <a:ext cx="4254640" cy="4654297"/>
          </a:xfrm>
          <a:prstGeom prst="round2SameRect">
            <a:avLst>
              <a:gd name="adj1" fmla="val 5146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949F5B-C1B1-D549-8DAE-2746AC4F51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84543" y="1623412"/>
            <a:ext cx="3503122" cy="2287229"/>
          </a:xfrm>
        </p:spPr>
        <p:txBody>
          <a:bodyPr>
            <a:normAutofit/>
          </a:bodyPr>
          <a:lstStyle/>
          <a:p>
            <a:pPr algn="l"/>
            <a:r>
              <a:rPr lang="en-US" sz="4400" dirty="0"/>
              <a:t>Early Habits For A Brighter Smile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2C4FAA-4666-3C41-A71C-C396ED2464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84543" y="4009771"/>
            <a:ext cx="3503122" cy="1244361"/>
          </a:xfrm>
        </p:spPr>
        <p:txBody>
          <a:bodyPr>
            <a:normAutofit/>
          </a:bodyPr>
          <a:lstStyle/>
          <a:p>
            <a:pPr algn="l"/>
            <a:r>
              <a:rPr lang="en-US" sz="1800" dirty="0">
                <a:solidFill>
                  <a:srgbClr val="DF6C31"/>
                </a:solidFill>
              </a:rPr>
              <a:t>BY: Yi Yi, Hassan, Yahya, Kenny and </a:t>
            </a:r>
            <a:r>
              <a:rPr lang="en-US" sz="1800" dirty="0" err="1">
                <a:solidFill>
                  <a:srgbClr val="DF6C31"/>
                </a:solidFill>
              </a:rPr>
              <a:t>Yujing</a:t>
            </a:r>
            <a:endParaRPr lang="en-US" sz="1800" dirty="0">
              <a:solidFill>
                <a:srgbClr val="DF6C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818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>
            <a:extLst>
              <a:ext uri="{FF2B5EF4-FFF2-40B4-BE49-F238E27FC236}">
                <a16:creationId xmlns:a16="http://schemas.microsoft.com/office/drawing/2014/main" id="{E24F7045-1B8B-4422-9330-0BC8BF606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7ED0B3BD-E968-4364-878A-47D3A6AEF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66140B-41D6-D94A-A897-3BFF5E231C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06850" y="643467"/>
            <a:ext cx="4178299" cy="55710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E5BCBF-E5D0-444B-A584-4A5FF79F9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06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D32A07D-C646-4CC0-BA93-76707E70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472688-4346-3447-838C-0A04C66D0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7377" y="835383"/>
            <a:ext cx="3382832" cy="34995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200"/>
              <a:t>Blessed Them With Knowledge And Gifts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7388BE2-5A7B-1C4F-A159-13423E767C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6155" r="1" b="15609"/>
          <a:stretch/>
        </p:blipFill>
        <p:spPr>
          <a:xfrm>
            <a:off x="-1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230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7CFAC9FD-BAD6-47B4-9C11-BE23CEAC7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8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A9F01C-B058-E940-8D69-9B25CCD4F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16" y="1078264"/>
            <a:ext cx="3422930" cy="4701473"/>
          </a:xfrm>
        </p:spPr>
        <p:txBody>
          <a:bodyPr>
            <a:normAutofit/>
          </a:bodyPr>
          <a:lstStyle/>
          <a:p>
            <a:pPr algn="r"/>
            <a:r>
              <a:rPr lang="en-US" sz="4400" dirty="0">
                <a:solidFill>
                  <a:srgbClr val="FFFFFF"/>
                </a:solidFill>
              </a:rPr>
              <a:t>How To Brush Your Teeth Properly- For Kids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978AE-B89D-EE46-8EEB-3F8EF4EAE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4167" y="1078263"/>
            <a:ext cx="6117578" cy="4701474"/>
          </a:xfrm>
          <a:effectLst/>
        </p:spPr>
        <p:txBody>
          <a:bodyPr anchor="ctr">
            <a:normAutofit/>
          </a:bodyPr>
          <a:lstStyle/>
          <a:p>
            <a:r>
              <a:rPr lang="en-US" b="1" u="sng" dirty="0">
                <a:effectLst/>
                <a:hlinkClick r:id="rId2"/>
              </a:rPr>
              <a:t>https://www.youtube.com/watch?v=hDZXSMU2lAk</a:t>
            </a:r>
            <a:r>
              <a:rPr lang="en-US" dirty="0">
                <a:effectLst/>
              </a:rPr>
              <a:t>     0:00-1:52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8481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24F7045-1B8B-4422-9330-0BC8BF606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D0B3BD-E968-4364-878A-47D3A6AEF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DF4679-6A0D-DF4E-8C07-8A44903C09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3941" y="643467"/>
            <a:ext cx="9904117" cy="55710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E5BCBF-E5D0-444B-A584-4A5FF79F9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30F64AE-B9B0-EF40-9C54-87650DD170E8}"/>
              </a:ext>
            </a:extLst>
          </p:cNvPr>
          <p:cNvSpPr/>
          <p:nvPr/>
        </p:nvSpPr>
        <p:spPr>
          <a:xfrm>
            <a:off x="9482203" y="3056351"/>
            <a:ext cx="350729" cy="5260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80641C4-EF92-8F47-BFE3-FBCB4E310227}"/>
              </a:ext>
            </a:extLst>
          </p:cNvPr>
          <p:cNvSpPr/>
          <p:nvPr/>
        </p:nvSpPr>
        <p:spPr>
          <a:xfrm>
            <a:off x="5599134" y="4822521"/>
            <a:ext cx="388307" cy="5010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F415E1D-DE13-8C4E-AEA1-665CC7427FA3}"/>
              </a:ext>
            </a:extLst>
          </p:cNvPr>
          <p:cNvSpPr/>
          <p:nvPr/>
        </p:nvSpPr>
        <p:spPr>
          <a:xfrm>
            <a:off x="3144033" y="4221271"/>
            <a:ext cx="475989" cy="506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iley Face 17">
            <a:extLst>
              <a:ext uri="{FF2B5EF4-FFF2-40B4-BE49-F238E27FC236}">
                <a16:creationId xmlns:a16="http://schemas.microsoft.com/office/drawing/2014/main" id="{40F4E69C-BB9A-D441-B518-936477F70A36}"/>
              </a:ext>
            </a:extLst>
          </p:cNvPr>
          <p:cNvSpPr/>
          <p:nvPr/>
        </p:nvSpPr>
        <p:spPr>
          <a:xfrm>
            <a:off x="8079339" y="5235880"/>
            <a:ext cx="500990" cy="601249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iley Face 18">
            <a:extLst>
              <a:ext uri="{FF2B5EF4-FFF2-40B4-BE49-F238E27FC236}">
                <a16:creationId xmlns:a16="http://schemas.microsoft.com/office/drawing/2014/main" id="{4E009C4B-0EEE-3047-9ECC-384288370A64}"/>
              </a:ext>
            </a:extLst>
          </p:cNvPr>
          <p:cNvSpPr/>
          <p:nvPr/>
        </p:nvSpPr>
        <p:spPr>
          <a:xfrm>
            <a:off x="9482202" y="3056351"/>
            <a:ext cx="350729" cy="526093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iley Face 19">
            <a:extLst>
              <a:ext uri="{FF2B5EF4-FFF2-40B4-BE49-F238E27FC236}">
                <a16:creationId xmlns:a16="http://schemas.microsoft.com/office/drawing/2014/main" id="{823CDD5C-6653-054D-92C5-766D9B82E546}"/>
              </a:ext>
            </a:extLst>
          </p:cNvPr>
          <p:cNvSpPr/>
          <p:nvPr/>
        </p:nvSpPr>
        <p:spPr>
          <a:xfrm>
            <a:off x="8852303" y="2630466"/>
            <a:ext cx="299602" cy="42588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miley Face 20">
            <a:extLst>
              <a:ext uri="{FF2B5EF4-FFF2-40B4-BE49-F238E27FC236}">
                <a16:creationId xmlns:a16="http://schemas.microsoft.com/office/drawing/2014/main" id="{357856F3-E457-304F-9A65-F89139355419}"/>
              </a:ext>
            </a:extLst>
          </p:cNvPr>
          <p:cNvSpPr/>
          <p:nvPr/>
        </p:nvSpPr>
        <p:spPr>
          <a:xfrm>
            <a:off x="5611610" y="4772417"/>
            <a:ext cx="388307" cy="55114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miley Face 21">
            <a:extLst>
              <a:ext uri="{FF2B5EF4-FFF2-40B4-BE49-F238E27FC236}">
                <a16:creationId xmlns:a16="http://schemas.microsoft.com/office/drawing/2014/main" id="{EAAD496C-8F41-D640-924F-21554FC79061}"/>
              </a:ext>
            </a:extLst>
          </p:cNvPr>
          <p:cNvSpPr/>
          <p:nvPr/>
        </p:nvSpPr>
        <p:spPr>
          <a:xfrm>
            <a:off x="3131405" y="4245975"/>
            <a:ext cx="488617" cy="48133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miley Face 22">
            <a:extLst>
              <a:ext uri="{FF2B5EF4-FFF2-40B4-BE49-F238E27FC236}">
                <a16:creationId xmlns:a16="http://schemas.microsoft.com/office/drawing/2014/main" id="{433DB374-FD55-FB4E-A9B6-C43B14EFE9A0}"/>
              </a:ext>
            </a:extLst>
          </p:cNvPr>
          <p:cNvSpPr/>
          <p:nvPr/>
        </p:nvSpPr>
        <p:spPr>
          <a:xfrm>
            <a:off x="4908169" y="4221271"/>
            <a:ext cx="315237" cy="438063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miley Face 23">
            <a:extLst>
              <a:ext uri="{FF2B5EF4-FFF2-40B4-BE49-F238E27FC236}">
                <a16:creationId xmlns:a16="http://schemas.microsoft.com/office/drawing/2014/main" id="{ECA96CE2-BB36-2A4D-BEB8-247B5CD5E613}"/>
              </a:ext>
            </a:extLst>
          </p:cNvPr>
          <p:cNvSpPr/>
          <p:nvPr/>
        </p:nvSpPr>
        <p:spPr>
          <a:xfrm>
            <a:off x="5884001" y="4245975"/>
            <a:ext cx="341436" cy="33855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miley Face 24">
            <a:extLst>
              <a:ext uri="{FF2B5EF4-FFF2-40B4-BE49-F238E27FC236}">
                <a16:creationId xmlns:a16="http://schemas.microsoft.com/office/drawing/2014/main" id="{51A1E607-9AA3-9243-B45E-4D150162AA42}"/>
              </a:ext>
            </a:extLst>
          </p:cNvPr>
          <p:cNvSpPr/>
          <p:nvPr/>
        </p:nvSpPr>
        <p:spPr>
          <a:xfrm>
            <a:off x="6475957" y="3429000"/>
            <a:ext cx="316363" cy="41649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miley Face 25">
            <a:extLst>
              <a:ext uri="{FF2B5EF4-FFF2-40B4-BE49-F238E27FC236}">
                <a16:creationId xmlns:a16="http://schemas.microsoft.com/office/drawing/2014/main" id="{150930BF-B64E-2C4D-90CE-0D327A2CD578}"/>
              </a:ext>
            </a:extLst>
          </p:cNvPr>
          <p:cNvSpPr/>
          <p:nvPr/>
        </p:nvSpPr>
        <p:spPr>
          <a:xfrm>
            <a:off x="5476924" y="3582444"/>
            <a:ext cx="316363" cy="45685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miley Face 26">
            <a:extLst>
              <a:ext uri="{FF2B5EF4-FFF2-40B4-BE49-F238E27FC236}">
                <a16:creationId xmlns:a16="http://schemas.microsoft.com/office/drawing/2014/main" id="{3AA7D23C-4AC0-7B43-B5B7-D38D543ABA49}"/>
              </a:ext>
            </a:extLst>
          </p:cNvPr>
          <p:cNvSpPr/>
          <p:nvPr/>
        </p:nvSpPr>
        <p:spPr>
          <a:xfrm>
            <a:off x="4586057" y="3845490"/>
            <a:ext cx="322112" cy="37578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miley Face 27">
            <a:extLst>
              <a:ext uri="{FF2B5EF4-FFF2-40B4-BE49-F238E27FC236}">
                <a16:creationId xmlns:a16="http://schemas.microsoft.com/office/drawing/2014/main" id="{956AD11F-C495-8845-8096-DF32293F73D1}"/>
              </a:ext>
            </a:extLst>
          </p:cNvPr>
          <p:cNvSpPr/>
          <p:nvPr/>
        </p:nvSpPr>
        <p:spPr>
          <a:xfrm>
            <a:off x="2893512" y="2254685"/>
            <a:ext cx="237893" cy="37578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miley Face 28">
            <a:extLst>
              <a:ext uri="{FF2B5EF4-FFF2-40B4-BE49-F238E27FC236}">
                <a16:creationId xmlns:a16="http://schemas.microsoft.com/office/drawing/2014/main" id="{8DD0EB85-D127-7347-8FA6-98477C94F9D9}"/>
              </a:ext>
            </a:extLst>
          </p:cNvPr>
          <p:cNvSpPr/>
          <p:nvPr/>
        </p:nvSpPr>
        <p:spPr>
          <a:xfrm>
            <a:off x="8555103" y="2172918"/>
            <a:ext cx="263119" cy="40744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miley Face 29">
            <a:extLst>
              <a:ext uri="{FF2B5EF4-FFF2-40B4-BE49-F238E27FC236}">
                <a16:creationId xmlns:a16="http://schemas.microsoft.com/office/drawing/2014/main" id="{AF832141-F43E-1344-90D1-ABD6EBA33B08}"/>
              </a:ext>
            </a:extLst>
          </p:cNvPr>
          <p:cNvSpPr/>
          <p:nvPr/>
        </p:nvSpPr>
        <p:spPr>
          <a:xfrm>
            <a:off x="7966553" y="2630466"/>
            <a:ext cx="237995" cy="21294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miley Face 30">
            <a:extLst>
              <a:ext uri="{FF2B5EF4-FFF2-40B4-BE49-F238E27FC236}">
                <a16:creationId xmlns:a16="http://schemas.microsoft.com/office/drawing/2014/main" id="{791BC286-3C2F-254D-955B-031A7E459ECF}"/>
              </a:ext>
            </a:extLst>
          </p:cNvPr>
          <p:cNvSpPr/>
          <p:nvPr/>
        </p:nvSpPr>
        <p:spPr>
          <a:xfrm>
            <a:off x="7276290" y="2541623"/>
            <a:ext cx="256783" cy="39062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miley Face 31">
            <a:extLst>
              <a:ext uri="{FF2B5EF4-FFF2-40B4-BE49-F238E27FC236}">
                <a16:creationId xmlns:a16="http://schemas.microsoft.com/office/drawing/2014/main" id="{2E709948-999F-1042-86D8-C209708C30E3}"/>
              </a:ext>
            </a:extLst>
          </p:cNvPr>
          <p:cNvSpPr/>
          <p:nvPr/>
        </p:nvSpPr>
        <p:spPr>
          <a:xfrm>
            <a:off x="5736717" y="2442575"/>
            <a:ext cx="250724" cy="376129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miley Face 32">
            <a:extLst>
              <a:ext uri="{FF2B5EF4-FFF2-40B4-BE49-F238E27FC236}">
                <a16:creationId xmlns:a16="http://schemas.microsoft.com/office/drawing/2014/main" id="{270D271F-CC27-6041-8CA7-821AEF184324}"/>
              </a:ext>
            </a:extLst>
          </p:cNvPr>
          <p:cNvSpPr/>
          <p:nvPr/>
        </p:nvSpPr>
        <p:spPr>
          <a:xfrm>
            <a:off x="3779160" y="2442575"/>
            <a:ext cx="305594" cy="35664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miley Face 33">
            <a:extLst>
              <a:ext uri="{FF2B5EF4-FFF2-40B4-BE49-F238E27FC236}">
                <a16:creationId xmlns:a16="http://schemas.microsoft.com/office/drawing/2014/main" id="{026E810C-DA8D-234E-A542-B4EA3997B76F}"/>
              </a:ext>
            </a:extLst>
          </p:cNvPr>
          <p:cNvSpPr/>
          <p:nvPr/>
        </p:nvSpPr>
        <p:spPr>
          <a:xfrm>
            <a:off x="3505643" y="2175064"/>
            <a:ext cx="262510" cy="269657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miley Face 34">
            <a:extLst>
              <a:ext uri="{FF2B5EF4-FFF2-40B4-BE49-F238E27FC236}">
                <a16:creationId xmlns:a16="http://schemas.microsoft.com/office/drawing/2014/main" id="{C0C7F8B6-6CCC-8642-BA94-BCC900455A31}"/>
              </a:ext>
            </a:extLst>
          </p:cNvPr>
          <p:cNvSpPr/>
          <p:nvPr/>
        </p:nvSpPr>
        <p:spPr>
          <a:xfrm>
            <a:off x="4597923" y="2442575"/>
            <a:ext cx="283053" cy="316173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miley Face 35">
            <a:extLst>
              <a:ext uri="{FF2B5EF4-FFF2-40B4-BE49-F238E27FC236}">
                <a16:creationId xmlns:a16="http://schemas.microsoft.com/office/drawing/2014/main" id="{85C33D3A-50BD-F444-94D3-4D30CEB38C44}"/>
              </a:ext>
            </a:extLst>
          </p:cNvPr>
          <p:cNvSpPr/>
          <p:nvPr/>
        </p:nvSpPr>
        <p:spPr>
          <a:xfrm>
            <a:off x="3840564" y="2086392"/>
            <a:ext cx="228025" cy="29024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miley Face 36">
            <a:extLst>
              <a:ext uri="{FF2B5EF4-FFF2-40B4-BE49-F238E27FC236}">
                <a16:creationId xmlns:a16="http://schemas.microsoft.com/office/drawing/2014/main" id="{6C664CC9-3C1A-CF45-B5A8-3E343E8B4C35}"/>
              </a:ext>
            </a:extLst>
          </p:cNvPr>
          <p:cNvSpPr/>
          <p:nvPr/>
        </p:nvSpPr>
        <p:spPr>
          <a:xfrm>
            <a:off x="3375713" y="1397897"/>
            <a:ext cx="232704" cy="418377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miley Face 37">
            <a:extLst>
              <a:ext uri="{FF2B5EF4-FFF2-40B4-BE49-F238E27FC236}">
                <a16:creationId xmlns:a16="http://schemas.microsoft.com/office/drawing/2014/main" id="{D26E2E6D-12DD-A148-BBF3-90415D16216F}"/>
              </a:ext>
            </a:extLst>
          </p:cNvPr>
          <p:cNvSpPr/>
          <p:nvPr/>
        </p:nvSpPr>
        <p:spPr>
          <a:xfrm>
            <a:off x="8716316" y="1063097"/>
            <a:ext cx="271974" cy="3825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miley Face 38">
            <a:extLst>
              <a:ext uri="{FF2B5EF4-FFF2-40B4-BE49-F238E27FC236}">
                <a16:creationId xmlns:a16="http://schemas.microsoft.com/office/drawing/2014/main" id="{6B523ED7-09C3-094C-92B2-D154C3117EF2}"/>
              </a:ext>
            </a:extLst>
          </p:cNvPr>
          <p:cNvSpPr/>
          <p:nvPr/>
        </p:nvSpPr>
        <p:spPr>
          <a:xfrm>
            <a:off x="8016672" y="2172918"/>
            <a:ext cx="237995" cy="22877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miley Face 39">
            <a:extLst>
              <a:ext uri="{FF2B5EF4-FFF2-40B4-BE49-F238E27FC236}">
                <a16:creationId xmlns:a16="http://schemas.microsoft.com/office/drawing/2014/main" id="{59C59DA2-7205-4646-9F41-722A3F74B3C7}"/>
              </a:ext>
            </a:extLst>
          </p:cNvPr>
          <p:cNvSpPr/>
          <p:nvPr/>
        </p:nvSpPr>
        <p:spPr>
          <a:xfrm>
            <a:off x="8121957" y="1150835"/>
            <a:ext cx="176576" cy="257357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miley Face 40">
            <a:extLst>
              <a:ext uri="{FF2B5EF4-FFF2-40B4-BE49-F238E27FC236}">
                <a16:creationId xmlns:a16="http://schemas.microsoft.com/office/drawing/2014/main" id="{902114BB-B1CE-724E-B09F-4341F14596E0}"/>
              </a:ext>
            </a:extLst>
          </p:cNvPr>
          <p:cNvSpPr/>
          <p:nvPr/>
        </p:nvSpPr>
        <p:spPr>
          <a:xfrm>
            <a:off x="7365304" y="4935255"/>
            <a:ext cx="400833" cy="388307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miley Face 41">
            <a:extLst>
              <a:ext uri="{FF2B5EF4-FFF2-40B4-BE49-F238E27FC236}">
                <a16:creationId xmlns:a16="http://schemas.microsoft.com/office/drawing/2014/main" id="{DE18035F-C737-174C-9089-2900C02A3396}"/>
              </a:ext>
            </a:extLst>
          </p:cNvPr>
          <p:cNvSpPr/>
          <p:nvPr/>
        </p:nvSpPr>
        <p:spPr>
          <a:xfrm>
            <a:off x="7322700" y="4033380"/>
            <a:ext cx="352061" cy="33228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miley Face 42">
            <a:extLst>
              <a:ext uri="{FF2B5EF4-FFF2-40B4-BE49-F238E27FC236}">
                <a16:creationId xmlns:a16="http://schemas.microsoft.com/office/drawing/2014/main" id="{834E02BC-86D2-F344-BAEE-F39193F2E6AA}"/>
              </a:ext>
            </a:extLst>
          </p:cNvPr>
          <p:cNvSpPr/>
          <p:nvPr/>
        </p:nvSpPr>
        <p:spPr>
          <a:xfrm>
            <a:off x="2229633" y="2818704"/>
            <a:ext cx="313151" cy="35038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66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Content Placeholder 84">
            <a:extLst>
              <a:ext uri="{FF2B5EF4-FFF2-40B4-BE49-F238E27FC236}">
                <a16:creationId xmlns:a16="http://schemas.microsoft.com/office/drawing/2014/main" id="{9EDA67A5-5492-004F-B995-EDBF33161F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8323" y="1080601"/>
            <a:ext cx="9569885" cy="5147733"/>
          </a:xfrm>
        </p:spPr>
      </p:pic>
      <p:sp>
        <p:nvSpPr>
          <p:cNvPr id="89" name="Oval 88">
            <a:extLst>
              <a:ext uri="{FF2B5EF4-FFF2-40B4-BE49-F238E27FC236}">
                <a16:creationId xmlns:a16="http://schemas.microsoft.com/office/drawing/2014/main" id="{E016446F-98B6-2044-B1B3-3C798A2D7A85}"/>
              </a:ext>
            </a:extLst>
          </p:cNvPr>
          <p:cNvSpPr/>
          <p:nvPr/>
        </p:nvSpPr>
        <p:spPr>
          <a:xfrm>
            <a:off x="4509369" y="2574098"/>
            <a:ext cx="250521" cy="2254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1B695B9A-65C6-F147-BF53-889D5C0EA6E3}"/>
              </a:ext>
            </a:extLst>
          </p:cNvPr>
          <p:cNvSpPr/>
          <p:nvPr/>
        </p:nvSpPr>
        <p:spPr>
          <a:xfrm>
            <a:off x="5473873" y="2686832"/>
            <a:ext cx="275573" cy="2442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7931724D-4B9F-2341-8587-6DE82B773190}"/>
              </a:ext>
            </a:extLst>
          </p:cNvPr>
          <p:cNvSpPr/>
          <p:nvPr/>
        </p:nvSpPr>
        <p:spPr>
          <a:xfrm>
            <a:off x="6947770" y="2724411"/>
            <a:ext cx="267221" cy="2630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D703DA07-09A7-474F-B737-A5B0969EF3F8}"/>
              </a:ext>
            </a:extLst>
          </p:cNvPr>
          <p:cNvSpPr/>
          <p:nvPr/>
        </p:nvSpPr>
        <p:spPr>
          <a:xfrm>
            <a:off x="7623127" y="2774515"/>
            <a:ext cx="260959" cy="2192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98611DAB-0778-D445-B062-DA505A3A2831}"/>
              </a:ext>
            </a:extLst>
          </p:cNvPr>
          <p:cNvSpPr/>
          <p:nvPr/>
        </p:nvSpPr>
        <p:spPr>
          <a:xfrm>
            <a:off x="8530225" y="3018773"/>
            <a:ext cx="384132" cy="294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086877EE-2ECC-F343-A096-456BC11568E6}"/>
              </a:ext>
            </a:extLst>
          </p:cNvPr>
          <p:cNvSpPr/>
          <p:nvPr/>
        </p:nvSpPr>
        <p:spPr>
          <a:xfrm>
            <a:off x="9119471" y="3256767"/>
            <a:ext cx="430583" cy="2755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BCB24437-88B2-0643-BB3E-4DD805472AEE}"/>
              </a:ext>
            </a:extLst>
          </p:cNvPr>
          <p:cNvSpPr/>
          <p:nvPr/>
        </p:nvSpPr>
        <p:spPr>
          <a:xfrm>
            <a:off x="8217074" y="2411260"/>
            <a:ext cx="313151" cy="256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87F369B4-9DEE-2B4E-BDD3-96129E8A2E8A}"/>
              </a:ext>
            </a:extLst>
          </p:cNvPr>
          <p:cNvSpPr/>
          <p:nvPr/>
        </p:nvSpPr>
        <p:spPr>
          <a:xfrm>
            <a:off x="7681584" y="2461364"/>
            <a:ext cx="260959" cy="1691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E55D4A9D-BDC7-3B4D-B9D9-585898E878CA}"/>
              </a:ext>
            </a:extLst>
          </p:cNvPr>
          <p:cNvSpPr/>
          <p:nvPr/>
        </p:nvSpPr>
        <p:spPr>
          <a:xfrm>
            <a:off x="2749985" y="2448837"/>
            <a:ext cx="207723" cy="1847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2EDF63D3-C798-C040-B86E-373D0C7B7B89}"/>
              </a:ext>
            </a:extLst>
          </p:cNvPr>
          <p:cNvSpPr/>
          <p:nvPr/>
        </p:nvSpPr>
        <p:spPr>
          <a:xfrm>
            <a:off x="3383067" y="2401866"/>
            <a:ext cx="225469" cy="2755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21469AB6-6262-A447-B249-673E04BD3BF6}"/>
              </a:ext>
            </a:extLst>
          </p:cNvPr>
          <p:cNvSpPr/>
          <p:nvPr/>
        </p:nvSpPr>
        <p:spPr>
          <a:xfrm>
            <a:off x="7214991" y="4835047"/>
            <a:ext cx="275573" cy="4509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26A051C2-73AF-9E42-8D1F-89711C05E2B1}"/>
              </a:ext>
            </a:extLst>
          </p:cNvPr>
          <p:cNvSpPr/>
          <p:nvPr/>
        </p:nvSpPr>
        <p:spPr>
          <a:xfrm>
            <a:off x="6947770" y="4108537"/>
            <a:ext cx="409184" cy="2630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379163C3-F792-3A46-996D-029F5FB76738}"/>
              </a:ext>
            </a:extLst>
          </p:cNvPr>
          <p:cNvSpPr/>
          <p:nvPr/>
        </p:nvSpPr>
        <p:spPr>
          <a:xfrm>
            <a:off x="6183682" y="3654467"/>
            <a:ext cx="379956" cy="2382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F3D6F1B9-4457-A842-BEF4-23710E444F5E}"/>
              </a:ext>
            </a:extLst>
          </p:cNvPr>
          <p:cNvSpPr/>
          <p:nvPr/>
        </p:nvSpPr>
        <p:spPr>
          <a:xfrm>
            <a:off x="5223353" y="4947781"/>
            <a:ext cx="388306" cy="3382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4990CD02-573C-B944-BCDA-BB5A765BA539}"/>
              </a:ext>
            </a:extLst>
          </p:cNvPr>
          <p:cNvSpPr/>
          <p:nvPr/>
        </p:nvSpPr>
        <p:spPr>
          <a:xfrm>
            <a:off x="5624184" y="4371584"/>
            <a:ext cx="484341" cy="297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E029EB67-4837-0B4F-8FD1-724F47CEE7AB}"/>
              </a:ext>
            </a:extLst>
          </p:cNvPr>
          <p:cNvSpPr/>
          <p:nvPr/>
        </p:nvSpPr>
        <p:spPr>
          <a:xfrm>
            <a:off x="4659681" y="4316435"/>
            <a:ext cx="288100" cy="297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C9A3FB3F-C6EC-4A44-B438-3B3B9764ECDA}"/>
              </a:ext>
            </a:extLst>
          </p:cNvPr>
          <p:cNvSpPr/>
          <p:nvPr/>
        </p:nvSpPr>
        <p:spPr>
          <a:xfrm>
            <a:off x="4233797" y="3877273"/>
            <a:ext cx="388306" cy="2848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C5EFDCE5-13C9-F547-A924-2268A2CA8DE2}"/>
              </a:ext>
            </a:extLst>
          </p:cNvPr>
          <p:cNvSpPr/>
          <p:nvPr/>
        </p:nvSpPr>
        <p:spPr>
          <a:xfrm>
            <a:off x="3022948" y="4371524"/>
            <a:ext cx="472853" cy="29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07C237D0-1869-FF49-8193-E54B65621398}"/>
              </a:ext>
            </a:extLst>
          </p:cNvPr>
          <p:cNvSpPr/>
          <p:nvPr/>
        </p:nvSpPr>
        <p:spPr>
          <a:xfrm>
            <a:off x="3174826" y="1741118"/>
            <a:ext cx="313151" cy="2755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EB543E9-0242-D240-8143-D01EE3DDE825}"/>
              </a:ext>
            </a:extLst>
          </p:cNvPr>
          <p:cNvSpPr/>
          <p:nvPr/>
        </p:nvSpPr>
        <p:spPr>
          <a:xfrm>
            <a:off x="8296404" y="1465545"/>
            <a:ext cx="313151" cy="2755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E6EEF201-927A-B84D-AC30-E8CE40513103}"/>
              </a:ext>
            </a:extLst>
          </p:cNvPr>
          <p:cNvSpPr/>
          <p:nvPr/>
        </p:nvSpPr>
        <p:spPr>
          <a:xfrm>
            <a:off x="7764048" y="1517159"/>
            <a:ext cx="260959" cy="2538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Smiley Face 112">
            <a:extLst>
              <a:ext uri="{FF2B5EF4-FFF2-40B4-BE49-F238E27FC236}">
                <a16:creationId xmlns:a16="http://schemas.microsoft.com/office/drawing/2014/main" id="{1FE25FBA-1F06-CE44-9A87-ED99975B222C}"/>
              </a:ext>
            </a:extLst>
          </p:cNvPr>
          <p:cNvSpPr/>
          <p:nvPr/>
        </p:nvSpPr>
        <p:spPr>
          <a:xfrm>
            <a:off x="7796405" y="5010410"/>
            <a:ext cx="484341" cy="62920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Smiley Face 113">
            <a:extLst>
              <a:ext uri="{FF2B5EF4-FFF2-40B4-BE49-F238E27FC236}">
                <a16:creationId xmlns:a16="http://schemas.microsoft.com/office/drawing/2014/main" id="{78DDBA8D-34D4-084A-B9A1-D4F48CE2715E}"/>
              </a:ext>
            </a:extLst>
          </p:cNvPr>
          <p:cNvSpPr/>
          <p:nvPr/>
        </p:nvSpPr>
        <p:spPr>
          <a:xfrm>
            <a:off x="9119471" y="3256767"/>
            <a:ext cx="430583" cy="275573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Smiley Face 114">
            <a:extLst>
              <a:ext uri="{FF2B5EF4-FFF2-40B4-BE49-F238E27FC236}">
                <a16:creationId xmlns:a16="http://schemas.microsoft.com/office/drawing/2014/main" id="{85D58035-04E1-AA46-B4A5-36AEBEA845EB}"/>
              </a:ext>
            </a:extLst>
          </p:cNvPr>
          <p:cNvSpPr/>
          <p:nvPr/>
        </p:nvSpPr>
        <p:spPr>
          <a:xfrm>
            <a:off x="8530225" y="3018773"/>
            <a:ext cx="384132" cy="29436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Smiley Face 115">
            <a:extLst>
              <a:ext uri="{FF2B5EF4-FFF2-40B4-BE49-F238E27FC236}">
                <a16:creationId xmlns:a16="http://schemas.microsoft.com/office/drawing/2014/main" id="{53B4936A-3062-0E4F-B40A-440DC6B2C828}"/>
              </a:ext>
            </a:extLst>
          </p:cNvPr>
          <p:cNvSpPr/>
          <p:nvPr/>
        </p:nvSpPr>
        <p:spPr>
          <a:xfrm>
            <a:off x="8217074" y="2401866"/>
            <a:ext cx="266700" cy="26617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Smiley Face 116">
            <a:extLst>
              <a:ext uri="{FF2B5EF4-FFF2-40B4-BE49-F238E27FC236}">
                <a16:creationId xmlns:a16="http://schemas.microsoft.com/office/drawing/2014/main" id="{154EA7FA-551B-7E4F-BFE7-453D6B8D34FA}"/>
              </a:ext>
            </a:extLst>
          </p:cNvPr>
          <p:cNvSpPr/>
          <p:nvPr/>
        </p:nvSpPr>
        <p:spPr>
          <a:xfrm>
            <a:off x="8296404" y="1465545"/>
            <a:ext cx="233821" cy="275573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Smiley Face 117">
            <a:extLst>
              <a:ext uri="{FF2B5EF4-FFF2-40B4-BE49-F238E27FC236}">
                <a16:creationId xmlns:a16="http://schemas.microsoft.com/office/drawing/2014/main" id="{54878991-FB69-374B-BEBF-A7D20707D589}"/>
              </a:ext>
            </a:extLst>
          </p:cNvPr>
          <p:cNvSpPr/>
          <p:nvPr/>
        </p:nvSpPr>
        <p:spPr>
          <a:xfrm>
            <a:off x="7764048" y="1517159"/>
            <a:ext cx="260959" cy="253823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Smiley Face 118">
            <a:extLst>
              <a:ext uri="{FF2B5EF4-FFF2-40B4-BE49-F238E27FC236}">
                <a16:creationId xmlns:a16="http://schemas.microsoft.com/office/drawing/2014/main" id="{E1BCAD1D-AA59-DB44-B38B-0176085A59B5}"/>
              </a:ext>
            </a:extLst>
          </p:cNvPr>
          <p:cNvSpPr/>
          <p:nvPr/>
        </p:nvSpPr>
        <p:spPr>
          <a:xfrm>
            <a:off x="7214991" y="4835047"/>
            <a:ext cx="275573" cy="450937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Smiley Face 119">
            <a:extLst>
              <a:ext uri="{FF2B5EF4-FFF2-40B4-BE49-F238E27FC236}">
                <a16:creationId xmlns:a16="http://schemas.microsoft.com/office/drawing/2014/main" id="{031A1CD7-78A4-494E-ABBB-7959B5A56133}"/>
              </a:ext>
            </a:extLst>
          </p:cNvPr>
          <p:cNvSpPr/>
          <p:nvPr/>
        </p:nvSpPr>
        <p:spPr>
          <a:xfrm>
            <a:off x="7681584" y="2461364"/>
            <a:ext cx="260959" cy="16910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Smiley Face 120">
            <a:extLst>
              <a:ext uri="{FF2B5EF4-FFF2-40B4-BE49-F238E27FC236}">
                <a16:creationId xmlns:a16="http://schemas.microsoft.com/office/drawing/2014/main" id="{DA7CB419-867F-2A4B-83BB-E1EBB33C050A}"/>
              </a:ext>
            </a:extLst>
          </p:cNvPr>
          <p:cNvSpPr/>
          <p:nvPr/>
        </p:nvSpPr>
        <p:spPr>
          <a:xfrm>
            <a:off x="7623127" y="2799567"/>
            <a:ext cx="238518" cy="21920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Smiley Face 121">
            <a:extLst>
              <a:ext uri="{FF2B5EF4-FFF2-40B4-BE49-F238E27FC236}">
                <a16:creationId xmlns:a16="http://schemas.microsoft.com/office/drawing/2014/main" id="{CCC835A1-94B8-BE4C-8198-A32D9D91D476}"/>
              </a:ext>
            </a:extLst>
          </p:cNvPr>
          <p:cNvSpPr/>
          <p:nvPr/>
        </p:nvSpPr>
        <p:spPr>
          <a:xfrm>
            <a:off x="6947770" y="2724411"/>
            <a:ext cx="250519" cy="263047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Smiley Face 122">
            <a:extLst>
              <a:ext uri="{FF2B5EF4-FFF2-40B4-BE49-F238E27FC236}">
                <a16:creationId xmlns:a16="http://schemas.microsoft.com/office/drawing/2014/main" id="{6A6B3637-855D-6D4A-8329-C3B1B9BD180B}"/>
              </a:ext>
            </a:extLst>
          </p:cNvPr>
          <p:cNvSpPr/>
          <p:nvPr/>
        </p:nvSpPr>
        <p:spPr>
          <a:xfrm>
            <a:off x="6988480" y="4054010"/>
            <a:ext cx="327764" cy="35182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Smiley Face 123">
            <a:extLst>
              <a:ext uri="{FF2B5EF4-FFF2-40B4-BE49-F238E27FC236}">
                <a16:creationId xmlns:a16="http://schemas.microsoft.com/office/drawing/2014/main" id="{458884B9-7F58-D84F-AE68-0FFB847DB513}"/>
              </a:ext>
            </a:extLst>
          </p:cNvPr>
          <p:cNvSpPr/>
          <p:nvPr/>
        </p:nvSpPr>
        <p:spPr>
          <a:xfrm>
            <a:off x="6183682" y="3654467"/>
            <a:ext cx="347593" cy="23823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Smiley Face 124">
            <a:extLst>
              <a:ext uri="{FF2B5EF4-FFF2-40B4-BE49-F238E27FC236}">
                <a16:creationId xmlns:a16="http://schemas.microsoft.com/office/drawing/2014/main" id="{32B09B21-FFC2-5348-B2D8-8A5AB4D37C29}"/>
              </a:ext>
            </a:extLst>
          </p:cNvPr>
          <p:cNvSpPr/>
          <p:nvPr/>
        </p:nvSpPr>
        <p:spPr>
          <a:xfrm>
            <a:off x="5473873" y="2686832"/>
            <a:ext cx="256263" cy="244259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Smiley Face 125">
            <a:extLst>
              <a:ext uri="{FF2B5EF4-FFF2-40B4-BE49-F238E27FC236}">
                <a16:creationId xmlns:a16="http://schemas.microsoft.com/office/drawing/2014/main" id="{4110941C-3824-6240-B1BA-3F9D0E990F97}"/>
              </a:ext>
            </a:extLst>
          </p:cNvPr>
          <p:cNvSpPr/>
          <p:nvPr/>
        </p:nvSpPr>
        <p:spPr>
          <a:xfrm>
            <a:off x="5225963" y="4891413"/>
            <a:ext cx="408136" cy="450937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Smiley Face 126">
            <a:extLst>
              <a:ext uri="{FF2B5EF4-FFF2-40B4-BE49-F238E27FC236}">
                <a16:creationId xmlns:a16="http://schemas.microsoft.com/office/drawing/2014/main" id="{7CC2A0AF-BE2D-8044-A266-E607EEE5741C}"/>
              </a:ext>
            </a:extLst>
          </p:cNvPr>
          <p:cNvSpPr/>
          <p:nvPr/>
        </p:nvSpPr>
        <p:spPr>
          <a:xfrm>
            <a:off x="5571468" y="4371524"/>
            <a:ext cx="634652" cy="27021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Smiley Face 127">
            <a:extLst>
              <a:ext uri="{FF2B5EF4-FFF2-40B4-BE49-F238E27FC236}">
                <a16:creationId xmlns:a16="http://schemas.microsoft.com/office/drawing/2014/main" id="{3C217DEA-641F-3B41-9F0A-612F58DDD6EF}"/>
              </a:ext>
            </a:extLst>
          </p:cNvPr>
          <p:cNvSpPr/>
          <p:nvPr/>
        </p:nvSpPr>
        <p:spPr>
          <a:xfrm>
            <a:off x="5294855" y="3632551"/>
            <a:ext cx="270352" cy="37287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Smiley Face 128">
            <a:extLst>
              <a:ext uri="{FF2B5EF4-FFF2-40B4-BE49-F238E27FC236}">
                <a16:creationId xmlns:a16="http://schemas.microsoft.com/office/drawing/2014/main" id="{903B3A11-437B-EB45-B924-3D5BD0BAD684}"/>
              </a:ext>
            </a:extLst>
          </p:cNvPr>
          <p:cNvSpPr/>
          <p:nvPr/>
        </p:nvSpPr>
        <p:spPr>
          <a:xfrm>
            <a:off x="4724921" y="4280610"/>
            <a:ext cx="243215" cy="36891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Smiley Face 129">
            <a:extLst>
              <a:ext uri="{FF2B5EF4-FFF2-40B4-BE49-F238E27FC236}">
                <a16:creationId xmlns:a16="http://schemas.microsoft.com/office/drawing/2014/main" id="{3699C22A-56F8-ED46-9FDC-3A8B3146579E}"/>
              </a:ext>
            </a:extLst>
          </p:cNvPr>
          <p:cNvSpPr/>
          <p:nvPr/>
        </p:nvSpPr>
        <p:spPr>
          <a:xfrm>
            <a:off x="3060530" y="4357970"/>
            <a:ext cx="412311" cy="29732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Smiley Face 130">
            <a:extLst>
              <a:ext uri="{FF2B5EF4-FFF2-40B4-BE49-F238E27FC236}">
                <a16:creationId xmlns:a16="http://schemas.microsoft.com/office/drawing/2014/main" id="{035B1EB6-BF5F-0844-8732-B5422A3E2909}"/>
              </a:ext>
            </a:extLst>
          </p:cNvPr>
          <p:cNvSpPr/>
          <p:nvPr/>
        </p:nvSpPr>
        <p:spPr>
          <a:xfrm>
            <a:off x="4233797" y="3894440"/>
            <a:ext cx="379962" cy="25051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Smiley Face 131">
            <a:extLst>
              <a:ext uri="{FF2B5EF4-FFF2-40B4-BE49-F238E27FC236}">
                <a16:creationId xmlns:a16="http://schemas.microsoft.com/office/drawing/2014/main" id="{11497BC2-596C-5E4B-B3FE-46C91D2212A7}"/>
              </a:ext>
            </a:extLst>
          </p:cNvPr>
          <p:cNvSpPr/>
          <p:nvPr/>
        </p:nvSpPr>
        <p:spPr>
          <a:xfrm>
            <a:off x="4452477" y="2574098"/>
            <a:ext cx="297497" cy="200417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Smiley Face 132">
            <a:extLst>
              <a:ext uri="{FF2B5EF4-FFF2-40B4-BE49-F238E27FC236}">
                <a16:creationId xmlns:a16="http://schemas.microsoft.com/office/drawing/2014/main" id="{89D9D7C3-5793-BF44-A08E-97FF713A1DC8}"/>
              </a:ext>
            </a:extLst>
          </p:cNvPr>
          <p:cNvSpPr/>
          <p:nvPr/>
        </p:nvSpPr>
        <p:spPr>
          <a:xfrm>
            <a:off x="3541732" y="2665973"/>
            <a:ext cx="422233" cy="21814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Smiley Face 133">
            <a:extLst>
              <a:ext uri="{FF2B5EF4-FFF2-40B4-BE49-F238E27FC236}">
                <a16:creationId xmlns:a16="http://schemas.microsoft.com/office/drawing/2014/main" id="{9CF76CF0-188F-4843-ACFE-F2F1BC1850CB}"/>
              </a:ext>
            </a:extLst>
          </p:cNvPr>
          <p:cNvSpPr/>
          <p:nvPr/>
        </p:nvSpPr>
        <p:spPr>
          <a:xfrm>
            <a:off x="2714487" y="2448837"/>
            <a:ext cx="253396" cy="23799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Smiley Face 134">
            <a:extLst>
              <a:ext uri="{FF2B5EF4-FFF2-40B4-BE49-F238E27FC236}">
                <a16:creationId xmlns:a16="http://schemas.microsoft.com/office/drawing/2014/main" id="{5E6DEBAA-23B0-324E-AE6A-C8A5B1C989EB}"/>
              </a:ext>
            </a:extLst>
          </p:cNvPr>
          <p:cNvSpPr/>
          <p:nvPr/>
        </p:nvSpPr>
        <p:spPr>
          <a:xfrm>
            <a:off x="3136332" y="1741118"/>
            <a:ext cx="317847" cy="27557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Smiley Face 135">
            <a:extLst>
              <a:ext uri="{FF2B5EF4-FFF2-40B4-BE49-F238E27FC236}">
                <a16:creationId xmlns:a16="http://schemas.microsoft.com/office/drawing/2014/main" id="{65A33620-7E19-4646-8B0F-4EE08150B2EB}"/>
              </a:ext>
            </a:extLst>
          </p:cNvPr>
          <p:cNvSpPr/>
          <p:nvPr/>
        </p:nvSpPr>
        <p:spPr>
          <a:xfrm>
            <a:off x="3368719" y="2388312"/>
            <a:ext cx="239817" cy="27766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Smiley Face 136">
            <a:extLst>
              <a:ext uri="{FF2B5EF4-FFF2-40B4-BE49-F238E27FC236}">
                <a16:creationId xmlns:a16="http://schemas.microsoft.com/office/drawing/2014/main" id="{1CC2BB91-CC1A-7D42-BB47-17DF1ADB20B2}"/>
              </a:ext>
            </a:extLst>
          </p:cNvPr>
          <p:cNvSpPr/>
          <p:nvPr/>
        </p:nvSpPr>
        <p:spPr>
          <a:xfrm>
            <a:off x="3620021" y="2308997"/>
            <a:ext cx="343944" cy="21814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Smiley Face 137">
            <a:extLst>
              <a:ext uri="{FF2B5EF4-FFF2-40B4-BE49-F238E27FC236}">
                <a16:creationId xmlns:a16="http://schemas.microsoft.com/office/drawing/2014/main" id="{2663132E-D679-584E-9F8E-ED2D4695B54B}"/>
              </a:ext>
            </a:extLst>
          </p:cNvPr>
          <p:cNvSpPr/>
          <p:nvPr/>
        </p:nvSpPr>
        <p:spPr>
          <a:xfrm>
            <a:off x="1979112" y="2884118"/>
            <a:ext cx="313151" cy="27766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Smiley Face 138">
            <a:extLst>
              <a:ext uri="{FF2B5EF4-FFF2-40B4-BE49-F238E27FC236}">
                <a16:creationId xmlns:a16="http://schemas.microsoft.com/office/drawing/2014/main" id="{50007D56-843C-3C43-936C-3AD86DB266CF}"/>
              </a:ext>
            </a:extLst>
          </p:cNvPr>
          <p:cNvSpPr/>
          <p:nvPr/>
        </p:nvSpPr>
        <p:spPr>
          <a:xfrm>
            <a:off x="3368719" y="4027121"/>
            <a:ext cx="251302" cy="28931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08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B07607B-0813-4C06-81E3-A4FB13DBA8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6"/>
            <a:ext cx="10141799" cy="5670113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92B649C-D161-D24B-BD53-844FB05259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r="1" b="9977"/>
          <a:stretch/>
        </p:blipFill>
        <p:spPr>
          <a:xfrm>
            <a:off x="1509806" y="1064806"/>
            <a:ext cx="9149952" cy="4633350"/>
          </a:xfrm>
          <a:prstGeom prst="rect">
            <a:avLst/>
          </a:prstGeom>
          <a:ln w="50800" cap="rnd">
            <a:noFill/>
          </a:ln>
        </p:spPr>
      </p:pic>
    </p:spTree>
    <p:extLst>
      <p:ext uri="{BB962C8B-B14F-4D97-AF65-F5344CB8AC3E}">
        <p14:creationId xmlns:p14="http://schemas.microsoft.com/office/powerpoint/2010/main" val="591008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7A0DB9F-FE6D-479A-BD2A-6F08C71363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5204A7C-F285-4ACB-9241-CDEC1CC49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913" y="482600"/>
            <a:ext cx="11225983" cy="5892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B312A7-67CA-F14A-8645-4D6000D1C5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1" b="21869"/>
          <a:stretch/>
        </p:blipFill>
        <p:spPr>
          <a:xfrm>
            <a:off x="643467" y="643467"/>
            <a:ext cx="4010828" cy="55710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D28D67-5195-3D48-B5D9-2AF6F81788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148" r="22948" b="-1"/>
          <a:stretch/>
        </p:blipFill>
        <p:spPr>
          <a:xfrm>
            <a:off x="4822540" y="643467"/>
            <a:ext cx="6725246" cy="5571066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A7452219-DA4A-3642-BAA2-192D11F99363}"/>
              </a:ext>
            </a:extLst>
          </p:cNvPr>
          <p:cNvSpPr/>
          <p:nvPr/>
        </p:nvSpPr>
        <p:spPr>
          <a:xfrm>
            <a:off x="3782860" y="1240077"/>
            <a:ext cx="601250" cy="5761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iley Face 10">
            <a:extLst>
              <a:ext uri="{FF2B5EF4-FFF2-40B4-BE49-F238E27FC236}">
                <a16:creationId xmlns:a16="http://schemas.microsoft.com/office/drawing/2014/main" id="{3E479FFC-26E3-5E4F-BA3C-E1DF0272C356}"/>
              </a:ext>
            </a:extLst>
          </p:cNvPr>
          <p:cNvSpPr/>
          <p:nvPr/>
        </p:nvSpPr>
        <p:spPr>
          <a:xfrm>
            <a:off x="3826701" y="1227553"/>
            <a:ext cx="513567" cy="57619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21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24F7045-1B8B-4422-9330-0BC8BF606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ED0B3BD-E968-4364-878A-47D3A6AEF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884A4F3-3BC0-6542-A25D-C21631CEFA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3941" y="643467"/>
            <a:ext cx="9904117" cy="557106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8E5BCBF-E5D0-444B-A584-4A5FF79F9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453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24F7045-1B8B-4422-9330-0BC8BF606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ED0B3BD-E968-4364-878A-47D3A6AEF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A0F86B0-6AD2-1840-B935-99C504B7C8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3941" y="643467"/>
            <a:ext cx="9904117" cy="557106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8E5BCBF-E5D0-444B-A584-4A5FF79F9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90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24F7045-1B8B-4422-9330-0BC8BF606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ED0B3BD-E968-4364-878A-47D3A6AEF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E3E3343-606D-BA40-8D41-4D58D8890C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3941" y="643467"/>
            <a:ext cx="9904117" cy="557106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8E5BCBF-E5D0-444B-A584-4A5FF79F9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94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24F7045-1B8B-4422-9330-0BC8BF606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ED0B3BD-E968-4364-878A-47D3A6AEF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B8FA1ABB-1AF8-6943-9060-6B7C7C200F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25333" y="643467"/>
            <a:ext cx="4893733" cy="5571066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C8E5BCBF-E5D0-444B-A584-4A5FF79F9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64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E24F7045-1B8B-4422-9330-0BC8BF606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D0B3BD-E968-4364-878A-47D3A6AEF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F5469D-0150-164B-B280-04D6C19BC5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107" r="-2" b="5510"/>
          <a:stretch/>
        </p:blipFill>
        <p:spPr>
          <a:xfrm>
            <a:off x="2679896" y="643467"/>
            <a:ext cx="6400800" cy="557106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C8E5BCBF-E5D0-444B-A584-4A5FF79F9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iley Face 17">
            <a:extLst>
              <a:ext uri="{FF2B5EF4-FFF2-40B4-BE49-F238E27FC236}">
                <a16:creationId xmlns:a16="http://schemas.microsoft.com/office/drawing/2014/main" id="{791C82F6-5437-EA4C-9C34-905110B65AEF}"/>
              </a:ext>
            </a:extLst>
          </p:cNvPr>
          <p:cNvSpPr/>
          <p:nvPr/>
        </p:nvSpPr>
        <p:spPr>
          <a:xfrm>
            <a:off x="8657060" y="3292779"/>
            <a:ext cx="401508" cy="56367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iley Face 18">
            <a:extLst>
              <a:ext uri="{FF2B5EF4-FFF2-40B4-BE49-F238E27FC236}">
                <a16:creationId xmlns:a16="http://schemas.microsoft.com/office/drawing/2014/main" id="{B17AF65F-5F46-A24D-B6AE-7493998CD97B}"/>
              </a:ext>
            </a:extLst>
          </p:cNvPr>
          <p:cNvSpPr/>
          <p:nvPr/>
        </p:nvSpPr>
        <p:spPr>
          <a:xfrm>
            <a:off x="7277622" y="3106455"/>
            <a:ext cx="275573" cy="32254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miley Face 20">
            <a:extLst>
              <a:ext uri="{FF2B5EF4-FFF2-40B4-BE49-F238E27FC236}">
                <a16:creationId xmlns:a16="http://schemas.microsoft.com/office/drawing/2014/main" id="{3EF7BC41-F0E5-2844-8469-DFC9E840A5CB}"/>
              </a:ext>
            </a:extLst>
          </p:cNvPr>
          <p:cNvSpPr/>
          <p:nvPr/>
        </p:nvSpPr>
        <p:spPr>
          <a:xfrm>
            <a:off x="6274754" y="3106455"/>
            <a:ext cx="300624" cy="23642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miley Face 22">
            <a:extLst>
              <a:ext uri="{FF2B5EF4-FFF2-40B4-BE49-F238E27FC236}">
                <a16:creationId xmlns:a16="http://schemas.microsoft.com/office/drawing/2014/main" id="{E13AF5EA-0F3E-5C44-8E07-22137521C12B}"/>
              </a:ext>
            </a:extLst>
          </p:cNvPr>
          <p:cNvSpPr/>
          <p:nvPr/>
        </p:nvSpPr>
        <p:spPr>
          <a:xfrm>
            <a:off x="4609579" y="4521896"/>
            <a:ext cx="430061" cy="350729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miley Face 24">
            <a:extLst>
              <a:ext uri="{FF2B5EF4-FFF2-40B4-BE49-F238E27FC236}">
                <a16:creationId xmlns:a16="http://schemas.microsoft.com/office/drawing/2014/main" id="{950F2D2A-03B4-8E44-B08D-0ED3AFF8E512}"/>
              </a:ext>
            </a:extLst>
          </p:cNvPr>
          <p:cNvSpPr/>
          <p:nvPr/>
        </p:nvSpPr>
        <p:spPr>
          <a:xfrm>
            <a:off x="5223353" y="3732756"/>
            <a:ext cx="400833" cy="30062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miley Face 25">
            <a:extLst>
              <a:ext uri="{FF2B5EF4-FFF2-40B4-BE49-F238E27FC236}">
                <a16:creationId xmlns:a16="http://schemas.microsoft.com/office/drawing/2014/main" id="{F664C555-61B6-CE46-ADDB-5601D345CDA9}"/>
              </a:ext>
            </a:extLst>
          </p:cNvPr>
          <p:cNvSpPr/>
          <p:nvPr/>
        </p:nvSpPr>
        <p:spPr>
          <a:xfrm>
            <a:off x="4431622" y="4166875"/>
            <a:ext cx="430061" cy="388307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miley Face 26">
            <a:extLst>
              <a:ext uri="{FF2B5EF4-FFF2-40B4-BE49-F238E27FC236}">
                <a16:creationId xmlns:a16="http://schemas.microsoft.com/office/drawing/2014/main" id="{6BF5359A-5EE0-ED4A-A0B4-44BE8547BDF8}"/>
              </a:ext>
            </a:extLst>
          </p:cNvPr>
          <p:cNvSpPr/>
          <p:nvPr/>
        </p:nvSpPr>
        <p:spPr>
          <a:xfrm>
            <a:off x="2855934" y="4073737"/>
            <a:ext cx="187891" cy="28729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miley Face 27">
            <a:extLst>
              <a:ext uri="{FF2B5EF4-FFF2-40B4-BE49-F238E27FC236}">
                <a16:creationId xmlns:a16="http://schemas.microsoft.com/office/drawing/2014/main" id="{09BD8A8C-B7EB-7A40-B604-87CB0B921336}"/>
              </a:ext>
            </a:extLst>
          </p:cNvPr>
          <p:cNvSpPr/>
          <p:nvPr/>
        </p:nvSpPr>
        <p:spPr>
          <a:xfrm>
            <a:off x="4161807" y="3879584"/>
            <a:ext cx="338202" cy="28729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5763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RegularSeedLeftStep">
      <a:dk1>
        <a:srgbClr val="000000"/>
      </a:dk1>
      <a:lt1>
        <a:srgbClr val="FFFFFF"/>
      </a:lt1>
      <a:dk2>
        <a:srgbClr val="372441"/>
      </a:dk2>
      <a:lt2>
        <a:srgbClr val="E2E6E8"/>
      </a:lt2>
      <a:accent1>
        <a:srgbClr val="DF6C31"/>
      </a:accent1>
      <a:accent2>
        <a:srgbClr val="CD1F2C"/>
      </a:accent2>
      <a:accent3>
        <a:srgbClr val="DF3187"/>
      </a:accent3>
      <a:accent4>
        <a:srgbClr val="CD1FBD"/>
      </a:accent4>
      <a:accent5>
        <a:srgbClr val="A631DF"/>
      </a:accent5>
      <a:accent6>
        <a:srgbClr val="6038D3"/>
      </a:accent6>
      <a:hlink>
        <a:srgbClr val="3B8AB3"/>
      </a:hlink>
      <a:folHlink>
        <a:srgbClr val="7F7F7F"/>
      </a:folHlink>
    </a:clrScheme>
    <a:fontScheme name="Slate">
      <a:majorFont>
        <a:latin typeface="Gill Sans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1611</TotalTime>
  <Words>48</Words>
  <Application>Microsoft Macintosh PowerPoint</Application>
  <PresentationFormat>Widescreen</PresentationFormat>
  <Paragraphs>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Gill Sans MT</vt:lpstr>
      <vt:lpstr>Wingdings 2</vt:lpstr>
      <vt:lpstr>SlateVTI</vt:lpstr>
      <vt:lpstr>Early Habits For A Brighter Smile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Blessed Them With Knowledge And Gifts</vt:lpstr>
      <vt:lpstr>How To Brush Your Teeth Properly- For Kids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Habits For A Brighter Smile</dc:title>
  <dc:creator>Yahya.Salim@mail.citytech.cuny.edu</dc:creator>
  <cp:lastModifiedBy>Yahya.Salim@mail.citytech.cuny.edu</cp:lastModifiedBy>
  <cp:revision>6</cp:revision>
  <dcterms:created xsi:type="dcterms:W3CDTF">2020-03-23T21:51:40Z</dcterms:created>
  <dcterms:modified xsi:type="dcterms:W3CDTF">2020-04-13T21:10:08Z</dcterms:modified>
</cp:coreProperties>
</file>