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3" r:id="rId1"/>
  </p:sldMasterIdLst>
  <p:sldIdLst>
    <p:sldId id="262" r:id="rId2"/>
    <p:sldId id="258" r:id="rId3"/>
    <p:sldId id="270" r:id="rId4"/>
    <p:sldId id="260" r:id="rId5"/>
    <p:sldId id="259" r:id="rId6"/>
    <p:sldId id="257" r:id="rId7"/>
    <p:sldId id="263" r:id="rId8"/>
    <p:sldId id="264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9815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6441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0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8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2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564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242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5381AD7-F979-124E-94C0-F5537942A992}" type="datetimeFigureOut">
              <a:rPr lang="en-US" smtClean="0"/>
              <a:t>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27A225F-54C2-844F-A1EA-11C2CB0944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56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ayoclinic.org/diseases-conditions/geographic-tongue/symptoms-causes/syc-2035439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5334-729B-9743-B656-02EE647FC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754" y="1274615"/>
            <a:ext cx="8689976" cy="322478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b="1" dirty="0"/>
              <a:t>Tongue</a:t>
            </a:r>
            <a:br>
              <a:rPr lang="en-US" sz="5300" dirty="0"/>
            </a:br>
            <a:r>
              <a:rPr lang="en-US" sz="3100" dirty="0" err="1"/>
              <a:t>Ankyloglossia</a:t>
            </a:r>
            <a:r>
              <a:rPr lang="en-US" sz="3100" dirty="0"/>
              <a:t>—Tongue Tie</a:t>
            </a:r>
            <a:br>
              <a:rPr lang="en-US" sz="3100" dirty="0"/>
            </a:br>
            <a:r>
              <a:rPr lang="en-US" sz="3100" dirty="0" err="1"/>
              <a:t>Geographis</a:t>
            </a:r>
            <a:r>
              <a:rPr lang="en-US" sz="3100" dirty="0"/>
              <a:t> Tongue</a:t>
            </a:r>
            <a:br>
              <a:rPr lang="en-US" sz="3100" dirty="0"/>
            </a:br>
            <a:r>
              <a:rPr lang="en-US" sz="3100" dirty="0"/>
              <a:t>Black hairy tongue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DD069-4200-FC49-8B96-2129A6DC6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126967"/>
            <a:ext cx="6831673" cy="1086237"/>
          </a:xfrm>
        </p:spPr>
        <p:txBody>
          <a:bodyPr/>
          <a:lstStyle/>
          <a:p>
            <a:r>
              <a:rPr lang="en-US" dirty="0" err="1"/>
              <a:t>Yanling</a:t>
            </a:r>
            <a:r>
              <a:rPr lang="en-US" dirty="0"/>
              <a:t> Feng</a:t>
            </a:r>
          </a:p>
          <a:p>
            <a:r>
              <a:rPr lang="en-US" dirty="0"/>
              <a:t>D218</a:t>
            </a:r>
          </a:p>
        </p:txBody>
      </p:sp>
    </p:spTree>
    <p:extLst>
      <p:ext uri="{BB962C8B-B14F-4D97-AF65-F5344CB8AC3E}">
        <p14:creationId xmlns:p14="http://schemas.microsoft.com/office/powerpoint/2010/main" val="394204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7446D-5CB6-814D-B43A-48D865E4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en-US" dirty="0"/>
              <a:t>Black Hair Tongue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FBB-67C6-2342-8657-10AA7326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dark, furry appearance on the dorsal of the tongue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99114-343C-E54A-A8E7-84618355A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340" y="1356425"/>
            <a:ext cx="3299579" cy="41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5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BC85-0B5A-6E47-B47D-99102386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/>
              <a:t>Etiology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8905-8E9A-9C49-ABCD-C559201E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Black hairy tongue is caused by the usual level of shedding of epithelium of the filiform lingual papillae does not occur.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As a result, a thick layer of dead cells and keratin builds up on the tongue surface and staining from bacteria, yeast, food, tobacco or other substances in the mouth.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8AF3D-3C8E-2246-9CE2-9BA316891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35" y="2350235"/>
            <a:ext cx="4646056" cy="354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6641-4643-BF4B-8982-41AA5D12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96D5-F5BF-744A-B24C-E21926A2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Brushing the tongue is recommended to promote tissue shedding and remove debris</a:t>
            </a:r>
          </a:p>
        </p:txBody>
      </p:sp>
    </p:spTree>
    <p:extLst>
      <p:ext uri="{BB962C8B-B14F-4D97-AF65-F5344CB8AC3E}">
        <p14:creationId xmlns:p14="http://schemas.microsoft.com/office/powerpoint/2010/main" val="173023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98CA5AE-F2E4-4A6F-B986-89804B1EC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7446D-5CB6-814D-B43A-48D865E4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Autofit/>
          </a:bodyPr>
          <a:lstStyle/>
          <a:p>
            <a:r>
              <a:rPr lang="en-US" dirty="0" err="1"/>
              <a:t>Ankyloglossia</a:t>
            </a:r>
            <a:r>
              <a:rPr lang="en-US" dirty="0"/>
              <a:t>—Tongue-Tied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FBB-67C6-2342-8657-10AA7326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condition present at birth which an unusually short, thick or tight band of lingual frenulum that tethers the bottom of the tongue's tip to the floor of the mouth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7E3959-D0D8-49DB-A48B-CE4FC3687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DA32E5-EA76-8142-BFF1-6D28A8B6C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57" b="8659"/>
          <a:stretch/>
        </p:blipFill>
        <p:spPr>
          <a:xfrm>
            <a:off x="7612260" y="10"/>
            <a:ext cx="4579739" cy="3428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787391-1213-AE46-830F-92A055F1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61" r="-3" b="8352"/>
          <a:stretch/>
        </p:blipFill>
        <p:spPr>
          <a:xfrm>
            <a:off x="7612260" y="3438457"/>
            <a:ext cx="45797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6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7626-A4D0-E843-940E-6BBF1B22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0B71-F0A5-A24D-92E2-5E27D1806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Baby -- having trouble breast-feeding</a:t>
            </a:r>
          </a:p>
          <a:p>
            <a:r>
              <a:rPr lang="en-US" sz="3200" dirty="0"/>
              <a:t>Difficulty lifting the tongue to the upper teeth</a:t>
            </a:r>
          </a:p>
          <a:p>
            <a:r>
              <a:rPr lang="en-US" sz="3200" dirty="0"/>
              <a:t>Trouble sticking out the tongue pass the lower front teeth</a:t>
            </a:r>
          </a:p>
          <a:p>
            <a:r>
              <a:rPr lang="en-US" sz="3200" dirty="0"/>
              <a:t>A tongue that appears notched</a:t>
            </a:r>
          </a:p>
        </p:txBody>
      </p:sp>
    </p:spTree>
    <p:extLst>
      <p:ext uri="{BB962C8B-B14F-4D97-AF65-F5344CB8AC3E}">
        <p14:creationId xmlns:p14="http://schemas.microsoft.com/office/powerpoint/2010/main" val="422938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BC85-0B5A-6E47-B47D-99102386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8905-8E9A-9C49-ABCD-C559201E5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/>
              <a:t>Typically, the lingual frenulum separates before birth, allowing the tongue free range of motion.</a:t>
            </a:r>
          </a:p>
          <a:p>
            <a:r>
              <a:rPr lang="en-US" sz="3200" dirty="0"/>
              <a:t>Unknown, some cases have been associated with certain genetic factors</a:t>
            </a:r>
          </a:p>
        </p:txBody>
      </p:sp>
    </p:spTree>
    <p:extLst>
      <p:ext uri="{BB962C8B-B14F-4D97-AF65-F5344CB8AC3E}">
        <p14:creationId xmlns:p14="http://schemas.microsoft.com/office/powerpoint/2010/main" val="226794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E238-320B-904B-A6AE-11D7E09A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3408E-B2EE-4543-BA73-80A6144EE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Poor oral hygiene. </a:t>
            </a:r>
            <a:r>
              <a:rPr lang="en-US" sz="2400" dirty="0"/>
              <a:t>For an older child or adult, tongue-tie make it difficulty to sweep food debris from the teeth. This causes tooth decay and gingivitis. Also, it causes the formation of a gap or space between the two bottom front teeth</a:t>
            </a:r>
          </a:p>
          <a:p>
            <a:r>
              <a:rPr lang="en-US" sz="2400" b="1" dirty="0"/>
              <a:t>Challenges with other oral activities. </a:t>
            </a:r>
            <a:r>
              <a:rPr lang="en-US" sz="2400" dirty="0"/>
              <a:t>Such as licking the lips, kissing or playing  an wind instrument.</a:t>
            </a:r>
          </a:p>
        </p:txBody>
      </p:sp>
    </p:spTree>
    <p:extLst>
      <p:ext uri="{BB962C8B-B14F-4D97-AF65-F5344CB8AC3E}">
        <p14:creationId xmlns:p14="http://schemas.microsoft.com/office/powerpoint/2010/main" val="420527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6641-4643-BF4B-8982-41AA5D12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96D5-F5BF-744A-B24C-E21926A2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Autofit/>
          </a:bodyPr>
          <a:lstStyle/>
          <a:p>
            <a:r>
              <a:rPr lang="en-US" sz="3200" b="1" dirty="0"/>
              <a:t>Controversial</a:t>
            </a:r>
          </a:p>
          <a:p>
            <a:r>
              <a:rPr lang="en-US" sz="3200" b="1" dirty="0"/>
              <a:t>Frenotomy</a:t>
            </a:r>
            <a:r>
              <a:rPr lang="zh-TW" altLang="en-US" sz="3200" b="1" dirty="0"/>
              <a:t>：</a:t>
            </a:r>
            <a:r>
              <a:rPr lang="en-US" altLang="zh-TW" sz="3200" b="1" dirty="0"/>
              <a:t>a</a:t>
            </a:r>
            <a:r>
              <a:rPr lang="zh-TW" altLang="en-US" sz="3200" dirty="0"/>
              <a:t> </a:t>
            </a:r>
            <a:r>
              <a:rPr lang="en-US" sz="3200" dirty="0"/>
              <a:t>surgical cut to release the frenulum </a:t>
            </a:r>
            <a:endParaRPr lang="en-US" sz="3200" b="1" dirty="0"/>
          </a:p>
          <a:p>
            <a:r>
              <a:rPr lang="en-US" sz="3200" b="1" dirty="0" err="1"/>
              <a:t>Frenuloplasty</a:t>
            </a:r>
            <a:r>
              <a:rPr lang="en-US" sz="3200" b="1" dirty="0"/>
              <a:t>: if </a:t>
            </a:r>
            <a:r>
              <a:rPr lang="en-US" sz="3200" dirty="0"/>
              <a:t>the lingual frenulum is too thick for a frenotomy, but more expensive</a:t>
            </a:r>
            <a:endParaRPr lang="en-US" sz="3200" b="1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C437CF-AAA3-D44B-AAB2-7EEDB7A03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641" y="2430365"/>
            <a:ext cx="5105445" cy="33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1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7446D-5CB6-814D-B43A-48D865E48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u="sng" cap="all" dirty="0">
                <a:hlinkClick r:id="rId2"/>
              </a:rPr>
              <a:t>Geographic tongue</a:t>
            </a:r>
            <a:br>
              <a:rPr lang="en-US" cap="all" dirty="0"/>
            </a:br>
            <a:endParaRPr lang="en-US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44FBB-67C6-2342-8657-10AA7326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/>
              <a:t>A condition appears as red and then paler pink to white patches on the body of the tongue.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13E6B-8878-8445-8D31-485D62917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9" r="1583" b="-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8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BC85-0B5A-6E47-B47D-99102386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dirty="0"/>
              <a:t>Etiology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38905-8E9A-9C49-ABCD-C559201E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Unknown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Geographic is found all age groups and shows sensitivity of the filiform lingual papillae to changes in their environment.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95E4C-CFD0-8643-9F59-0C9E114BB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66" y="825849"/>
            <a:ext cx="5255525" cy="52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7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6641-4643-BF4B-8982-41AA5D12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96D5-F5BF-744A-B24C-E21926A2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It may associated with soreness or slight burning on the surface of the tongue, but It’s a harmless condition. 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No treatment is needed for geographic tongue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/>
              <a:t>Dental professionals should reassure the patient and rule out any other more serious tongue lesions.</a:t>
            </a:r>
          </a:p>
        </p:txBody>
      </p:sp>
    </p:spTree>
    <p:extLst>
      <p:ext uri="{BB962C8B-B14F-4D97-AF65-F5344CB8AC3E}">
        <p14:creationId xmlns:p14="http://schemas.microsoft.com/office/powerpoint/2010/main" val="24526715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{30D41099-AFB6-BB43-BFDD-829ACBED0B99}tf10001072</Template>
  <TotalTime>476</TotalTime>
  <Words>383</Words>
  <Application>Microsoft Macintosh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Wingdings</vt:lpstr>
      <vt:lpstr>Crop</vt:lpstr>
      <vt:lpstr> Tongue Ankyloglossia—Tongue Tie Geographis Tongue Black hairy tongue </vt:lpstr>
      <vt:lpstr>Ankyloglossia—Tongue-Tied </vt:lpstr>
      <vt:lpstr>Symptoms</vt:lpstr>
      <vt:lpstr>Etiology  </vt:lpstr>
      <vt:lpstr>Dental Impact</vt:lpstr>
      <vt:lpstr>Treatment</vt:lpstr>
      <vt:lpstr>Geographic tongue </vt:lpstr>
      <vt:lpstr>Etiology  </vt:lpstr>
      <vt:lpstr>Treatment</vt:lpstr>
      <vt:lpstr>Black Hair Tongue </vt:lpstr>
      <vt:lpstr>Etiology  </vt:lpstr>
      <vt:lpstr>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Tongue - Ankyloglossia  </dc:title>
  <dc:creator>ceci feng</dc:creator>
  <cp:lastModifiedBy>ceci feng</cp:lastModifiedBy>
  <cp:revision>25</cp:revision>
  <dcterms:created xsi:type="dcterms:W3CDTF">2018-10-05T02:57:22Z</dcterms:created>
  <dcterms:modified xsi:type="dcterms:W3CDTF">2020-05-02T18:25:59Z</dcterms:modified>
</cp:coreProperties>
</file>