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8" r:id="rId4"/>
    <p:sldId id="257" r:id="rId5"/>
    <p:sldId id="260" r:id="rId6"/>
    <p:sldId id="259" r:id="rId7"/>
    <p:sldId id="262" r:id="rId8"/>
    <p:sldId id="263" r:id="rId9"/>
    <p:sldId id="265" r:id="rId10"/>
    <p:sldId id="264" r:id="rId11"/>
    <p:sldId id="273" r:id="rId12"/>
    <p:sldId id="266" r:id="rId13"/>
    <p:sldId id="267" r:id="rId14"/>
    <p:sldId id="268" r:id="rId15"/>
    <p:sldId id="269" r:id="rId16"/>
    <p:sldId id="277" r:id="rId17"/>
    <p:sldId id="270" r:id="rId18"/>
    <p:sldId id="271" r:id="rId19"/>
    <p:sldId id="274" r:id="rId20"/>
    <p:sldId id="275" r:id="rId21"/>
    <p:sldId id="272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6" autoAdjust="0"/>
    <p:restoredTop sz="94660"/>
  </p:normalViewPr>
  <p:slideViewPr>
    <p:cSldViewPr>
      <p:cViewPr varScale="1">
        <p:scale>
          <a:sx n="69" d="100"/>
          <a:sy n="69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69A-03C9-4384-B3F7-5E6850771E95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7EFF-5BDE-40A6-9EE6-3FA9D78502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69A-03C9-4384-B3F7-5E6850771E95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7EFF-5BDE-40A6-9EE6-3FA9D7850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69A-03C9-4384-B3F7-5E6850771E95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7EFF-5BDE-40A6-9EE6-3FA9D7850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69A-03C9-4384-B3F7-5E6850771E95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7EFF-5BDE-40A6-9EE6-3FA9D7850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69A-03C9-4384-B3F7-5E6850771E95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957EFF-5BDE-40A6-9EE6-3FA9D785029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69A-03C9-4384-B3F7-5E6850771E95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7EFF-5BDE-40A6-9EE6-3FA9D7850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69A-03C9-4384-B3F7-5E6850771E95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7EFF-5BDE-40A6-9EE6-3FA9D7850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69A-03C9-4384-B3F7-5E6850771E95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7EFF-5BDE-40A6-9EE6-3FA9D7850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69A-03C9-4384-B3F7-5E6850771E95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7EFF-5BDE-40A6-9EE6-3FA9D7850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69A-03C9-4384-B3F7-5E6850771E95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7EFF-5BDE-40A6-9EE6-3FA9D7850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69A-03C9-4384-B3F7-5E6850771E95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7EFF-5BDE-40A6-9EE6-3FA9D7850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18269A-03C9-4384-B3F7-5E6850771E95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957EFF-5BDE-40A6-9EE6-3FA9D785029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en.wikipedia.org/wiki/File:Harry_Kendall_Thaw.pn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/>
          <a:lstStyle/>
          <a:p>
            <a:r>
              <a:rPr lang="en-US" u="sng" dirty="0" smtClean="0"/>
              <a:t>Thaw (White) Murder</a:t>
            </a:r>
            <a:br>
              <a:rPr lang="en-US" u="sng" dirty="0" smtClean="0"/>
            </a:br>
            <a:r>
              <a:rPr lang="en-US" dirty="0" smtClean="0"/>
              <a:t>aka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Trial Of the Century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89822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228600"/>
            <a:ext cx="5943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0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457200"/>
            <a:ext cx="6248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8762"/>
          </a:xfrm>
        </p:spPr>
        <p:txBody>
          <a:bodyPr/>
          <a:lstStyle/>
          <a:p>
            <a:r>
              <a:rPr lang="en-US" dirty="0" smtClean="0"/>
              <a:t>It was all over the papers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29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19200" y="152400"/>
            <a:ext cx="66294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3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/>
          </a:bodyPr>
          <a:lstStyle/>
          <a:p>
            <a:r>
              <a:rPr lang="en-US" dirty="0"/>
              <a:t>Crowd gathers </a:t>
            </a:r>
            <a:r>
              <a:rPr lang="en-US" dirty="0" smtClean="0"/>
              <a:t>below </a:t>
            </a:r>
            <a:r>
              <a:rPr lang="en-US" dirty="0"/>
              <a:t>the Bridge of Sighs, connecting Tombs prison and the </a:t>
            </a:r>
            <a:r>
              <a:rPr lang="en-US" dirty="0" smtClean="0"/>
              <a:t>courthouse.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59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7696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7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57400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Attorney’s for the Case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Left is </a:t>
            </a:r>
            <a:r>
              <a:rPr lang="en-US" sz="2800" dirty="0"/>
              <a:t>the </a:t>
            </a:r>
            <a:r>
              <a:rPr lang="en-US" sz="2800" dirty="0" smtClean="0"/>
              <a:t>DA William </a:t>
            </a:r>
            <a:r>
              <a:rPr lang="en-US" sz="2800" dirty="0"/>
              <a:t>T. Jerome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Right is the </a:t>
            </a:r>
            <a:r>
              <a:rPr lang="en-US" sz="2800" dirty="0"/>
              <a:t>Defense </a:t>
            </a:r>
            <a:r>
              <a:rPr lang="en-US" sz="2800" dirty="0" smtClean="0"/>
              <a:t>Attorney </a:t>
            </a:r>
            <a:r>
              <a:rPr lang="en-US" sz="2800" dirty="0" err="1" smtClean="0"/>
              <a:t>Delphin</a:t>
            </a:r>
            <a:r>
              <a:rPr lang="en-US" sz="2800" dirty="0" smtClean="0"/>
              <a:t> </a:t>
            </a:r>
            <a:r>
              <a:rPr lang="en-US" sz="2800" dirty="0" err="1"/>
              <a:t>Delmas</a:t>
            </a:r>
            <a:r>
              <a:rPr lang="en-US" sz="2800" dirty="0"/>
              <a:t> 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133600"/>
            <a:ext cx="3657600" cy="435864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191000" y="2209800"/>
            <a:ext cx="3886200" cy="43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5364162"/>
          </a:xfrm>
        </p:spPr>
        <p:txBody>
          <a:bodyPr>
            <a:normAutofit/>
          </a:bodyPr>
          <a:lstStyle/>
          <a:p>
            <a:r>
              <a:rPr lang="en-US" u="sng" dirty="0"/>
              <a:t>T</a:t>
            </a:r>
            <a:r>
              <a:rPr lang="en-US" u="sng" dirty="0" smtClean="0"/>
              <a:t>wo Trials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First case dead locked. </a:t>
            </a:r>
            <a:br>
              <a:rPr lang="en-US" dirty="0" smtClean="0"/>
            </a:br>
            <a:r>
              <a:rPr lang="en-US" dirty="0" smtClean="0"/>
              <a:t>Second case </a:t>
            </a:r>
            <a:r>
              <a:rPr lang="en-US" dirty="0"/>
              <a:t>i</a:t>
            </a:r>
            <a:r>
              <a:rPr lang="en-US" dirty="0" smtClean="0"/>
              <a:t>nsanity plea was rendered.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89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Thaw was incarcerated at the </a:t>
            </a:r>
            <a:r>
              <a:rPr lang="en-US" sz="3600" dirty="0" err="1"/>
              <a:t>Matteawan</a:t>
            </a:r>
            <a:r>
              <a:rPr lang="en-US" sz="3600" dirty="0"/>
              <a:t> State Hospital for the Criminally Insane in Fishkill, New York, enjoying nearly complete freedom.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Thaw </a:t>
            </a:r>
            <a:r>
              <a:rPr lang="en-US" sz="3600" dirty="0"/>
              <a:t>later was released and died of a heart attack in 1947 at the age of 76.</a:t>
            </a:r>
          </a:p>
        </p:txBody>
      </p:sp>
    </p:spTree>
    <p:extLst>
      <p:ext uri="{BB962C8B-B14F-4D97-AF65-F5344CB8AC3E}">
        <p14:creationId xmlns:p14="http://schemas.microsoft.com/office/powerpoint/2010/main" val="4041964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First 19</a:t>
            </a:r>
            <a:r>
              <a:rPr lang="en-US" baseline="30000" dirty="0" smtClean="0"/>
              <a:t>th</a:t>
            </a:r>
            <a:r>
              <a:rPr lang="en-US" dirty="0" smtClean="0"/>
              <a:t> Century Love Triangle Murder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1447800"/>
            <a:ext cx="2590800" cy="25146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371600" y="3962400"/>
            <a:ext cx="2103120" cy="2674620"/>
          </a:xfrm>
          <a:prstGeom prst="rect">
            <a:avLst/>
          </a:prstGeom>
        </p:spPr>
      </p:pic>
      <p:pic>
        <p:nvPicPr>
          <p:cNvPr id="1026" name="Picture 2" descr="http://upload.wikimedia.org/wikipedia/commons/thumb/4/49/Harry_Kendall_Thaw.png/138px-Harry_Kendall_Thaw.png">
            <a:hlinkClick r:id="rId4" tooltip="Harry Thaw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23" y="3962400"/>
            <a:ext cx="2260077" cy="272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52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8762"/>
          </a:xfrm>
        </p:spPr>
        <p:txBody>
          <a:bodyPr>
            <a:normAutofit/>
          </a:bodyPr>
          <a:lstStyle/>
          <a:p>
            <a:r>
              <a:rPr lang="en-US" dirty="0" smtClean="0"/>
              <a:t>In 1955 The movie, </a:t>
            </a:r>
            <a:r>
              <a:rPr lang="en-US" dirty="0"/>
              <a:t>G</a:t>
            </a:r>
            <a:r>
              <a:rPr lang="en-US" dirty="0" smtClean="0"/>
              <a:t>irl in a Red </a:t>
            </a:r>
            <a:r>
              <a:rPr lang="en-US" dirty="0"/>
              <a:t>V</a:t>
            </a:r>
            <a:r>
              <a:rPr lang="en-US" dirty="0" smtClean="0"/>
              <a:t>elvet </a:t>
            </a:r>
            <a:r>
              <a:rPr lang="en-US" dirty="0"/>
              <a:t>S</a:t>
            </a:r>
            <a:r>
              <a:rPr lang="en-US" dirty="0" smtClean="0"/>
              <a:t>wing debuted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43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4648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7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OReFl8ehMKE/Tm5S7-o8VbI/AAAAAAAAAvw/Tl1tj3I3CXE/s1600/12sep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220690" cy="64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720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6705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		</a:t>
            </a:r>
            <a:r>
              <a:rPr lang="en-US" u="sng" dirty="0" smtClean="0"/>
              <a:t>Evelyn Nesbit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-16 year old from Pittsburg Pennsylvania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-Moved to New York with her mother to continue modeling &amp; become an actress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-Loved and abused by two wealthy Men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4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152400"/>
            <a:ext cx="5029200" cy="61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2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430962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>
                <a:effectLst/>
              </a:rPr>
              <a:t>		</a:t>
            </a:r>
            <a:r>
              <a:rPr lang="en-US" sz="3000" u="sng" dirty="0" smtClean="0">
                <a:effectLst/>
              </a:rPr>
              <a:t>Stanford White</a:t>
            </a:r>
            <a:br>
              <a:rPr lang="en-US" sz="3000" u="sng" dirty="0" smtClean="0">
                <a:effectLst/>
              </a:rPr>
            </a:br>
            <a:r>
              <a:rPr lang="en-US" sz="3000" dirty="0" smtClean="0">
                <a:effectLst/>
              </a:rPr>
              <a:t> -New </a:t>
            </a:r>
            <a:r>
              <a:rPr lang="en-US" sz="3000" dirty="0">
                <a:effectLst/>
              </a:rPr>
              <a:t>York City's most famous architect</a:t>
            </a:r>
            <a:r>
              <a:rPr lang="en-US" sz="3000" dirty="0" smtClean="0">
                <a:effectLst/>
              </a:rPr>
              <a:t>.</a:t>
            </a:r>
            <a:r>
              <a:rPr lang="en-US" sz="3000" dirty="0">
                <a:effectLst/>
              </a:rPr>
              <a:t/>
            </a:r>
            <a:br>
              <a:rPr lang="en-US" sz="3000" dirty="0">
                <a:effectLst/>
              </a:rPr>
            </a:br>
            <a:r>
              <a:rPr lang="en-US" sz="3000" dirty="0">
                <a:effectLst/>
              </a:rPr>
              <a:t/>
            </a:r>
            <a:br>
              <a:rPr lang="en-US" sz="3000" dirty="0">
                <a:effectLst/>
              </a:rPr>
            </a:br>
            <a:r>
              <a:rPr lang="en-US" sz="3000" dirty="0" smtClean="0">
                <a:effectLst/>
              </a:rPr>
              <a:t>-Designed Second Madison Square Garden.</a:t>
            </a:r>
            <a:br>
              <a:rPr lang="en-US" sz="3000" dirty="0" smtClean="0">
                <a:effectLst/>
              </a:rPr>
            </a:br>
            <a:r>
              <a:rPr lang="en-US" sz="3000" dirty="0" smtClean="0">
                <a:effectLst/>
              </a:rPr>
              <a:t/>
            </a:r>
            <a:br>
              <a:rPr lang="en-US" sz="3000" dirty="0" smtClean="0">
                <a:effectLst/>
              </a:rPr>
            </a:br>
            <a:r>
              <a:rPr lang="en-US" sz="3000" dirty="0" smtClean="0">
                <a:effectLst/>
              </a:rPr>
              <a:t>-</a:t>
            </a:r>
            <a:r>
              <a:rPr lang="en-US" sz="3000" dirty="0">
                <a:effectLst/>
              </a:rPr>
              <a:t>L</a:t>
            </a:r>
            <a:r>
              <a:rPr lang="en-US" sz="3000" dirty="0" smtClean="0">
                <a:effectLst/>
              </a:rPr>
              <a:t>ed </a:t>
            </a:r>
            <a:r>
              <a:rPr lang="en-US" sz="3000" dirty="0">
                <a:effectLst/>
              </a:rPr>
              <a:t>Evelyn and her female friend to an upstairs room where a red velvet swing hung suspended from the ceiling. </a:t>
            </a:r>
            <a:br>
              <a:rPr lang="en-US" sz="3000" dirty="0">
                <a:effectLst/>
              </a:rPr>
            </a:br>
            <a:r>
              <a:rPr lang="en-US" sz="3000" dirty="0">
                <a:effectLst/>
              </a:rPr>
              <a:t/>
            </a:r>
            <a:br>
              <a:rPr lang="en-US" sz="3000" dirty="0">
                <a:effectLst/>
              </a:rPr>
            </a:br>
            <a:r>
              <a:rPr lang="en-US" sz="3000" dirty="0" smtClean="0">
                <a:effectLst/>
              </a:rPr>
              <a:t>-Took Nesbit’s virginity in a form of rape and made her his companion.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91197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637309"/>
            <a:ext cx="4267200" cy="48768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724400" y="637309"/>
            <a:ext cx="4114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4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629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		   </a:t>
            </a:r>
            <a:r>
              <a:rPr lang="en-US" sz="3200" u="sng" dirty="0" smtClean="0"/>
              <a:t>Harry K. Thaw</a:t>
            </a:r>
            <a:br>
              <a:rPr lang="en-US" sz="3200" u="sng" dirty="0" smtClean="0"/>
            </a:br>
            <a:r>
              <a:rPr lang="en-US" sz="3200" dirty="0" smtClean="0"/>
              <a:t>-Wealthy man</a:t>
            </a:r>
            <a:r>
              <a:rPr lang="en-US" sz="3200" dirty="0"/>
              <a:t>,</a:t>
            </a:r>
            <a:r>
              <a:rPr lang="en-US" sz="3200" dirty="0" smtClean="0"/>
              <a:t> but a very troubled individual.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-Drug abuser, mentally unbalanced, went from private school to private school as a child.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-Obsessed with Evelyn Nesbit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-Also abused and raped Nesbit, but from lust, and married her after some time.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932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0" y="762000"/>
            <a:ext cx="4419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2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-One day in 1906 Evelyn and Harry accompanied by a friend to a </a:t>
            </a:r>
            <a:br>
              <a:rPr lang="en-US" sz="3200" dirty="0" smtClean="0"/>
            </a:br>
            <a:r>
              <a:rPr lang="en-US" sz="3200" dirty="0" smtClean="0"/>
              <a:t>show at the Madison Square Garden.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-Harry &amp; Evelyn spot Mr. White and decided to leave.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-Evelyn Engages in a conversation with a friend.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-Harry slips away and shoots White.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9383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</TotalTime>
  <Words>88</Words>
  <Application>Microsoft Office PowerPoint</Application>
  <PresentationFormat>On-screen Show (4:3)</PresentationFormat>
  <Paragraphs>12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Thaw (White) Murder aka Trial Of the Century</vt:lpstr>
      <vt:lpstr>The First 19th Century Love Triangle Murder</vt:lpstr>
      <vt:lpstr>  Evelyn Nesbit -16 year old from Pittsburg Pennsylvania  -Moved to New York with her mother to continue modeling &amp; become an actress  -Loved and abused by two wealthy Men </vt:lpstr>
      <vt:lpstr>PowerPoint Presentation</vt:lpstr>
      <vt:lpstr>  Stanford White  -New York City's most famous architect.  -Designed Second Madison Square Garden.  -Led Evelyn and her female friend to an upstairs room where a red velvet swing hung suspended from the ceiling.   -Took Nesbit’s virginity in a form of rape and made her his companion. </vt:lpstr>
      <vt:lpstr>PowerPoint Presentation</vt:lpstr>
      <vt:lpstr>     Harry K. Thaw -Wealthy man, but a very troubled individual.  -Drug abuser, mentally unbalanced, went from private school to private school as a child.  -Obsessed with Evelyn Nesbit  -Also abused and raped Nesbit, but from lust, and married her after some time.</vt:lpstr>
      <vt:lpstr>PowerPoint Presentation</vt:lpstr>
      <vt:lpstr>-One day in 1906 Evelyn and Harry accompanied by a friend to a  show at the Madison Square Garden.  -Harry &amp; Evelyn spot Mr. White and decided to leave.   -Evelyn Engages in a conversation with a friend.  -Harry slips away and shoots White.</vt:lpstr>
      <vt:lpstr>PowerPoint Presentation</vt:lpstr>
      <vt:lpstr>PowerPoint Presentation</vt:lpstr>
      <vt:lpstr>It was all over the papers</vt:lpstr>
      <vt:lpstr>PowerPoint Presentation</vt:lpstr>
      <vt:lpstr>Crowd gathers below the Bridge of Sighs, connecting Tombs prison and the courthouse.</vt:lpstr>
      <vt:lpstr>PowerPoint Presentation</vt:lpstr>
      <vt:lpstr>PowerPoint Presentation</vt:lpstr>
      <vt:lpstr>Attorney’s for the Case Left is the DA William T. Jerome   Right is the Defense Attorney Delphin Delmas </vt:lpstr>
      <vt:lpstr>Two Trials  First case dead locked.  Second case insanity plea was rendered.</vt:lpstr>
      <vt:lpstr>Thaw was incarcerated at the Matteawan State Hospital for the Criminally Insane in Fishkill, New York, enjoying nearly complete freedom.   Thaw later was released and died of a heart attack in 1947 at the age of 76.</vt:lpstr>
      <vt:lpstr>In 1955 The movie, Girl in a Red Velvet Swing debuted</vt:lpstr>
      <vt:lpstr>PowerPoint Presentation</vt:lpstr>
      <vt:lpstr>PowerPoint Presentation</vt:lpstr>
    </vt:vector>
  </TitlesOfParts>
  <Company>CUNY - NYCCT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19th Century Love Triangle Murder</dc:title>
  <dc:creator>ITMS</dc:creator>
  <cp:lastModifiedBy>ITMS</cp:lastModifiedBy>
  <cp:revision>43</cp:revision>
  <dcterms:created xsi:type="dcterms:W3CDTF">2012-05-02T17:07:02Z</dcterms:created>
  <dcterms:modified xsi:type="dcterms:W3CDTF">2012-05-02T18:36:25Z</dcterms:modified>
</cp:coreProperties>
</file>