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7" r:id="rId3"/>
    <p:sldId id="272" r:id="rId4"/>
    <p:sldId id="265" r:id="rId5"/>
    <p:sldId id="279" r:id="rId6"/>
    <p:sldId id="273" r:id="rId7"/>
    <p:sldId id="280" r:id="rId8"/>
    <p:sldId id="275" r:id="rId9"/>
    <p:sldId id="277" r:id="rId10"/>
    <p:sldId id="258" r:id="rId11"/>
    <p:sldId id="278" r:id="rId12"/>
    <p:sldId id="267" r:id="rId13"/>
    <p:sldId id="264" r:id="rId14"/>
    <p:sldId id="281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>
      <p:cViewPr varScale="1">
        <p:scale>
          <a:sx n="78" d="100"/>
          <a:sy n="78" d="100"/>
        </p:scale>
        <p:origin x="336" y="8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4/7/2015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4/7/2015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4/7/2015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4/7/2015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4/7/2015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4/7/2015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4/7/2015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4/7/2015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4/7/2015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4/7/2015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4/7/2015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4/7/2015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/>
              <a:pPr/>
              <a:t>4/7/2015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Oral Health Education</a:t>
            </a:r>
            <a:br>
              <a:rPr lang="en-US" b="1" dirty="0" smtClean="0"/>
            </a:br>
            <a:r>
              <a:rPr lang="zh-CN" altLang="en-US" b="1" dirty="0" smtClean="0"/>
              <a:t>老年人</a:t>
            </a:r>
            <a:r>
              <a:rPr lang="zh-TW" altLang="en-US" b="1" dirty="0" smtClean="0"/>
              <a:t>口</a:t>
            </a:r>
            <a:r>
              <a:rPr lang="zh-TW" altLang="en-US" b="1" dirty="0"/>
              <a:t>腔保健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812" y="3713749"/>
            <a:ext cx="8458200" cy="1371600"/>
          </a:xfrm>
        </p:spPr>
        <p:txBody>
          <a:bodyPr/>
          <a:lstStyle/>
          <a:p>
            <a:r>
              <a:rPr lang="en-US" dirty="0" smtClean="0"/>
              <a:t>For Seniors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6" y="228600"/>
            <a:ext cx="3552231" cy="2185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2" y="137227"/>
            <a:ext cx="4095750" cy="2314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2" y="4323186"/>
            <a:ext cx="4124325" cy="2259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80" y="4247913"/>
            <a:ext cx="3621682" cy="241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If you wear denture 24/7…</a:t>
            </a:r>
            <a:br>
              <a:rPr lang="en-US" sz="4400" b="1" dirty="0" smtClean="0"/>
            </a:br>
            <a:r>
              <a:rPr lang="zh-TW" altLang="en-US" sz="4400" b="1" dirty="0"/>
              <a:t>如果你一天</a:t>
            </a:r>
            <a:r>
              <a:rPr lang="en-US" altLang="zh-TW" sz="4400" b="1" dirty="0"/>
              <a:t>24</a:t>
            </a:r>
            <a:r>
              <a:rPr lang="zh-TW" altLang="en-US" sz="4400" b="1" dirty="0"/>
              <a:t>小時都帶著假</a:t>
            </a:r>
            <a:r>
              <a:rPr lang="zh-TW" altLang="en-US" sz="4400" b="1" dirty="0" smtClean="0"/>
              <a:t>牙的話</a:t>
            </a:r>
            <a:r>
              <a:rPr lang="en-US" altLang="zh-TW" sz="4400" b="1" dirty="0" smtClean="0"/>
              <a:t>…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3200" dirty="0" smtClean="0"/>
              <a:t>Denture stomatitis </a:t>
            </a:r>
          </a:p>
          <a:p>
            <a:pPr marL="0" indent="0">
              <a:buNone/>
            </a:pPr>
            <a:r>
              <a:rPr lang="en-US" altLang="zh-TW" sz="3200" dirty="0" smtClean="0"/>
              <a:t>	</a:t>
            </a:r>
            <a:r>
              <a:rPr lang="zh-TW" altLang="en-US" sz="3200" dirty="0" smtClean="0"/>
              <a:t>假牙性口炎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12" y="2895600"/>
            <a:ext cx="3910197" cy="3276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12" y="2895600"/>
            <a:ext cx="3962779" cy="317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8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9906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Eating Healthy</a:t>
            </a:r>
            <a:br>
              <a:rPr lang="en-US" b="1" dirty="0" smtClean="0"/>
            </a:br>
            <a:r>
              <a:rPr lang="zh-CN" altLang="en-US" b="1" dirty="0"/>
              <a:t>健</a:t>
            </a:r>
            <a:r>
              <a:rPr lang="zh-CN" altLang="en-US" b="1" dirty="0" smtClean="0"/>
              <a:t>康饮食</a:t>
            </a:r>
            <a:endParaRPr lang="en-US" b="1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32" y="2971800"/>
            <a:ext cx="3962399" cy="3081638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12" y="2590800"/>
            <a:ext cx="2362200" cy="4093992"/>
          </a:xfrm>
        </p:spPr>
      </p:pic>
      <p:sp>
        <p:nvSpPr>
          <p:cNvPr id="3" name="TextBox 2"/>
          <p:cNvSpPr txBox="1"/>
          <p:nvPr/>
        </p:nvSpPr>
        <p:spPr>
          <a:xfrm>
            <a:off x="1325176" y="1351005"/>
            <a:ext cx="667423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Eat fruits and vegetables. </a:t>
            </a:r>
            <a:r>
              <a:rPr lang="zh-CN" alt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多吃水果和蔬菜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Avoid sticky candy and sugary foods. </a:t>
            </a:r>
            <a:r>
              <a:rPr lang="zh-CN" altLang="en-US" dirty="0" smtClean="0"/>
              <a:t>避免糖果和含糖的食物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396" y="882478"/>
            <a:ext cx="3632415" cy="24703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397" y="3467100"/>
            <a:ext cx="363241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Don’t Forget to Smile! </a:t>
            </a:r>
            <a:r>
              <a:rPr lang="zh-CN" altLang="en-US" b="1" dirty="0" smtClean="0"/>
              <a:t>保持微笑！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87" y="1752600"/>
            <a:ext cx="3972225" cy="26489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1524000"/>
            <a:ext cx="3733800" cy="2877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2" y="4630178"/>
            <a:ext cx="4495800" cy="217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86046" y="1828801"/>
            <a:ext cx="869456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http://www.colgate.com/app/CP/US/EN/OC/Information/Articles/Oral-and-Dental-Health-at-Any-Age/Seniors/Senior-Maintenance-and-Care/article/Oral-Health-for-Seniors.cvsp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0012" y="2973832"/>
            <a:ext cx="7770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http://www.colgate.com/app/CP/US/EN/OC/Information/Articles/Oral-and-Dental-Health-at-Any-Age/Seniors/Senior-Maintenance-and-Care/article/Taking-Care-of-Your-Teeth-and-Mouth.cvsp</a:t>
            </a:r>
          </a:p>
        </p:txBody>
      </p:sp>
      <p:sp>
        <p:nvSpPr>
          <p:cNvPr id="5" name="Rectangle 4"/>
          <p:cNvSpPr/>
          <p:nvPr/>
        </p:nvSpPr>
        <p:spPr>
          <a:xfrm rot="10800000" flipV="1">
            <a:off x="1347829" y="4210201"/>
            <a:ext cx="69326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http://seniorsoralhealth.org/dry-mouth/tips-and-information/?doing_wp_cron=1428456984.0806128978729248046875</a:t>
            </a:r>
          </a:p>
        </p:txBody>
      </p:sp>
    </p:spTree>
    <p:extLst>
      <p:ext uri="{BB962C8B-B14F-4D97-AF65-F5344CB8AC3E}">
        <p14:creationId xmlns:p14="http://schemas.microsoft.com/office/powerpoint/2010/main" val="2961361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What is Periodontal Disease?</a:t>
            </a:r>
            <a:br>
              <a:rPr lang="en-US" sz="4000" b="1" dirty="0" smtClean="0"/>
            </a:br>
            <a:r>
              <a:rPr lang="zh-TW" altLang="en-US" sz="4000" b="1" dirty="0"/>
              <a:t>什麼是牙周病</a:t>
            </a:r>
            <a:r>
              <a:rPr lang="en-US" altLang="zh-TW" sz="4000" b="1" dirty="0"/>
              <a:t>?</a:t>
            </a:r>
            <a:endParaRPr lang="en-US" sz="4000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861" y="2053982"/>
            <a:ext cx="4204134" cy="2267584"/>
          </a:xfrm>
        </p:spPr>
      </p:pic>
      <p:sp>
        <p:nvSpPr>
          <p:cNvPr id="3" name="TextBox 2"/>
          <p:cNvSpPr txBox="1"/>
          <p:nvPr/>
        </p:nvSpPr>
        <p:spPr>
          <a:xfrm>
            <a:off x="2059540" y="1586687"/>
            <a:ext cx="33528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Healthy Gums</a:t>
            </a:r>
            <a:r>
              <a:rPr lang="zh-TW" altLang="en-US" dirty="0" smtClean="0"/>
              <a:t> 健康的牙肉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18412" y="1573588"/>
            <a:ext cx="3657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Unhealthy Gums</a:t>
            </a:r>
            <a:r>
              <a:rPr lang="zh-TW" altLang="en-US" dirty="0" smtClean="0"/>
              <a:t> 不健康的牙肉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1963761"/>
            <a:ext cx="4534165" cy="23738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28" y="4389562"/>
            <a:ext cx="6110883" cy="241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914400"/>
          </a:xfrm>
        </p:spPr>
        <p:txBody>
          <a:bodyPr/>
          <a:lstStyle/>
          <a:p>
            <a:r>
              <a:rPr lang="en-US" b="1" dirty="0" smtClean="0"/>
              <a:t>Oral Hygiene Instructions </a:t>
            </a:r>
            <a:r>
              <a:rPr lang="zh-CN" altLang="en-US" b="1" dirty="0" smtClean="0"/>
              <a:t>口腔卫生指导方法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1371600"/>
            <a:ext cx="10515599" cy="5791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Brushing </a:t>
            </a:r>
            <a:r>
              <a:rPr lang="zh-CN" altLang="en-US" b="1" dirty="0" smtClean="0"/>
              <a:t>刷牙</a:t>
            </a:r>
            <a:endParaRPr lang="en-US" b="1" dirty="0" smtClean="0"/>
          </a:p>
          <a:p>
            <a:r>
              <a:rPr lang="en-US" dirty="0" smtClean="0"/>
              <a:t>Brush for 2 minutes twice a day with a soft-bristled toothbrush</a:t>
            </a:r>
          </a:p>
          <a:p>
            <a:pPr marL="0" indent="0">
              <a:buNone/>
            </a:pPr>
            <a:r>
              <a:rPr lang="zh-CN" altLang="en-US" sz="2000" dirty="0" smtClean="0"/>
              <a:t>  使用软毛牙刷每天两次刷牙两分钟</a:t>
            </a: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Flossing </a:t>
            </a:r>
            <a:r>
              <a:rPr lang="zh-CN" altLang="en-US" b="1" dirty="0" smtClean="0"/>
              <a:t>牙线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Floss by using about 18 inches of floss, leaving an inch or two to work between teeth </a:t>
            </a:r>
            <a:r>
              <a:rPr lang="zh-CN" altLang="en-US" sz="2000" dirty="0" smtClean="0"/>
              <a:t>在牙齿间隙处使用大约</a:t>
            </a:r>
            <a:r>
              <a:rPr lang="en-US" altLang="zh-CN" sz="2000" dirty="0" smtClean="0"/>
              <a:t>18</a:t>
            </a:r>
            <a:r>
              <a:rPr lang="zh-CN" altLang="en-US" sz="2000" dirty="0" smtClean="0"/>
              <a:t>英寸的牙线进行清理</a:t>
            </a: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12" y="2933699"/>
            <a:ext cx="3495675" cy="1485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12" y="2743200"/>
            <a:ext cx="3038474" cy="1676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12" y="5822553"/>
            <a:ext cx="2628900" cy="967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691" y="5715000"/>
            <a:ext cx="3576527" cy="96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Rinse </a:t>
            </a:r>
            <a:r>
              <a:rPr lang="zh-CN" altLang="en-US" b="1" dirty="0" smtClean="0"/>
              <a:t>漱口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5181600"/>
          </a:xfrm>
        </p:spPr>
        <p:txBody>
          <a:bodyPr/>
          <a:lstStyle/>
          <a:p>
            <a:r>
              <a:rPr lang="en-US" dirty="0" smtClean="0"/>
              <a:t>Rinse twice a day with an antibacterial mouthwash that kills germs in hard to reach spots. </a:t>
            </a:r>
            <a:r>
              <a:rPr lang="zh-CN" altLang="en-US" dirty="0" smtClean="0"/>
              <a:t>每天使用抗菌漱口水漱口两次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Visit your Dentist and Hygienist regularly, at least every 6 months.</a:t>
            </a:r>
          </a:p>
          <a:p>
            <a:pPr marL="0" indent="0">
              <a:buNone/>
            </a:pPr>
            <a:r>
              <a:rPr lang="zh-CN" altLang="en-US" dirty="0"/>
              <a:t>至</a:t>
            </a:r>
            <a:r>
              <a:rPr lang="zh-CN" altLang="en-US" dirty="0" smtClean="0"/>
              <a:t>少每六个月定期看牙医和洗牙师。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2" y="2514600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12" y="2495550"/>
            <a:ext cx="2895600" cy="176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12" y="5638800"/>
            <a:ext cx="3924300" cy="119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1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Gingival Recession </a:t>
            </a:r>
            <a:r>
              <a:rPr lang="zh-CN" altLang="en-US" b="1" dirty="0" smtClean="0"/>
              <a:t>牙龈萎缩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10287000" cy="5029200"/>
          </a:xfrm>
        </p:spPr>
        <p:txBody>
          <a:bodyPr>
            <a:normAutofit/>
          </a:bodyPr>
          <a:lstStyle/>
          <a:p>
            <a:r>
              <a:rPr lang="en-US" dirty="0"/>
              <a:t>What is gum </a:t>
            </a:r>
            <a:r>
              <a:rPr lang="en-US" dirty="0" smtClean="0"/>
              <a:t>recession?</a:t>
            </a:r>
            <a:r>
              <a:rPr lang="zh-CN" altLang="en-US" dirty="0" smtClean="0"/>
              <a:t>什麽是牙龈萎缩</a:t>
            </a:r>
            <a:r>
              <a:rPr lang="en-US" altLang="zh-CN" dirty="0"/>
              <a:t>?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a common dental </a:t>
            </a:r>
            <a:r>
              <a:rPr lang="en-US" dirty="0" smtClean="0"/>
              <a:t>problem in </a:t>
            </a:r>
            <a:r>
              <a:rPr lang="en-US" dirty="0"/>
              <a:t>which the lower parts/roots of </a:t>
            </a:r>
            <a:r>
              <a:rPr lang="en-US" dirty="0" smtClean="0"/>
              <a:t>the </a:t>
            </a:r>
            <a:r>
              <a:rPr lang="en-US" dirty="0"/>
              <a:t>teeth become exposed. This </a:t>
            </a:r>
            <a:r>
              <a:rPr lang="en-US" dirty="0" smtClean="0"/>
              <a:t>can </a:t>
            </a:r>
            <a:r>
              <a:rPr lang="en-US" dirty="0"/>
              <a:t>lead to tooth sensitivity </a:t>
            </a:r>
            <a:r>
              <a:rPr lang="en-US" dirty="0" smtClean="0"/>
              <a:t>and the </a:t>
            </a:r>
            <a:r>
              <a:rPr lang="en-US" dirty="0"/>
              <a:t>roots of the teeth are also at </a:t>
            </a:r>
            <a:r>
              <a:rPr lang="en-US" dirty="0" smtClean="0"/>
              <a:t>a higher </a:t>
            </a:r>
            <a:r>
              <a:rPr lang="en-US" dirty="0"/>
              <a:t>risk of </a:t>
            </a:r>
            <a:r>
              <a:rPr lang="en-US" dirty="0" smtClean="0"/>
              <a:t>decay.</a:t>
            </a:r>
          </a:p>
          <a:p>
            <a:pPr marL="0" indent="0">
              <a:buNone/>
            </a:pPr>
            <a:r>
              <a:rPr lang="zh-CN" altLang="en-US" dirty="0" smtClean="0"/>
              <a:t>这是一个常见的口腔问题，也就是牙根暴露，这可导致牙齿敏感以及会大       </a:t>
            </a:r>
            <a:r>
              <a:rPr lang="en-US" altLang="zh-CN" dirty="0"/>
              <a:t> </a:t>
            </a:r>
            <a:r>
              <a:rPr lang="en-US" altLang="zh-CN" dirty="0" smtClean="0"/>
              <a:t>  </a:t>
            </a:r>
            <a:r>
              <a:rPr lang="zh-CN" altLang="en-US" dirty="0" smtClean="0"/>
              <a:t>大增加蛀牙的风险。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4267200"/>
            <a:ext cx="3810000" cy="236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2" y="4078279"/>
            <a:ext cx="4191000" cy="2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Causes of gum </a:t>
            </a:r>
            <a:r>
              <a:rPr lang="en-US" b="1" dirty="0" smtClean="0"/>
              <a:t>recession </a:t>
            </a:r>
            <a:r>
              <a:rPr lang="zh-CN" altLang="en-US" b="1" dirty="0" smtClean="0"/>
              <a:t>牙龈萎缩的原因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Periodontal (gum) Disease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zh-CN" altLang="en-US" dirty="0" smtClean="0"/>
              <a:t>  牙周病</a:t>
            </a:r>
            <a:endParaRPr lang="en-US" dirty="0"/>
          </a:p>
          <a:p>
            <a:r>
              <a:rPr lang="en-US" dirty="0"/>
              <a:t>Brushing too hard or using a hard-bristled toothbrush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zh-CN" altLang="en-US" dirty="0" smtClean="0"/>
              <a:t>用力刷牙或使用硬毛牙刷</a:t>
            </a:r>
            <a:endParaRPr lang="en-US" dirty="0"/>
          </a:p>
          <a:p>
            <a:r>
              <a:rPr lang="en-US" dirty="0"/>
              <a:t>Partial dentures that do not fit right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zh-CN" altLang="en-US" dirty="0" smtClean="0"/>
              <a:t>  不</a:t>
            </a:r>
            <a:r>
              <a:rPr lang="zh-CN" altLang="en-US" dirty="0"/>
              <a:t>合</a:t>
            </a:r>
            <a:r>
              <a:rPr lang="zh-CN" altLang="en-US" dirty="0" smtClean="0"/>
              <a:t>适的部分假牙</a:t>
            </a:r>
            <a:endParaRPr lang="en-US" dirty="0"/>
          </a:p>
          <a:p>
            <a:r>
              <a:rPr lang="en-US" dirty="0"/>
              <a:t>Prominent tooth roots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zh-CN" altLang="en-US" dirty="0" smtClean="0"/>
              <a:t>突出的牙根部位</a:t>
            </a:r>
            <a:endParaRPr lang="en-US" dirty="0"/>
          </a:p>
          <a:p>
            <a:r>
              <a:rPr lang="en-US" dirty="0"/>
              <a:t>Smoking tobacco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zh-CN" altLang="en-US" dirty="0" smtClean="0"/>
              <a:t>  吸</a:t>
            </a:r>
            <a:r>
              <a:rPr lang="zh-CN" altLang="en-US" dirty="0"/>
              <a:t>烟</a:t>
            </a:r>
            <a:endParaRPr lang="en-US" dirty="0"/>
          </a:p>
          <a:p>
            <a:r>
              <a:rPr lang="en-US" dirty="0"/>
              <a:t>Poor oral hygiene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zh-CN" altLang="en-US" dirty="0" smtClean="0"/>
              <a:t>  口腔卫生不良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2" y="1752600"/>
            <a:ext cx="5219699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32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81000"/>
            <a:ext cx="96012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Dry Mouth (</a:t>
            </a:r>
            <a:r>
              <a:rPr lang="en-US" sz="4000" b="1" dirty="0" err="1" smtClean="0"/>
              <a:t>Xerostomia</a:t>
            </a:r>
            <a:r>
              <a:rPr lang="en-US" sz="4000" b="1" dirty="0" smtClean="0"/>
              <a:t>)</a:t>
            </a:r>
            <a:r>
              <a:rPr lang="zh-TW" altLang="en-US" sz="4000" b="1" dirty="0" smtClean="0"/>
              <a:t> 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zh-TW" altLang="en-US" sz="4000" b="1" dirty="0" smtClean="0"/>
              <a:t>口腔乾燥症</a:t>
            </a:r>
            <a:endParaRPr lang="en-US" sz="4000" b="1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2209800"/>
            <a:ext cx="3790949" cy="3733800"/>
          </a:xfrm>
        </p:spPr>
      </p:pic>
      <p:sp>
        <p:nvSpPr>
          <p:cNvPr id="14" name="TextBox 13"/>
          <p:cNvSpPr txBox="1"/>
          <p:nvPr/>
        </p:nvSpPr>
        <p:spPr>
          <a:xfrm>
            <a:off x="8228012" y="1694816"/>
            <a:ext cx="2133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Effects</a:t>
            </a:r>
            <a:r>
              <a:rPr lang="zh-TW" altLang="en-US" dirty="0" smtClean="0"/>
              <a:t> 影響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12" y="2209800"/>
            <a:ext cx="5331569" cy="373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685800"/>
            <a:ext cx="96012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What can help?</a:t>
            </a:r>
            <a:br>
              <a:rPr lang="en-US" sz="4000" b="1" dirty="0" smtClean="0"/>
            </a:br>
            <a:r>
              <a:rPr lang="zh-TW" altLang="en-US" sz="4000" b="1" dirty="0"/>
              <a:t>如何改善呢</a:t>
            </a:r>
            <a:r>
              <a:rPr lang="en-US" altLang="zh-TW" sz="4000" b="1" dirty="0"/>
              <a:t>?</a:t>
            </a:r>
            <a:endParaRPr lang="en-US" sz="4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2590800"/>
            <a:ext cx="4417141" cy="294476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12" y="2054837"/>
            <a:ext cx="2743200" cy="34807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412" y="2151839"/>
            <a:ext cx="2133600" cy="338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533400"/>
            <a:ext cx="8458201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to clean your denture? </a:t>
            </a:r>
            <a:br>
              <a:rPr lang="en-US" b="1" dirty="0" smtClean="0"/>
            </a:br>
            <a:r>
              <a:rPr lang="zh-TW" altLang="en-US" b="1" dirty="0" smtClean="0"/>
              <a:t>如何保持假牙清潔</a:t>
            </a:r>
            <a:r>
              <a:rPr lang="en-US" altLang="zh-TW" b="1" dirty="0" smtClean="0"/>
              <a:t>?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2209800"/>
            <a:ext cx="8458201" cy="381000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Do </a:t>
            </a:r>
            <a:r>
              <a:rPr lang="en-US" dirty="0" smtClean="0">
                <a:solidFill>
                  <a:srgbClr val="FF0000"/>
                </a:solidFill>
              </a:rPr>
              <a:t>NOT </a:t>
            </a:r>
            <a:r>
              <a:rPr lang="en-US" dirty="0" smtClean="0"/>
              <a:t>wear denture overnight!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dirty="0" smtClean="0"/>
              <a:t>不要帶著假牙睡覺</a:t>
            </a:r>
            <a:r>
              <a:rPr lang="en-US" altLang="zh-TW" dirty="0" smtClean="0"/>
              <a:t>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73" y="3200400"/>
            <a:ext cx="2283018" cy="3087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7412" y="3352800"/>
            <a:ext cx="4953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Use special cleaner to clean your denture 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zh-TW" altLang="en-US" sz="2400" dirty="0" smtClean="0"/>
              <a:t>用假牙清潔劑來清潔假牙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12" y="2743200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0</TotalTime>
  <Words>468</Words>
  <Application>Microsoft Office PowerPoint</Application>
  <PresentationFormat>Custom</PresentationFormat>
  <Paragraphs>61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Euphemia</vt:lpstr>
      <vt:lpstr>Serenity 16x9</vt:lpstr>
      <vt:lpstr>Oral Health Education 老年人口腔保健</vt:lpstr>
      <vt:lpstr>What is Periodontal Disease? 什麼是牙周病?</vt:lpstr>
      <vt:lpstr>Oral Hygiene Instructions 口腔卫生指导方法</vt:lpstr>
      <vt:lpstr>Rinse 漱口</vt:lpstr>
      <vt:lpstr>Gingival Recession 牙龈萎缩</vt:lpstr>
      <vt:lpstr>Causes of gum recession 牙龈萎缩的原因</vt:lpstr>
      <vt:lpstr>Dry Mouth (Xerostomia)  口腔乾燥症</vt:lpstr>
      <vt:lpstr>What can help? 如何改善呢?</vt:lpstr>
      <vt:lpstr>How to clean your denture?  如何保持假牙清潔?</vt:lpstr>
      <vt:lpstr>If you wear denture 24/7… 如果你一天24小時都帶著假牙的話…</vt:lpstr>
      <vt:lpstr>Eating Healthy 健康饮食</vt:lpstr>
      <vt:lpstr>Don’t Forget to Smile! 保持微笑！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2015-03-27T22:40:40Z</dcterms:created>
  <dcterms:modified xsi:type="dcterms:W3CDTF">2015-04-08T01:37:51Z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