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Ectodermal Dysplasia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Yineeta R Chitlall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D216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42" y="65710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 smtClean="0">
                <a:solidFill>
                  <a:srgbClr val="00B0F0"/>
                </a:solidFill>
              </a:rPr>
              <a:t>What is ectodermal dysplasia?</a:t>
            </a:r>
            <a:endParaRPr lang="en-US" sz="4800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Involves the abnormal development of one or more structures from ectoderm.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Occurs in the embryonic period</a:t>
            </a:r>
          </a:p>
          <a:p>
            <a:r>
              <a:rPr lang="en-US" sz="4000" u="sng" dirty="0" smtClean="0">
                <a:solidFill>
                  <a:srgbClr val="00B0F0"/>
                </a:solidFill>
              </a:rPr>
              <a:t>Cause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-Hereditary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00B0F0"/>
                </a:solidFill>
              </a:rPr>
              <a:t>Effects</a:t>
            </a:r>
            <a:endParaRPr lang="en-US" sz="4000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Abnormalities of the teeth, skin, hair, nails, eyes, facial structures, glands because these are derived from ectoderm of associated tissue.</a:t>
            </a:r>
          </a:p>
        </p:txBody>
      </p:sp>
    </p:spTree>
    <p:extLst>
      <p:ext uri="{BB962C8B-B14F-4D97-AF65-F5344CB8AC3E}">
        <p14:creationId xmlns:p14="http://schemas.microsoft.com/office/powerpoint/2010/main" val="2261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00B0F0"/>
                </a:solidFill>
              </a:rPr>
              <a:t>Effects on Teeth</a:t>
            </a:r>
            <a:br>
              <a:rPr lang="en-US" sz="4000" u="sng" dirty="0" smtClean="0">
                <a:solidFill>
                  <a:srgbClr val="00B0F0"/>
                </a:solidFill>
              </a:rPr>
            </a:br>
            <a:r>
              <a:rPr lang="en-US" sz="4000" u="sng" dirty="0" smtClean="0">
                <a:solidFill>
                  <a:srgbClr val="00B0F0"/>
                </a:solidFill>
              </a:rPr>
              <a:t>Partial or Complete </a:t>
            </a:r>
            <a:r>
              <a:rPr lang="en-US" sz="4000" u="sng" dirty="0" err="1" smtClean="0">
                <a:solidFill>
                  <a:srgbClr val="00B0F0"/>
                </a:solidFill>
              </a:rPr>
              <a:t>Anodontia</a:t>
            </a:r>
            <a:endParaRPr lang="en-US" sz="4000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Absence of some or all teeth in each dentition, and the teeth that are present for either dentition have frequent disturbances.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00B0F0"/>
                </a:solidFill>
              </a:rPr>
              <a:t>Partial and Complete </a:t>
            </a:r>
            <a:r>
              <a:rPr lang="en-US" sz="4000" u="sng" dirty="0" err="1" smtClean="0">
                <a:solidFill>
                  <a:srgbClr val="00B0F0"/>
                </a:solidFill>
              </a:rPr>
              <a:t>Anodontia</a:t>
            </a:r>
            <a:endParaRPr lang="en-US" sz="4000" u="sng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541319"/>
            <a:ext cx="4042864" cy="301867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22" y="2541319"/>
            <a:ext cx="4707781" cy="3123211"/>
          </a:xfrm>
        </p:spPr>
      </p:pic>
    </p:spTree>
    <p:extLst>
      <p:ext uri="{BB962C8B-B14F-4D97-AF65-F5344CB8AC3E}">
        <p14:creationId xmlns:p14="http://schemas.microsoft.com/office/powerpoint/2010/main" val="39119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0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00B0F0"/>
                </a:solidFill>
              </a:rPr>
              <a:t>The Role of the Dental Team</a:t>
            </a:r>
            <a:endParaRPr lang="en-US" sz="4000" u="sng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88693"/>
            <a:ext cx="8596668" cy="466772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Recommend partial or full dentures for functional and esthetic purposes.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These needs to be reconstructed periodically as the jaws continue to grow.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Implants may be considered after growth halts.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204" y="262895"/>
            <a:ext cx="8596667" cy="566738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 smtClean="0">
                <a:solidFill>
                  <a:srgbClr val="00B0F0"/>
                </a:solidFill>
              </a:rPr>
              <a:t>Role of the Dental Team</a:t>
            </a:r>
            <a:endParaRPr lang="en-US" sz="4000" u="sng" dirty="0">
              <a:solidFill>
                <a:srgbClr val="00B0F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99204" y="755487"/>
            <a:ext cx="8596667" cy="67402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Replacement with Dentures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9" b="21059"/>
          <a:stretch>
            <a:fillRect/>
          </a:stretch>
        </p:blipFill>
        <p:spPr>
          <a:xfrm>
            <a:off x="2493944" y="1922103"/>
            <a:ext cx="5177201" cy="4011972"/>
          </a:xfrm>
        </p:spPr>
      </p:pic>
    </p:spTree>
    <p:extLst>
      <p:ext uri="{BB962C8B-B14F-4D97-AF65-F5344CB8AC3E}">
        <p14:creationId xmlns:p14="http://schemas.microsoft.com/office/powerpoint/2010/main" val="37487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u="sng" dirty="0" smtClean="0">
                <a:solidFill>
                  <a:srgbClr val="00B0F0"/>
                </a:solidFill>
              </a:rPr>
              <a:t>Role of the Dental Team</a:t>
            </a:r>
            <a:r>
              <a:rPr lang="en-US" sz="4000" u="sng" dirty="0" smtClean="0">
                <a:solidFill>
                  <a:srgbClr val="00B0F0"/>
                </a:solidFill>
              </a:rPr>
              <a:t/>
            </a:r>
            <a:br>
              <a:rPr lang="en-US" sz="4000" u="sng" dirty="0" smtClean="0">
                <a:solidFill>
                  <a:srgbClr val="00B0F0"/>
                </a:solidFill>
              </a:rPr>
            </a:br>
            <a:r>
              <a:rPr lang="en-US" sz="4400" dirty="0" smtClean="0"/>
              <a:t>Replacement with Bridge and Implants</a:t>
            </a:r>
            <a:endParaRPr lang="en-US" sz="4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91" y="2677278"/>
            <a:ext cx="2579351" cy="3282811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641" y="2661147"/>
            <a:ext cx="4750755" cy="3315075"/>
          </a:xfrm>
        </p:spPr>
      </p:pic>
    </p:spTree>
    <p:extLst>
      <p:ext uri="{BB962C8B-B14F-4D97-AF65-F5344CB8AC3E}">
        <p14:creationId xmlns:p14="http://schemas.microsoft.com/office/powerpoint/2010/main" val="15379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138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Ectodermal Dysplasia</vt:lpstr>
      <vt:lpstr>What is ectodermal dysplasia?</vt:lpstr>
      <vt:lpstr>Effects</vt:lpstr>
      <vt:lpstr>Effects on Teeth Partial or Complete Anodontia</vt:lpstr>
      <vt:lpstr>Partial and Complete Anodontia</vt:lpstr>
      <vt:lpstr>The Role of the Dental Team</vt:lpstr>
      <vt:lpstr>Role of the Dental Team</vt:lpstr>
      <vt:lpstr>Role of the Dental Team Replacement with Bridge and Implants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Ectodermal Dysplasia</dc:title>
  <dc:creator>yineeta chitlall</dc:creator>
  <cp:lastModifiedBy>yineeta chitlall</cp:lastModifiedBy>
  <cp:revision>9</cp:revision>
  <dcterms:created xsi:type="dcterms:W3CDTF">2013-09-20T17:21:41Z</dcterms:created>
  <dcterms:modified xsi:type="dcterms:W3CDTF">2013-09-21T00:15:46Z</dcterms:modified>
</cp:coreProperties>
</file>