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84" r:id="rId3"/>
    <p:sldId id="285" r:id="rId4"/>
    <p:sldId id="283" r:id="rId5"/>
    <p:sldId id="286" r:id="rId6"/>
    <p:sldId id="301" r:id="rId7"/>
    <p:sldId id="287" r:id="rId8"/>
    <p:sldId id="288" r:id="rId9"/>
    <p:sldId id="289" r:id="rId10"/>
    <p:sldId id="290" r:id="rId11"/>
    <p:sldId id="292" r:id="rId12"/>
    <p:sldId id="293" r:id="rId13"/>
    <p:sldId id="299" r:id="rId14"/>
    <p:sldId id="294" r:id="rId15"/>
    <p:sldId id="295" r:id="rId16"/>
    <p:sldId id="296" r:id="rId17"/>
    <p:sldId id="297" r:id="rId18"/>
    <p:sldId id="300" r:id="rId19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m Gold" initials="SG" lastIdx="1" clrIdx="0"/>
  <p:cmAuthor id="1" name="Lisa Jahn" initials="L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96F0E0-5C24-F10E-0DAA-F3E57F83AFD4}" v="253" dt="2019-10-31T16:12:32.299"/>
    <p1510:client id="{340CDBA3-71F1-B509-5A1D-C184A6BD2539}" v="68" dt="2019-10-30T18:02:14.048"/>
    <p1510:client id="{626D841F-182A-C471-5C2F-82002F4752CA}" v="6889" dt="2019-10-23T20:48:51.026"/>
    <p1510:client id="{98F75BA4-DA62-032E-CE74-A67A7AB4E901}" v="869" dt="2019-10-24T16:11:00.083"/>
    <p1510:client id="{AD57164E-5E47-F5C4-721F-1B53D1FF4798}" v="328" dt="2019-10-17T16:17:06.573"/>
    <p1510:client id="{B8B75AF4-9870-421A-8A87-8FC6B3E5DBA2}" v="90" dt="2019-10-17T15:55:52.810"/>
    <p1510:client id="{DAD5C647-4552-BC66-5F7D-6800FF55FCA9}" v="7" dt="2019-03-07T21:36:33.419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BD6DF"/>
          </a:solidFill>
        </a:fill>
      </a:tcStyle>
    </a:wholeTbl>
    <a:band2H>
      <a:tcTxStyle/>
      <a:tcStyle>
        <a:tcBdr/>
        <a:fill>
          <a:solidFill>
            <a:srgbClr val="E7EC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4D5CB"/>
          </a:solidFill>
        </a:fill>
      </a:tcStyle>
    </a:wholeTbl>
    <a:band2H>
      <a:tcTxStyle/>
      <a:tcStyle>
        <a:tcBdr/>
        <a:fill>
          <a:solidFill>
            <a:srgbClr val="FAEB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8CACA"/>
          </a:solidFill>
        </a:fill>
      </a:tcStyle>
    </a:wholeTbl>
    <a:band2H>
      <a:tcTxStyle/>
      <a:tcStyle>
        <a:tcBdr/>
        <a:fill>
          <a:solidFill>
            <a:srgbClr val="F4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/>
    <p:restoredTop sz="94615"/>
  </p:normalViewPr>
  <p:slideViewPr>
    <p:cSldViewPr snapToGrid="0">
      <p:cViewPr>
        <p:scale>
          <a:sx n="1" d="2"/>
          <a:sy n="1" d="2"/>
        </p:scale>
        <p:origin x="241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commentAuthors" Target="commentAuthors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26" Type="http://schemas.microsoft.com/office/2016/11/relationships/changesInfo" Target="changesInfos/changesInfo1.xml"/><Relationship Id="rId27" Type="http://schemas.microsoft.com/office/2015/10/relationships/revisionInfo" Target="revisionInfo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est User" userId="S::urn:spo:anon#461724a9449b7d9228ddc7bb12c2825d339e8dae1e3f101ece8a7f884257f6d6::" providerId="AD" clId="Web-{340CDBA3-71F1-B509-5A1D-C184A6BD2539}"/>
    <pc:docChg chg="addSld delSld modSld">
      <pc:chgData name="Guest User" userId="S::urn:spo:anon#461724a9449b7d9228ddc7bb12c2825d339e8dae1e3f101ece8a7f884257f6d6::" providerId="AD" clId="Web-{340CDBA3-71F1-B509-5A1D-C184A6BD2539}" dt="2019-10-30T18:02:14.048" v="60" actId="1076"/>
      <pc:docMkLst>
        <pc:docMk/>
      </pc:docMkLst>
      <pc:sldChg chg="addSp delSp modSp del">
        <pc:chgData name="Guest User" userId="S::urn:spo:anon#461724a9449b7d9228ddc7bb12c2825d339e8dae1e3f101ece8a7f884257f6d6::" providerId="AD" clId="Web-{340CDBA3-71F1-B509-5A1D-C184A6BD2539}" dt="2019-10-30T18:00:36.750" v="51"/>
        <pc:sldMkLst>
          <pc:docMk/>
          <pc:sldMk cId="3693161055" sldId="298"/>
        </pc:sldMkLst>
        <pc:spChg chg="mod">
          <ac:chgData name="Guest User" userId="S::urn:spo:anon#461724a9449b7d9228ddc7bb12c2825d339e8dae1e3f101ece8a7f884257f6d6::" providerId="AD" clId="Web-{340CDBA3-71F1-B509-5A1D-C184A6BD2539}" dt="2019-10-30T17:58:55.749" v="26" actId="20577"/>
          <ac:spMkLst>
            <pc:docMk/>
            <pc:sldMk cId="3693161055" sldId="298"/>
            <ac:spMk id="3" creationId="{7C3F4CBA-25D4-4D08-87E9-57227FC5A0D8}"/>
          </ac:spMkLst>
        </pc:spChg>
        <pc:picChg chg="add del mod">
          <ac:chgData name="Guest User" userId="S::urn:spo:anon#461724a9449b7d9228ddc7bb12c2825d339e8dae1e3f101ece8a7f884257f6d6::" providerId="AD" clId="Web-{340CDBA3-71F1-B509-5A1D-C184A6BD2539}" dt="2019-10-30T17:58:17.436" v="13"/>
          <ac:picMkLst>
            <pc:docMk/>
            <pc:sldMk cId="3693161055" sldId="298"/>
            <ac:picMk id="4" creationId="{C8E0E2B3-A166-42B5-B02A-5E7A47588ABC}"/>
          </ac:picMkLst>
        </pc:picChg>
        <pc:picChg chg="add del mod">
          <ac:chgData name="Guest User" userId="S::urn:spo:anon#461724a9449b7d9228ddc7bb12c2825d339e8dae1e3f101ece8a7f884257f6d6::" providerId="AD" clId="Web-{340CDBA3-71F1-B509-5A1D-C184A6BD2539}" dt="2019-10-30T17:59:01.436" v="28"/>
          <ac:picMkLst>
            <pc:docMk/>
            <pc:sldMk cId="3693161055" sldId="298"/>
            <ac:picMk id="6" creationId="{42DFE6D1-395C-467B-B682-CA4E4E21DF16}"/>
          </ac:picMkLst>
        </pc:picChg>
        <pc:picChg chg="add del mod">
          <ac:chgData name="Guest User" userId="S::urn:spo:anon#461724a9449b7d9228ddc7bb12c2825d339e8dae1e3f101ece8a7f884257f6d6::" providerId="AD" clId="Web-{340CDBA3-71F1-B509-5A1D-C184A6BD2539}" dt="2019-10-30T17:59:41.296" v="34"/>
          <ac:picMkLst>
            <pc:docMk/>
            <pc:sldMk cId="3693161055" sldId="298"/>
            <ac:picMk id="8" creationId="{4E7B7944-793C-45C9-81B9-56D36E0A7B0B}"/>
          </ac:picMkLst>
        </pc:picChg>
      </pc:sldChg>
      <pc:sldChg chg="addSp delSp modSp">
        <pc:chgData name="Guest User" userId="S::urn:spo:anon#461724a9449b7d9228ddc7bb12c2825d339e8dae1e3f101ece8a7f884257f6d6::" providerId="AD" clId="Web-{340CDBA3-71F1-B509-5A1D-C184A6BD2539}" dt="2019-10-30T18:02:14.048" v="60" actId="1076"/>
        <pc:sldMkLst>
          <pc:docMk/>
          <pc:sldMk cId="896320608" sldId="299"/>
        </pc:sldMkLst>
        <pc:spChg chg="del">
          <ac:chgData name="Guest User" userId="S::urn:spo:anon#461724a9449b7d9228ddc7bb12c2825d339e8dae1e3f101ece8a7f884257f6d6::" providerId="AD" clId="Web-{340CDBA3-71F1-B509-5A1D-C184A6BD2539}" dt="2019-10-30T18:01:44.063" v="52"/>
          <ac:spMkLst>
            <pc:docMk/>
            <pc:sldMk cId="896320608" sldId="299"/>
            <ac:spMk id="3" creationId="{D050D9CD-23D1-49E6-BAC6-123C9350F760}"/>
          </ac:spMkLst>
        </pc:spChg>
        <pc:spChg chg="add mod">
          <ac:chgData name="Guest User" userId="S::urn:spo:anon#461724a9449b7d9228ddc7bb12c2825d339e8dae1e3f101ece8a7f884257f6d6::" providerId="AD" clId="Web-{340CDBA3-71F1-B509-5A1D-C184A6BD2539}" dt="2019-10-30T18:01:44.063" v="52"/>
          <ac:spMkLst>
            <pc:docMk/>
            <pc:sldMk cId="896320608" sldId="299"/>
            <ac:spMk id="5" creationId="{239F341E-C221-4070-AB9E-C490F1DF5F6A}"/>
          </ac:spMkLst>
        </pc:spChg>
        <pc:picChg chg="add mod">
          <ac:chgData name="Guest User" userId="S::urn:spo:anon#461724a9449b7d9228ddc7bb12c2825d339e8dae1e3f101ece8a7f884257f6d6::" providerId="AD" clId="Web-{340CDBA3-71F1-B509-5A1D-C184A6BD2539}" dt="2019-10-30T18:02:14.048" v="60" actId="1076"/>
          <ac:picMkLst>
            <pc:docMk/>
            <pc:sldMk cId="896320608" sldId="299"/>
            <ac:picMk id="6" creationId="{6C526A01-5B9A-4A6F-9377-1906C8F08B75}"/>
          </ac:picMkLst>
        </pc:picChg>
      </pc:sldChg>
      <pc:sldChg chg="addSp modSp new">
        <pc:chgData name="Guest User" userId="S::urn:spo:anon#461724a9449b7d9228ddc7bb12c2825d339e8dae1e3f101ece8a7f884257f6d6::" providerId="AD" clId="Web-{340CDBA3-71F1-B509-5A1D-C184A6BD2539}" dt="2019-10-30T18:00:33.328" v="48" actId="20577"/>
        <pc:sldMkLst>
          <pc:docMk/>
          <pc:sldMk cId="3779512214" sldId="301"/>
        </pc:sldMkLst>
        <pc:spChg chg="mod">
          <ac:chgData name="Guest User" userId="S::urn:spo:anon#461724a9449b7d9228ddc7bb12c2825d339e8dae1e3f101ece8a7f884257f6d6::" providerId="AD" clId="Web-{340CDBA3-71F1-B509-5A1D-C184A6BD2539}" dt="2019-10-30T18:00:33.328" v="48" actId="20577"/>
          <ac:spMkLst>
            <pc:docMk/>
            <pc:sldMk cId="3779512214" sldId="301"/>
            <ac:spMk id="2" creationId="{FFC80739-234A-4DC6-93A2-EF6A9FB65AEF}"/>
          </ac:spMkLst>
        </pc:spChg>
        <pc:picChg chg="add mod">
          <ac:chgData name="Guest User" userId="S::urn:spo:anon#461724a9449b7d9228ddc7bb12c2825d339e8dae1e3f101ece8a7f884257f6d6::" providerId="AD" clId="Web-{340CDBA3-71F1-B509-5A1D-C184A6BD2539}" dt="2019-10-30T18:00:26.953" v="47" actId="1076"/>
          <ac:picMkLst>
            <pc:docMk/>
            <pc:sldMk cId="3779512214" sldId="301"/>
            <ac:picMk id="3" creationId="{DD53C019-5537-43EB-851E-581017027B65}"/>
          </ac:picMkLst>
        </pc:picChg>
      </pc:sldChg>
    </pc:docChg>
  </pc:docChgLst>
  <pc:docChgLst>
    <pc:chgData name="Guest User" userId="S::urn:spo:anon#461724a9449b7d9228ddc7bb12c2825d339e8dae1e3f101ece8a7f884257f6d6::" providerId="AD" clId="Web-{DAD5C647-4552-BC66-5F7D-6800FF55FCA9}"/>
    <pc:docChg chg="addSld delSld modSld">
      <pc:chgData name="Guest User" userId="S::urn:spo:anon#461724a9449b7d9228ddc7bb12c2825d339e8dae1e3f101ece8a7f884257f6d6::" providerId="AD" clId="Web-{DAD5C647-4552-BC66-5F7D-6800FF55FCA9}" dt="2019-03-07T22:21:47.438" v="914" actId="20577"/>
      <pc:docMkLst>
        <pc:docMk/>
      </pc:docMkLst>
      <pc:sldChg chg="modSp">
        <pc:chgData name="Guest User" userId="S::urn:spo:anon#461724a9449b7d9228ddc7bb12c2825d339e8dae1e3f101ece8a7f884257f6d6::" providerId="AD" clId="Web-{DAD5C647-4552-BC66-5F7D-6800FF55FCA9}" dt="2019-03-07T21:59:17.890" v="673" actId="14100"/>
        <pc:sldMkLst>
          <pc:docMk/>
          <pc:sldMk cId="0" sldId="256"/>
        </pc:sldMkLst>
        <pc:spChg chg="mod">
          <ac:chgData name="Guest User" userId="S::urn:spo:anon#461724a9449b7d9228ddc7bb12c2825d339e8dae1e3f101ece8a7f884257f6d6::" providerId="AD" clId="Web-{DAD5C647-4552-BC66-5F7D-6800FF55FCA9}" dt="2019-03-07T21:59:17.890" v="673" actId="14100"/>
          <ac:spMkLst>
            <pc:docMk/>
            <pc:sldMk cId="0" sldId="256"/>
            <ac:spMk id="127" creationId="{00000000-0000-0000-0000-000000000000}"/>
          </ac:spMkLst>
        </pc:spChg>
      </pc:sldChg>
      <pc:sldChg chg="modSp">
        <pc:chgData name="Guest User" userId="S::urn:spo:anon#461724a9449b7d9228ddc7bb12c2825d339e8dae1e3f101ece8a7f884257f6d6::" providerId="AD" clId="Web-{DAD5C647-4552-BC66-5F7D-6800FF55FCA9}" dt="2019-03-07T22:03:30.414" v="695" actId="14100"/>
        <pc:sldMkLst>
          <pc:docMk/>
          <pc:sldMk cId="0" sldId="257"/>
        </pc:sldMkLst>
        <pc:spChg chg="mod">
          <ac:chgData name="Guest User" userId="S::urn:spo:anon#461724a9449b7d9228ddc7bb12c2825d339e8dae1e3f101ece8a7f884257f6d6::" providerId="AD" clId="Web-{DAD5C647-4552-BC66-5F7D-6800FF55FCA9}" dt="2019-03-07T22:03:30.414" v="695" actId="14100"/>
          <ac:spMkLst>
            <pc:docMk/>
            <pc:sldMk cId="0" sldId="257"/>
            <ac:spMk id="132" creationId="{00000000-0000-0000-0000-000000000000}"/>
          </ac:spMkLst>
        </pc:spChg>
      </pc:sldChg>
      <pc:sldChg chg="modSp">
        <pc:chgData name="Guest User" userId="S::urn:spo:anon#461724a9449b7d9228ddc7bb12c2825d339e8dae1e3f101ece8a7f884257f6d6::" providerId="AD" clId="Web-{DAD5C647-4552-BC66-5F7D-6800FF55FCA9}" dt="2019-03-07T21:48:05.365" v="464" actId="20577"/>
        <pc:sldMkLst>
          <pc:docMk/>
          <pc:sldMk cId="0" sldId="258"/>
        </pc:sldMkLst>
        <pc:spChg chg="mod">
          <ac:chgData name="Guest User" userId="S::urn:spo:anon#461724a9449b7d9228ddc7bb12c2825d339e8dae1e3f101ece8a7f884257f6d6::" providerId="AD" clId="Web-{DAD5C647-4552-BC66-5F7D-6800FF55FCA9}" dt="2019-03-07T21:34:00.632" v="3" actId="14100"/>
          <ac:spMkLst>
            <pc:docMk/>
            <pc:sldMk cId="0" sldId="258"/>
            <ac:spMk id="135" creationId="{00000000-0000-0000-0000-000000000000}"/>
          </ac:spMkLst>
        </pc:spChg>
        <pc:spChg chg="mod">
          <ac:chgData name="Guest User" userId="S::urn:spo:anon#461724a9449b7d9228ddc7bb12c2825d339e8dae1e3f101ece8a7f884257f6d6::" providerId="AD" clId="Web-{DAD5C647-4552-BC66-5F7D-6800FF55FCA9}" dt="2019-03-07T21:48:05.365" v="464" actId="20577"/>
          <ac:spMkLst>
            <pc:docMk/>
            <pc:sldMk cId="0" sldId="258"/>
            <ac:spMk id="136" creationId="{00000000-0000-0000-0000-000000000000}"/>
          </ac:spMkLst>
        </pc:spChg>
      </pc:sldChg>
      <pc:sldChg chg="modSp">
        <pc:chgData name="Guest User" userId="S::urn:spo:anon#461724a9449b7d9228ddc7bb12c2825d339e8dae1e3f101ece8a7f884257f6d6::" providerId="AD" clId="Web-{DAD5C647-4552-BC66-5F7D-6800FF55FCA9}" dt="2019-03-07T21:48:24.241" v="475" actId="20577"/>
        <pc:sldMkLst>
          <pc:docMk/>
          <pc:sldMk cId="0" sldId="259"/>
        </pc:sldMkLst>
        <pc:spChg chg="mod">
          <ac:chgData name="Guest User" userId="S::urn:spo:anon#461724a9449b7d9228ddc7bb12c2825d339e8dae1e3f101ece8a7f884257f6d6::" providerId="AD" clId="Web-{DAD5C647-4552-BC66-5F7D-6800FF55FCA9}" dt="2019-03-07T21:48:24.241" v="475" actId="20577"/>
          <ac:spMkLst>
            <pc:docMk/>
            <pc:sldMk cId="0" sldId="259"/>
            <ac:spMk id="142" creationId="{00000000-0000-0000-0000-000000000000}"/>
          </ac:spMkLst>
        </pc:spChg>
      </pc:sldChg>
      <pc:sldChg chg="modSp">
        <pc:chgData name="Guest User" userId="S::urn:spo:anon#461724a9449b7d9228ddc7bb12c2825d339e8dae1e3f101ece8a7f884257f6d6::" providerId="AD" clId="Web-{DAD5C647-4552-BC66-5F7D-6800FF55FCA9}" dt="2019-03-07T22:04:37.979" v="696" actId="14100"/>
        <pc:sldMkLst>
          <pc:docMk/>
          <pc:sldMk cId="0" sldId="260"/>
        </pc:sldMkLst>
        <pc:spChg chg="mod">
          <ac:chgData name="Guest User" userId="S::urn:spo:anon#461724a9449b7d9228ddc7bb12c2825d339e8dae1e3f101ece8a7f884257f6d6::" providerId="AD" clId="Web-{DAD5C647-4552-BC66-5F7D-6800FF55FCA9}" dt="2019-03-07T22:04:37.979" v="696" actId="14100"/>
          <ac:spMkLst>
            <pc:docMk/>
            <pc:sldMk cId="0" sldId="260"/>
            <ac:spMk id="147" creationId="{00000000-0000-0000-0000-000000000000}"/>
          </ac:spMkLst>
        </pc:spChg>
        <pc:spChg chg="mod">
          <ac:chgData name="Guest User" userId="S::urn:spo:anon#461724a9449b7d9228ddc7bb12c2825d339e8dae1e3f101ece8a7f884257f6d6::" providerId="AD" clId="Web-{DAD5C647-4552-BC66-5F7D-6800FF55FCA9}" dt="2019-03-07T21:48:40.179" v="480" actId="20577"/>
          <ac:spMkLst>
            <pc:docMk/>
            <pc:sldMk cId="0" sldId="260"/>
            <ac:spMk id="148" creationId="{00000000-0000-0000-0000-000000000000}"/>
          </ac:spMkLst>
        </pc:spChg>
      </pc:sldChg>
      <pc:sldChg chg="modSp">
        <pc:chgData name="Guest User" userId="S::urn:spo:anon#461724a9449b7d9228ddc7bb12c2825d339e8dae1e3f101ece8a7f884257f6d6::" providerId="AD" clId="Web-{DAD5C647-4552-BC66-5F7D-6800FF55FCA9}" dt="2019-03-07T22:05:14.449" v="698" actId="14100"/>
        <pc:sldMkLst>
          <pc:docMk/>
          <pc:sldMk cId="0" sldId="263"/>
        </pc:sldMkLst>
        <pc:spChg chg="mod">
          <ac:chgData name="Guest User" userId="S::urn:spo:anon#461724a9449b7d9228ddc7bb12c2825d339e8dae1e3f101ece8a7f884257f6d6::" providerId="AD" clId="Web-{DAD5C647-4552-BC66-5F7D-6800FF55FCA9}" dt="2019-03-07T21:57:44.324" v="664" actId="20577"/>
          <ac:spMkLst>
            <pc:docMk/>
            <pc:sldMk cId="0" sldId="263"/>
            <ac:spMk id="159" creationId="{00000000-0000-0000-0000-000000000000}"/>
          </ac:spMkLst>
        </pc:spChg>
        <pc:spChg chg="mod">
          <ac:chgData name="Guest User" userId="S::urn:spo:anon#461724a9449b7d9228ddc7bb12c2825d339e8dae1e3f101ece8a7f884257f6d6::" providerId="AD" clId="Web-{DAD5C647-4552-BC66-5F7D-6800FF55FCA9}" dt="2019-03-07T22:05:14.449" v="698" actId="14100"/>
          <ac:spMkLst>
            <pc:docMk/>
            <pc:sldMk cId="0" sldId="263"/>
            <ac:spMk id="161" creationId="{00000000-0000-0000-0000-000000000000}"/>
          </ac:spMkLst>
        </pc:spChg>
      </pc:sldChg>
      <pc:sldChg chg="modSp">
        <pc:chgData name="Guest User" userId="S::urn:spo:anon#461724a9449b7d9228ddc7bb12c2825d339e8dae1e3f101ece8a7f884257f6d6::" providerId="AD" clId="Web-{DAD5C647-4552-BC66-5F7D-6800FF55FCA9}" dt="2019-03-07T22:21:47.438" v="913" actId="20577"/>
        <pc:sldMkLst>
          <pc:docMk/>
          <pc:sldMk cId="0" sldId="264"/>
        </pc:sldMkLst>
        <pc:spChg chg="mod">
          <ac:chgData name="Guest User" userId="S::urn:spo:anon#461724a9449b7d9228ddc7bb12c2825d339e8dae1e3f101ece8a7f884257f6d6::" providerId="AD" clId="Web-{DAD5C647-4552-BC66-5F7D-6800FF55FCA9}" dt="2019-03-07T22:21:47.438" v="913" actId="20577"/>
          <ac:spMkLst>
            <pc:docMk/>
            <pc:sldMk cId="0" sldId="264"/>
            <ac:spMk id="167" creationId="{00000000-0000-0000-0000-000000000000}"/>
          </ac:spMkLst>
        </pc:spChg>
      </pc:sldChg>
      <pc:sldChg chg="modSp">
        <pc:chgData name="Guest User" userId="S::urn:spo:anon#461724a9449b7d9228ddc7bb12c2825d339e8dae1e3f101ece8a7f884257f6d6::" providerId="AD" clId="Web-{DAD5C647-4552-BC66-5F7D-6800FF55FCA9}" dt="2019-03-07T22:07:28.282" v="724" actId="14100"/>
        <pc:sldMkLst>
          <pc:docMk/>
          <pc:sldMk cId="0" sldId="265"/>
        </pc:sldMkLst>
        <pc:spChg chg="mod">
          <ac:chgData name="Guest User" userId="S::urn:spo:anon#461724a9449b7d9228ddc7bb12c2825d339e8dae1e3f101ece8a7f884257f6d6::" providerId="AD" clId="Web-{DAD5C647-4552-BC66-5F7D-6800FF55FCA9}" dt="2019-03-07T21:56:15.820" v="651" actId="14100"/>
          <ac:spMkLst>
            <pc:docMk/>
            <pc:sldMk cId="0" sldId="265"/>
            <ac:spMk id="169" creationId="{00000000-0000-0000-0000-000000000000}"/>
          </ac:spMkLst>
        </pc:spChg>
        <pc:spChg chg="mod">
          <ac:chgData name="Guest User" userId="S::urn:spo:anon#461724a9449b7d9228ddc7bb12c2825d339e8dae1e3f101ece8a7f884257f6d6::" providerId="AD" clId="Web-{DAD5C647-4552-BC66-5F7D-6800FF55FCA9}" dt="2019-03-07T22:07:28.282" v="724" actId="14100"/>
          <ac:spMkLst>
            <pc:docMk/>
            <pc:sldMk cId="0" sldId="265"/>
            <ac:spMk id="170" creationId="{00000000-0000-0000-0000-000000000000}"/>
          </ac:spMkLst>
        </pc:spChg>
      </pc:sldChg>
      <pc:sldChg chg="modSp">
        <pc:chgData name="Guest User" userId="S::urn:spo:anon#461724a9449b7d9228ddc7bb12c2825d339e8dae1e3f101ece8a7f884257f6d6::" providerId="AD" clId="Web-{DAD5C647-4552-BC66-5F7D-6800FF55FCA9}" dt="2019-03-07T22:08:28.831" v="743" actId="20577"/>
        <pc:sldMkLst>
          <pc:docMk/>
          <pc:sldMk cId="0" sldId="267"/>
        </pc:sldMkLst>
        <pc:spChg chg="mod">
          <ac:chgData name="Guest User" userId="S::urn:spo:anon#461724a9449b7d9228ddc7bb12c2825d339e8dae1e3f101ece8a7f884257f6d6::" providerId="AD" clId="Web-{DAD5C647-4552-BC66-5F7D-6800FF55FCA9}" dt="2019-03-07T22:08:28.831" v="743" actId="20577"/>
          <ac:spMkLst>
            <pc:docMk/>
            <pc:sldMk cId="0" sldId="267"/>
            <ac:spMk id="178" creationId="{00000000-0000-0000-0000-000000000000}"/>
          </ac:spMkLst>
        </pc:spChg>
      </pc:sldChg>
      <pc:sldChg chg="modSp">
        <pc:chgData name="Guest User" userId="S::urn:spo:anon#461724a9449b7d9228ddc7bb12c2825d339e8dae1e3f101ece8a7f884257f6d6::" providerId="AD" clId="Web-{DAD5C647-4552-BC66-5F7D-6800FF55FCA9}" dt="2019-03-07T21:55:26.631" v="644" actId="14100"/>
        <pc:sldMkLst>
          <pc:docMk/>
          <pc:sldMk cId="0" sldId="268"/>
        </pc:sldMkLst>
        <pc:spChg chg="mod">
          <ac:chgData name="Guest User" userId="S::urn:spo:anon#461724a9449b7d9228ddc7bb12c2825d339e8dae1e3f101ece8a7f884257f6d6::" providerId="AD" clId="Web-{DAD5C647-4552-BC66-5F7D-6800FF55FCA9}" dt="2019-03-07T21:55:26.631" v="644" actId="14100"/>
          <ac:spMkLst>
            <pc:docMk/>
            <pc:sldMk cId="0" sldId="268"/>
            <ac:spMk id="181" creationId="{00000000-0000-0000-0000-000000000000}"/>
          </ac:spMkLst>
        </pc:spChg>
        <pc:spChg chg="mod">
          <ac:chgData name="Guest User" userId="S::urn:spo:anon#461724a9449b7d9228ddc7bb12c2825d339e8dae1e3f101ece8a7f884257f6d6::" providerId="AD" clId="Web-{DAD5C647-4552-BC66-5F7D-6800FF55FCA9}" dt="2019-03-07T21:50:36.668" v="527" actId="20577"/>
          <ac:spMkLst>
            <pc:docMk/>
            <pc:sldMk cId="0" sldId="268"/>
            <ac:spMk id="182" creationId="{00000000-0000-0000-0000-000000000000}"/>
          </ac:spMkLst>
        </pc:spChg>
      </pc:sldChg>
      <pc:sldChg chg="modSp del">
        <pc:chgData name="Guest User" userId="S::urn:spo:anon#461724a9449b7d9228ddc7bb12c2825d339e8dae1e3f101ece8a7f884257f6d6::" providerId="AD" clId="Web-{DAD5C647-4552-BC66-5F7D-6800FF55FCA9}" dt="2019-03-07T22:15:12.314" v="905"/>
        <pc:sldMkLst>
          <pc:docMk/>
          <pc:sldMk cId="0" sldId="269"/>
        </pc:sldMkLst>
        <pc:spChg chg="mod">
          <ac:chgData name="Guest User" userId="S::urn:spo:anon#461724a9449b7d9228ddc7bb12c2825d339e8dae1e3f101ece8a7f884257f6d6::" providerId="AD" clId="Web-{DAD5C647-4552-BC66-5F7D-6800FF55FCA9}" dt="2019-03-07T21:55:50.445" v="649" actId="14100"/>
          <ac:spMkLst>
            <pc:docMk/>
            <pc:sldMk cId="0" sldId="269"/>
            <ac:spMk id="185" creationId="{00000000-0000-0000-0000-000000000000}"/>
          </ac:spMkLst>
        </pc:spChg>
        <pc:spChg chg="mod">
          <ac:chgData name="Guest User" userId="S::urn:spo:anon#461724a9449b7d9228ddc7bb12c2825d339e8dae1e3f101ece8a7f884257f6d6::" providerId="AD" clId="Web-{DAD5C647-4552-BC66-5F7D-6800FF55FCA9}" dt="2019-03-07T22:10:58.086" v="751" actId="20577"/>
          <ac:spMkLst>
            <pc:docMk/>
            <pc:sldMk cId="0" sldId="269"/>
            <ac:spMk id="186" creationId="{00000000-0000-0000-0000-000000000000}"/>
          </ac:spMkLst>
        </pc:spChg>
      </pc:sldChg>
      <pc:sldChg chg="modSp">
        <pc:chgData name="Guest User" userId="S::urn:spo:anon#461724a9449b7d9228ddc7bb12c2825d339e8dae1e3f101ece8a7f884257f6d6::" providerId="AD" clId="Web-{DAD5C647-4552-BC66-5F7D-6800FF55FCA9}" dt="2019-03-07T22:15:47.503" v="912" actId="14100"/>
        <pc:sldMkLst>
          <pc:docMk/>
          <pc:sldMk cId="0" sldId="270"/>
        </pc:sldMkLst>
        <pc:spChg chg="mod">
          <ac:chgData name="Guest User" userId="S::urn:spo:anon#461724a9449b7d9228ddc7bb12c2825d339e8dae1e3f101ece8a7f884257f6d6::" providerId="AD" clId="Web-{DAD5C647-4552-BC66-5F7D-6800FF55FCA9}" dt="2019-03-07T22:15:47.503" v="912" actId="14100"/>
          <ac:spMkLst>
            <pc:docMk/>
            <pc:sldMk cId="0" sldId="270"/>
            <ac:spMk id="189" creationId="{00000000-0000-0000-0000-000000000000}"/>
          </ac:spMkLst>
        </pc:spChg>
        <pc:spChg chg="mod">
          <ac:chgData name="Guest User" userId="S::urn:spo:anon#461724a9449b7d9228ddc7bb12c2825d339e8dae1e3f101ece8a7f884257f6d6::" providerId="AD" clId="Web-{DAD5C647-4552-BC66-5F7D-6800FF55FCA9}" dt="2019-03-07T22:11:26.401" v="753" actId="14100"/>
          <ac:spMkLst>
            <pc:docMk/>
            <pc:sldMk cId="0" sldId="270"/>
            <ac:spMk id="190" creationId="{00000000-0000-0000-0000-000000000000}"/>
          </ac:spMkLst>
        </pc:spChg>
      </pc:sldChg>
      <pc:sldChg chg="modSp">
        <pc:chgData name="Guest User" userId="S::urn:spo:anon#461724a9449b7d9228ddc7bb12c2825d339e8dae1e3f101ece8a7f884257f6d6::" providerId="AD" clId="Web-{DAD5C647-4552-BC66-5F7D-6800FF55FCA9}" dt="2019-03-07T21:52:11.421" v="569" actId="14100"/>
        <pc:sldMkLst>
          <pc:docMk/>
          <pc:sldMk cId="0" sldId="275"/>
        </pc:sldMkLst>
        <pc:spChg chg="mod">
          <ac:chgData name="Guest User" userId="S::urn:spo:anon#461724a9449b7d9228ddc7bb12c2825d339e8dae1e3f101ece8a7f884257f6d6::" providerId="AD" clId="Web-{DAD5C647-4552-BC66-5F7D-6800FF55FCA9}" dt="2019-03-07T21:52:11.421" v="569" actId="14100"/>
          <ac:spMkLst>
            <pc:docMk/>
            <pc:sldMk cId="0" sldId="275"/>
            <ac:spMk id="212" creationId="{00000000-0000-0000-0000-000000000000}"/>
          </ac:spMkLst>
        </pc:spChg>
      </pc:sldChg>
      <pc:sldChg chg="modSp">
        <pc:chgData name="Guest User" userId="S::urn:spo:anon#461724a9449b7d9228ddc7bb12c2825d339e8dae1e3f101ece8a7f884257f6d6::" providerId="AD" clId="Web-{DAD5C647-4552-BC66-5F7D-6800FF55FCA9}" dt="2019-03-07T21:53:04.079" v="588" actId="14100"/>
        <pc:sldMkLst>
          <pc:docMk/>
          <pc:sldMk cId="0" sldId="276"/>
        </pc:sldMkLst>
        <pc:spChg chg="mod">
          <ac:chgData name="Guest User" userId="S::urn:spo:anon#461724a9449b7d9228ddc7bb12c2825d339e8dae1e3f101ece8a7f884257f6d6::" providerId="AD" clId="Web-{DAD5C647-4552-BC66-5F7D-6800FF55FCA9}" dt="2019-03-07T21:53:04.079" v="588" actId="14100"/>
          <ac:spMkLst>
            <pc:docMk/>
            <pc:sldMk cId="0" sldId="276"/>
            <ac:spMk id="217" creationId="{00000000-0000-0000-0000-000000000000}"/>
          </ac:spMkLst>
        </pc:spChg>
        <pc:spChg chg="mod">
          <ac:chgData name="Guest User" userId="S::urn:spo:anon#461724a9449b7d9228ddc7bb12c2825d339e8dae1e3f101ece8a7f884257f6d6::" providerId="AD" clId="Web-{DAD5C647-4552-BC66-5F7D-6800FF55FCA9}" dt="2019-03-07T21:52:58.501" v="587" actId="14100"/>
          <ac:spMkLst>
            <pc:docMk/>
            <pc:sldMk cId="0" sldId="276"/>
            <ac:spMk id="218" creationId="{00000000-0000-0000-0000-000000000000}"/>
          </ac:spMkLst>
        </pc:spChg>
      </pc:sldChg>
      <pc:sldChg chg="modSp">
        <pc:chgData name="Guest User" userId="S::urn:spo:anon#461724a9449b7d9228ddc7bb12c2825d339e8dae1e3f101ece8a7f884257f6d6::" providerId="AD" clId="Web-{DAD5C647-4552-BC66-5F7D-6800FF55FCA9}" dt="2019-03-07T21:52:28.500" v="575" actId="14100"/>
        <pc:sldMkLst>
          <pc:docMk/>
          <pc:sldMk cId="2024351686" sldId="280"/>
        </pc:sldMkLst>
        <pc:spChg chg="mod">
          <ac:chgData name="Guest User" userId="S::urn:spo:anon#461724a9449b7d9228ddc7bb12c2825d339e8dae1e3f101ece8a7f884257f6d6::" providerId="AD" clId="Web-{DAD5C647-4552-BC66-5F7D-6800FF55FCA9}" dt="2019-03-07T21:52:28.500" v="575" actId="14100"/>
          <ac:spMkLst>
            <pc:docMk/>
            <pc:sldMk cId="2024351686" sldId="280"/>
            <ac:spMk id="3" creationId="{9D7401E3-84EC-4607-85AB-42E5370420D4}"/>
          </ac:spMkLst>
        </pc:spChg>
      </pc:sldChg>
      <pc:sldChg chg="modSp">
        <pc:chgData name="Guest User" userId="S::urn:spo:anon#461724a9449b7d9228ddc7bb12c2825d339e8dae1e3f101ece8a7f884257f6d6::" providerId="AD" clId="Web-{DAD5C647-4552-BC66-5F7D-6800FF55FCA9}" dt="2019-03-07T22:00:52.784" v="684" actId="20577"/>
        <pc:sldMkLst>
          <pc:docMk/>
          <pc:sldMk cId="3898628196" sldId="281"/>
        </pc:sldMkLst>
        <pc:spChg chg="mod">
          <ac:chgData name="Guest User" userId="S::urn:spo:anon#461724a9449b7d9228ddc7bb12c2825d339e8dae1e3f101ece8a7f884257f6d6::" providerId="AD" clId="Web-{DAD5C647-4552-BC66-5F7D-6800FF55FCA9}" dt="2019-03-07T21:53:37.190" v="598" actId="14100"/>
          <ac:spMkLst>
            <pc:docMk/>
            <pc:sldMk cId="3898628196" sldId="281"/>
            <ac:spMk id="217" creationId="{00000000-0000-0000-0000-000000000000}"/>
          </ac:spMkLst>
        </pc:spChg>
        <pc:spChg chg="mod">
          <ac:chgData name="Guest User" userId="S::urn:spo:anon#461724a9449b7d9228ddc7bb12c2825d339e8dae1e3f101ece8a7f884257f6d6::" providerId="AD" clId="Web-{DAD5C647-4552-BC66-5F7D-6800FF55FCA9}" dt="2019-03-07T22:00:52.784" v="684" actId="20577"/>
          <ac:spMkLst>
            <pc:docMk/>
            <pc:sldMk cId="3898628196" sldId="281"/>
            <ac:spMk id="218" creationId="{00000000-0000-0000-0000-000000000000}"/>
          </ac:spMkLst>
        </pc:spChg>
      </pc:sldChg>
      <pc:sldChg chg="modSp add replId">
        <pc:chgData name="Guest User" userId="S::urn:spo:anon#461724a9449b7d9228ddc7bb12c2825d339e8dae1e3f101ece8a7f884257f6d6::" providerId="AD" clId="Web-{DAD5C647-4552-BC66-5F7D-6800FF55FCA9}" dt="2019-03-07T22:14:39.501" v="903" actId="20577"/>
        <pc:sldMkLst>
          <pc:docMk/>
          <pc:sldMk cId="161979372" sldId="282"/>
        </pc:sldMkLst>
        <pc:spChg chg="mod">
          <ac:chgData name="Guest User" userId="S::urn:spo:anon#461724a9449b7d9228ddc7bb12c2825d339e8dae1e3f101ece8a7f884257f6d6::" providerId="AD" clId="Web-{DAD5C647-4552-BC66-5F7D-6800FF55FCA9}" dt="2019-03-07T22:14:17.984" v="899" actId="14100"/>
          <ac:spMkLst>
            <pc:docMk/>
            <pc:sldMk cId="161979372" sldId="282"/>
            <ac:spMk id="181" creationId="{00000000-0000-0000-0000-000000000000}"/>
          </ac:spMkLst>
        </pc:spChg>
        <pc:spChg chg="mod">
          <ac:chgData name="Guest User" userId="S::urn:spo:anon#461724a9449b7d9228ddc7bb12c2825d339e8dae1e3f101ece8a7f884257f6d6::" providerId="AD" clId="Web-{DAD5C647-4552-BC66-5F7D-6800FF55FCA9}" dt="2019-03-07T22:14:39.501" v="903" actId="20577"/>
          <ac:spMkLst>
            <pc:docMk/>
            <pc:sldMk cId="161979372" sldId="282"/>
            <ac:spMk id="182" creationId="{00000000-0000-0000-0000-000000000000}"/>
          </ac:spMkLst>
        </pc:spChg>
      </pc:sldChg>
    </pc:docChg>
  </pc:docChgLst>
  <pc:docChgLst>
    <pc:chgData name="Guest User" userId="S::urn:spo:anon#461724a9449b7d9228ddc7bb12c2825d339e8dae1e3f101ece8a7f884257f6d6::" providerId="AD" clId="Web-{98F75BA4-DA62-032E-CE74-A67A7AB4E901}"/>
    <pc:docChg chg="addSld modSld">
      <pc:chgData name="Guest User" userId="S::urn:spo:anon#461724a9449b7d9228ddc7bb12c2825d339e8dae1e3f101ece8a7f884257f6d6::" providerId="AD" clId="Web-{98F75BA4-DA62-032E-CE74-A67A7AB4E901}" dt="2019-10-24T16:11:00.083" v="860" actId="20577"/>
      <pc:docMkLst>
        <pc:docMk/>
      </pc:docMkLst>
      <pc:sldChg chg="modSp">
        <pc:chgData name="Guest User" userId="S::urn:spo:anon#461724a9449b7d9228ddc7bb12c2825d339e8dae1e3f101ece8a7f884257f6d6::" providerId="AD" clId="Web-{98F75BA4-DA62-032E-CE74-A67A7AB4E901}" dt="2019-10-24T15:41:45.141" v="14" actId="20577"/>
        <pc:sldMkLst>
          <pc:docMk/>
          <pc:sldMk cId="65662152" sldId="283"/>
        </pc:sldMkLst>
        <pc:spChg chg="mod">
          <ac:chgData name="Guest User" userId="S::urn:spo:anon#461724a9449b7d9228ddc7bb12c2825d339e8dae1e3f101ece8a7f884257f6d6::" providerId="AD" clId="Web-{98F75BA4-DA62-032E-CE74-A67A7AB4E901}" dt="2019-10-24T15:41:45.141" v="14" actId="20577"/>
          <ac:spMkLst>
            <pc:docMk/>
            <pc:sldMk cId="65662152" sldId="283"/>
            <ac:spMk id="3" creationId="{3985BCD4-D178-46AB-B0C5-91BD40E9F3CA}"/>
          </ac:spMkLst>
        </pc:spChg>
      </pc:sldChg>
      <pc:sldChg chg="modSp">
        <pc:chgData name="Guest User" userId="S::urn:spo:anon#461724a9449b7d9228ddc7bb12c2825d339e8dae1e3f101ece8a7f884257f6d6::" providerId="AD" clId="Web-{98F75BA4-DA62-032E-CE74-A67A7AB4E901}" dt="2019-10-24T15:39:25.342" v="6" actId="20577"/>
        <pc:sldMkLst>
          <pc:docMk/>
          <pc:sldMk cId="1794627529" sldId="284"/>
        </pc:sldMkLst>
        <pc:spChg chg="mod">
          <ac:chgData name="Guest User" userId="S::urn:spo:anon#461724a9449b7d9228ddc7bb12c2825d339e8dae1e3f101ece8a7f884257f6d6::" providerId="AD" clId="Web-{98F75BA4-DA62-032E-CE74-A67A7AB4E901}" dt="2019-10-24T15:39:25.342" v="6" actId="20577"/>
          <ac:spMkLst>
            <pc:docMk/>
            <pc:sldMk cId="1794627529" sldId="284"/>
            <ac:spMk id="3" creationId="{AD16A64C-387D-479F-9F79-2313EFCF2881}"/>
          </ac:spMkLst>
        </pc:spChg>
      </pc:sldChg>
      <pc:sldChg chg="modSp">
        <pc:chgData name="Guest User" userId="S::urn:spo:anon#461724a9449b7d9228ddc7bb12c2825d339e8dae1e3f101ece8a7f884257f6d6::" providerId="AD" clId="Web-{98F75BA4-DA62-032E-CE74-A67A7AB4E901}" dt="2019-10-24T15:59:49.513" v="559" actId="20577"/>
        <pc:sldMkLst>
          <pc:docMk/>
          <pc:sldMk cId="1893766679" sldId="285"/>
        </pc:sldMkLst>
        <pc:spChg chg="mod">
          <ac:chgData name="Guest User" userId="S::urn:spo:anon#461724a9449b7d9228ddc7bb12c2825d339e8dae1e3f101ece8a7f884257f6d6::" providerId="AD" clId="Web-{98F75BA4-DA62-032E-CE74-A67A7AB4E901}" dt="2019-10-24T15:59:49.513" v="559" actId="20577"/>
          <ac:spMkLst>
            <pc:docMk/>
            <pc:sldMk cId="1893766679" sldId="285"/>
            <ac:spMk id="3" creationId="{A6313749-65D3-465E-8F89-80D24086372D}"/>
          </ac:spMkLst>
        </pc:spChg>
      </pc:sldChg>
      <pc:sldChg chg="modSp">
        <pc:chgData name="Guest User" userId="S::urn:spo:anon#461724a9449b7d9228ddc7bb12c2825d339e8dae1e3f101ece8a7f884257f6d6::" providerId="AD" clId="Web-{98F75BA4-DA62-032E-CE74-A67A7AB4E901}" dt="2019-10-24T15:45:15.487" v="218" actId="20577"/>
        <pc:sldMkLst>
          <pc:docMk/>
          <pc:sldMk cId="3639710704" sldId="288"/>
        </pc:sldMkLst>
        <pc:spChg chg="mod">
          <ac:chgData name="Guest User" userId="S::urn:spo:anon#461724a9449b7d9228ddc7bb12c2825d339e8dae1e3f101ece8a7f884257f6d6::" providerId="AD" clId="Web-{98F75BA4-DA62-032E-CE74-A67A7AB4E901}" dt="2019-10-24T15:45:15.487" v="218" actId="20577"/>
          <ac:spMkLst>
            <pc:docMk/>
            <pc:sldMk cId="3639710704" sldId="288"/>
            <ac:spMk id="3" creationId="{94B7BBC5-DFE3-43B0-A1E2-1EF14A7AB4AC}"/>
          </ac:spMkLst>
        </pc:spChg>
      </pc:sldChg>
      <pc:sldChg chg="modSp">
        <pc:chgData name="Guest User" userId="S::urn:spo:anon#461724a9449b7d9228ddc7bb12c2825d339e8dae1e3f101ece8a7f884257f6d6::" providerId="AD" clId="Web-{98F75BA4-DA62-032E-CE74-A67A7AB4E901}" dt="2019-10-24T15:48:15.770" v="340" actId="20577"/>
        <pc:sldMkLst>
          <pc:docMk/>
          <pc:sldMk cId="4247267891" sldId="289"/>
        </pc:sldMkLst>
        <pc:spChg chg="mod">
          <ac:chgData name="Guest User" userId="S::urn:spo:anon#461724a9449b7d9228ddc7bb12c2825d339e8dae1e3f101ece8a7f884257f6d6::" providerId="AD" clId="Web-{98F75BA4-DA62-032E-CE74-A67A7AB4E901}" dt="2019-10-24T15:48:15.770" v="340" actId="20577"/>
          <ac:spMkLst>
            <pc:docMk/>
            <pc:sldMk cId="4247267891" sldId="289"/>
            <ac:spMk id="3" creationId="{CE7B0EE6-A495-4F42-B395-572E4C288905}"/>
          </ac:spMkLst>
        </pc:spChg>
      </pc:sldChg>
      <pc:sldChg chg="modSp">
        <pc:chgData name="Guest User" userId="S::urn:spo:anon#461724a9449b7d9228ddc7bb12c2825d339e8dae1e3f101ece8a7f884257f6d6::" providerId="AD" clId="Web-{98F75BA4-DA62-032E-CE74-A67A7AB4E901}" dt="2019-10-24T15:50:43.038" v="346" actId="20577"/>
        <pc:sldMkLst>
          <pc:docMk/>
          <pc:sldMk cId="3223133389" sldId="290"/>
        </pc:sldMkLst>
        <pc:spChg chg="mod">
          <ac:chgData name="Guest User" userId="S::urn:spo:anon#461724a9449b7d9228ddc7bb12c2825d339e8dae1e3f101ece8a7f884257f6d6::" providerId="AD" clId="Web-{98F75BA4-DA62-032E-CE74-A67A7AB4E901}" dt="2019-10-24T15:50:43.038" v="346" actId="20577"/>
          <ac:spMkLst>
            <pc:docMk/>
            <pc:sldMk cId="3223133389" sldId="290"/>
            <ac:spMk id="3" creationId="{88F2A174-1131-4D77-8F57-02FDB87876DF}"/>
          </ac:spMkLst>
        </pc:spChg>
      </pc:sldChg>
      <pc:sldChg chg="modSp">
        <pc:chgData name="Guest User" userId="S::urn:spo:anon#461724a9449b7d9228ddc7bb12c2825d339e8dae1e3f101ece8a7f884257f6d6::" providerId="AD" clId="Web-{98F75BA4-DA62-032E-CE74-A67A7AB4E901}" dt="2019-10-24T15:55:49.354" v="429" actId="20577"/>
        <pc:sldMkLst>
          <pc:docMk/>
          <pc:sldMk cId="295377722" sldId="292"/>
        </pc:sldMkLst>
        <pc:spChg chg="mod">
          <ac:chgData name="Guest User" userId="S::urn:spo:anon#461724a9449b7d9228ddc7bb12c2825d339e8dae1e3f101ece8a7f884257f6d6::" providerId="AD" clId="Web-{98F75BA4-DA62-032E-CE74-A67A7AB4E901}" dt="2019-10-24T15:55:49.354" v="429" actId="20577"/>
          <ac:spMkLst>
            <pc:docMk/>
            <pc:sldMk cId="295377722" sldId="292"/>
            <ac:spMk id="3" creationId="{8284449A-6EF0-4E72-9830-FB934679989B}"/>
          </ac:spMkLst>
        </pc:spChg>
      </pc:sldChg>
      <pc:sldChg chg="modSp">
        <pc:chgData name="Guest User" userId="S::urn:spo:anon#461724a9449b7d9228ddc7bb12c2825d339e8dae1e3f101ece8a7f884257f6d6::" providerId="AD" clId="Web-{98F75BA4-DA62-032E-CE74-A67A7AB4E901}" dt="2019-10-24T15:56:39.214" v="483" actId="20577"/>
        <pc:sldMkLst>
          <pc:docMk/>
          <pc:sldMk cId="3697026494" sldId="294"/>
        </pc:sldMkLst>
        <pc:spChg chg="mod">
          <ac:chgData name="Guest User" userId="S::urn:spo:anon#461724a9449b7d9228ddc7bb12c2825d339e8dae1e3f101ece8a7f884257f6d6::" providerId="AD" clId="Web-{98F75BA4-DA62-032E-CE74-A67A7AB4E901}" dt="2019-10-24T15:56:39.214" v="483" actId="20577"/>
          <ac:spMkLst>
            <pc:docMk/>
            <pc:sldMk cId="3697026494" sldId="294"/>
            <ac:spMk id="3" creationId="{259EF95D-1355-4439-83A0-179CE6B3B661}"/>
          </ac:spMkLst>
        </pc:spChg>
      </pc:sldChg>
      <pc:sldChg chg="modSp">
        <pc:chgData name="Guest User" userId="S::urn:spo:anon#461724a9449b7d9228ddc7bb12c2825d339e8dae1e3f101ece8a7f884257f6d6::" providerId="AD" clId="Web-{98F75BA4-DA62-032E-CE74-A67A7AB4E901}" dt="2019-10-24T15:59:22.372" v="502" actId="20577"/>
        <pc:sldMkLst>
          <pc:docMk/>
          <pc:sldMk cId="655318022" sldId="295"/>
        </pc:sldMkLst>
        <pc:spChg chg="mod">
          <ac:chgData name="Guest User" userId="S::urn:spo:anon#461724a9449b7d9228ddc7bb12c2825d339e8dae1e3f101ece8a7f884257f6d6::" providerId="AD" clId="Web-{98F75BA4-DA62-032E-CE74-A67A7AB4E901}" dt="2019-10-24T15:59:22.372" v="502" actId="20577"/>
          <ac:spMkLst>
            <pc:docMk/>
            <pc:sldMk cId="655318022" sldId="295"/>
            <ac:spMk id="3" creationId="{EF085EBB-F557-4F31-A7B4-B3059FA51961}"/>
          </ac:spMkLst>
        </pc:spChg>
      </pc:sldChg>
      <pc:sldChg chg="modSp">
        <pc:chgData name="Guest User" userId="S::urn:spo:anon#461724a9449b7d9228ddc7bb12c2825d339e8dae1e3f101ece8a7f884257f6d6::" providerId="AD" clId="Web-{98F75BA4-DA62-032E-CE74-A67A7AB4E901}" dt="2019-10-24T16:03:49.625" v="665" actId="20577"/>
        <pc:sldMkLst>
          <pc:docMk/>
          <pc:sldMk cId="2916084613" sldId="296"/>
        </pc:sldMkLst>
        <pc:spChg chg="mod">
          <ac:chgData name="Guest User" userId="S::urn:spo:anon#461724a9449b7d9228ddc7bb12c2825d339e8dae1e3f101ece8a7f884257f6d6::" providerId="AD" clId="Web-{98F75BA4-DA62-032E-CE74-A67A7AB4E901}" dt="2019-10-24T16:03:49.625" v="665" actId="20577"/>
          <ac:spMkLst>
            <pc:docMk/>
            <pc:sldMk cId="2916084613" sldId="296"/>
            <ac:spMk id="3" creationId="{568514B6-FAF3-4865-9E71-463869F5619C}"/>
          </ac:spMkLst>
        </pc:spChg>
      </pc:sldChg>
      <pc:sldChg chg="modSp">
        <pc:chgData name="Guest User" userId="S::urn:spo:anon#461724a9449b7d9228ddc7bb12c2825d339e8dae1e3f101ece8a7f884257f6d6::" providerId="AD" clId="Web-{98F75BA4-DA62-032E-CE74-A67A7AB4E901}" dt="2019-10-24T16:11:00.083" v="859" actId="20577"/>
        <pc:sldMkLst>
          <pc:docMk/>
          <pc:sldMk cId="1872817851" sldId="297"/>
        </pc:sldMkLst>
        <pc:spChg chg="mod">
          <ac:chgData name="Guest User" userId="S::urn:spo:anon#461724a9449b7d9228ddc7bb12c2825d339e8dae1e3f101ece8a7f884257f6d6::" providerId="AD" clId="Web-{98F75BA4-DA62-032E-CE74-A67A7AB4E901}" dt="2019-10-24T16:11:00.083" v="859" actId="20577"/>
          <ac:spMkLst>
            <pc:docMk/>
            <pc:sldMk cId="1872817851" sldId="297"/>
            <ac:spMk id="3" creationId="{C1C0FF23-3839-4A30-9BB1-4107DBF7AD5A}"/>
          </ac:spMkLst>
        </pc:spChg>
      </pc:sldChg>
      <pc:sldChg chg="modSp new">
        <pc:chgData name="Guest User" userId="S::urn:spo:anon#461724a9449b7d9228ddc7bb12c2825d339e8dae1e3f101ece8a7f884257f6d6::" providerId="AD" clId="Web-{98F75BA4-DA62-032E-CE74-A67A7AB4E901}" dt="2019-10-24T15:43:30.282" v="181" actId="20577"/>
        <pc:sldMkLst>
          <pc:docMk/>
          <pc:sldMk cId="3693161055" sldId="298"/>
        </pc:sldMkLst>
        <pc:spChg chg="mod">
          <ac:chgData name="Guest User" userId="S::urn:spo:anon#461724a9449b7d9228ddc7bb12c2825d339e8dae1e3f101ece8a7f884257f6d6::" providerId="AD" clId="Web-{98F75BA4-DA62-032E-CE74-A67A7AB4E901}" dt="2019-10-24T15:43:25.376" v="154" actId="20577"/>
          <ac:spMkLst>
            <pc:docMk/>
            <pc:sldMk cId="3693161055" sldId="298"/>
            <ac:spMk id="2" creationId="{EB1AB703-3DD2-46AD-89BB-697E563F3DDC}"/>
          </ac:spMkLst>
        </pc:spChg>
        <pc:spChg chg="mod">
          <ac:chgData name="Guest User" userId="S::urn:spo:anon#461724a9449b7d9228ddc7bb12c2825d339e8dae1e3f101ece8a7f884257f6d6::" providerId="AD" clId="Web-{98F75BA4-DA62-032E-CE74-A67A7AB4E901}" dt="2019-10-24T15:43:30.282" v="181" actId="20577"/>
          <ac:spMkLst>
            <pc:docMk/>
            <pc:sldMk cId="3693161055" sldId="298"/>
            <ac:spMk id="3" creationId="{7C3F4CBA-25D4-4D08-87E9-57227FC5A0D8}"/>
          </ac:spMkLst>
        </pc:spChg>
      </pc:sldChg>
      <pc:sldChg chg="modSp new">
        <pc:chgData name="Guest User" userId="S::urn:spo:anon#461724a9449b7d9228ddc7bb12c2825d339e8dae1e3f101ece8a7f884257f6d6::" providerId="AD" clId="Web-{98F75BA4-DA62-032E-CE74-A67A7AB4E901}" dt="2019-10-24T15:53:11.196" v="406" actId="20577"/>
        <pc:sldMkLst>
          <pc:docMk/>
          <pc:sldMk cId="896320608" sldId="299"/>
        </pc:sldMkLst>
        <pc:spChg chg="mod">
          <ac:chgData name="Guest User" userId="S::urn:spo:anon#461724a9449b7d9228ddc7bb12c2825d339e8dae1e3f101ece8a7f884257f6d6::" providerId="AD" clId="Web-{98F75BA4-DA62-032E-CE74-A67A7AB4E901}" dt="2019-10-24T15:53:03.789" v="379" actId="20577"/>
          <ac:spMkLst>
            <pc:docMk/>
            <pc:sldMk cId="896320608" sldId="299"/>
            <ac:spMk id="2" creationId="{777D98FA-42C8-4807-8004-9EA5A274257F}"/>
          </ac:spMkLst>
        </pc:spChg>
        <pc:spChg chg="mod">
          <ac:chgData name="Guest User" userId="S::urn:spo:anon#461724a9449b7d9228ddc7bb12c2825d339e8dae1e3f101ece8a7f884257f6d6::" providerId="AD" clId="Web-{98F75BA4-DA62-032E-CE74-A67A7AB4E901}" dt="2019-10-24T15:53:11.196" v="406" actId="20577"/>
          <ac:spMkLst>
            <pc:docMk/>
            <pc:sldMk cId="896320608" sldId="299"/>
            <ac:spMk id="3" creationId="{D050D9CD-23D1-49E6-BAC6-123C9350F760}"/>
          </ac:spMkLst>
        </pc:spChg>
      </pc:sldChg>
      <pc:sldChg chg="modSp new">
        <pc:chgData name="Guest User" userId="S::urn:spo:anon#461724a9449b7d9228ddc7bb12c2825d339e8dae1e3f101ece8a7f884257f6d6::" providerId="AD" clId="Web-{98F75BA4-DA62-032E-CE74-A67A7AB4E901}" dt="2019-10-24T16:03:04.031" v="641" actId="20577"/>
        <pc:sldMkLst>
          <pc:docMk/>
          <pc:sldMk cId="542003986" sldId="300"/>
        </pc:sldMkLst>
        <pc:spChg chg="mod">
          <ac:chgData name="Guest User" userId="S::urn:spo:anon#461724a9449b7d9228ddc7bb12c2825d339e8dae1e3f101ece8a7f884257f6d6::" providerId="AD" clId="Web-{98F75BA4-DA62-032E-CE74-A67A7AB4E901}" dt="2019-10-24T16:01:34.514" v="567" actId="20577"/>
          <ac:spMkLst>
            <pc:docMk/>
            <pc:sldMk cId="542003986" sldId="300"/>
            <ac:spMk id="2" creationId="{73CD5E06-D590-4210-80FB-16BC46C58539}"/>
          </ac:spMkLst>
        </pc:spChg>
        <pc:spChg chg="mod">
          <ac:chgData name="Guest User" userId="S::urn:spo:anon#461724a9449b7d9228ddc7bb12c2825d339e8dae1e3f101ece8a7f884257f6d6::" providerId="AD" clId="Web-{98F75BA4-DA62-032E-CE74-A67A7AB4E901}" dt="2019-10-24T16:03:04.031" v="641" actId="20577"/>
          <ac:spMkLst>
            <pc:docMk/>
            <pc:sldMk cId="542003986" sldId="300"/>
            <ac:spMk id="3" creationId="{5CBC687E-96D9-4386-BBAA-24B282834EFF}"/>
          </ac:spMkLst>
        </pc:spChg>
      </pc:sldChg>
    </pc:docChg>
  </pc:docChgLst>
  <pc:docChgLst>
    <pc:chgData name="Samar.Elhitti15" userId="S::samar.elhitti15@login.cuny.edu::a75dc1e4-17ed-449b-842d-850d4f3628c4" providerId="AD" clId="Web-{AD57164E-5E47-F5C4-721F-1B53D1FF4798}"/>
    <pc:docChg chg="modSld">
      <pc:chgData name="Samar.Elhitti15" userId="S::samar.elhitti15@login.cuny.edu::a75dc1e4-17ed-449b-842d-850d4f3628c4" providerId="AD" clId="Web-{AD57164E-5E47-F5C4-721F-1B53D1FF4798}" dt="2019-10-17T16:17:06.573" v="326" actId="20577"/>
      <pc:docMkLst>
        <pc:docMk/>
      </pc:docMkLst>
      <pc:sldChg chg="modSp">
        <pc:chgData name="Samar.Elhitti15" userId="S::samar.elhitti15@login.cuny.edu::a75dc1e4-17ed-449b-842d-850d4f3628c4" providerId="AD" clId="Web-{AD57164E-5E47-F5C4-721F-1B53D1FF4798}" dt="2019-10-17T16:03:40.231" v="92" actId="20577"/>
        <pc:sldMkLst>
          <pc:docMk/>
          <pc:sldMk cId="0" sldId="263"/>
        </pc:sldMkLst>
        <pc:spChg chg="mod">
          <ac:chgData name="Samar.Elhitti15" userId="S::samar.elhitti15@login.cuny.edu::a75dc1e4-17ed-449b-842d-850d4f3628c4" providerId="AD" clId="Web-{AD57164E-5E47-F5C4-721F-1B53D1FF4798}" dt="2019-10-17T16:03:40.231" v="92" actId="20577"/>
          <ac:spMkLst>
            <pc:docMk/>
            <pc:sldMk cId="0" sldId="263"/>
            <ac:spMk id="159" creationId="{00000000-0000-0000-0000-000000000000}"/>
          </ac:spMkLst>
        </pc:spChg>
        <pc:spChg chg="mod">
          <ac:chgData name="Samar.Elhitti15" userId="S::samar.elhitti15@login.cuny.edu::a75dc1e4-17ed-449b-842d-850d4f3628c4" providerId="AD" clId="Web-{AD57164E-5E47-F5C4-721F-1B53D1FF4798}" dt="2019-10-17T16:02:46.197" v="76" actId="20577"/>
          <ac:spMkLst>
            <pc:docMk/>
            <pc:sldMk cId="0" sldId="263"/>
            <ac:spMk id="161" creationId="{00000000-0000-0000-0000-000000000000}"/>
          </ac:spMkLst>
        </pc:spChg>
      </pc:sldChg>
      <pc:sldChg chg="modSp">
        <pc:chgData name="Samar.Elhitti15" userId="S::samar.elhitti15@login.cuny.edu::a75dc1e4-17ed-449b-842d-850d4f3628c4" providerId="AD" clId="Web-{AD57164E-5E47-F5C4-721F-1B53D1FF4798}" dt="2019-10-17T16:07:05.067" v="179" actId="20577"/>
        <pc:sldMkLst>
          <pc:docMk/>
          <pc:sldMk cId="0" sldId="265"/>
        </pc:sldMkLst>
        <pc:spChg chg="mod">
          <ac:chgData name="Samar.Elhitti15" userId="S::samar.elhitti15@login.cuny.edu::a75dc1e4-17ed-449b-842d-850d4f3628c4" providerId="AD" clId="Web-{AD57164E-5E47-F5C4-721F-1B53D1FF4798}" dt="2019-10-17T16:07:05.067" v="179" actId="20577"/>
          <ac:spMkLst>
            <pc:docMk/>
            <pc:sldMk cId="0" sldId="265"/>
            <ac:spMk id="170" creationId="{00000000-0000-0000-0000-000000000000}"/>
          </ac:spMkLst>
        </pc:spChg>
      </pc:sldChg>
      <pc:sldChg chg="modSp">
        <pc:chgData name="Samar.Elhitti15" userId="S::samar.elhitti15@login.cuny.edu::a75dc1e4-17ed-449b-842d-850d4f3628c4" providerId="AD" clId="Web-{AD57164E-5E47-F5C4-721F-1B53D1FF4798}" dt="2019-10-17T16:07:08.769" v="181" actId="20577"/>
        <pc:sldMkLst>
          <pc:docMk/>
          <pc:sldMk cId="0" sldId="267"/>
        </pc:sldMkLst>
        <pc:spChg chg="mod">
          <ac:chgData name="Samar.Elhitti15" userId="S::samar.elhitti15@login.cuny.edu::a75dc1e4-17ed-449b-842d-850d4f3628c4" providerId="AD" clId="Web-{AD57164E-5E47-F5C4-721F-1B53D1FF4798}" dt="2019-10-17T16:07:08.769" v="181" actId="20577"/>
          <ac:spMkLst>
            <pc:docMk/>
            <pc:sldMk cId="0" sldId="267"/>
            <ac:spMk id="178" creationId="{00000000-0000-0000-0000-000000000000}"/>
          </ac:spMkLst>
        </pc:spChg>
      </pc:sldChg>
      <pc:sldChg chg="modSp">
        <pc:chgData name="Samar.Elhitti15" userId="S::samar.elhitti15@login.cuny.edu::a75dc1e4-17ed-449b-842d-850d4f3628c4" providerId="AD" clId="Web-{AD57164E-5E47-F5C4-721F-1B53D1FF4798}" dt="2019-10-17T16:17:06.510" v="324" actId="20577"/>
        <pc:sldMkLst>
          <pc:docMk/>
          <pc:sldMk cId="3898628196" sldId="281"/>
        </pc:sldMkLst>
        <pc:spChg chg="mod">
          <ac:chgData name="Samar.Elhitti15" userId="S::samar.elhitti15@login.cuny.edu::a75dc1e4-17ed-449b-842d-850d4f3628c4" providerId="AD" clId="Web-{AD57164E-5E47-F5C4-721F-1B53D1FF4798}" dt="2019-10-17T16:17:06.510" v="324" actId="20577"/>
          <ac:spMkLst>
            <pc:docMk/>
            <pc:sldMk cId="3898628196" sldId="281"/>
            <ac:spMk id="218" creationId="{00000000-0000-0000-0000-000000000000}"/>
          </ac:spMkLst>
        </pc:spChg>
      </pc:sldChg>
      <pc:sldChg chg="modSp">
        <pc:chgData name="Samar.Elhitti15" userId="S::samar.elhitti15@login.cuny.edu::a75dc1e4-17ed-449b-842d-850d4f3628c4" providerId="AD" clId="Web-{AD57164E-5E47-F5C4-721F-1B53D1FF4798}" dt="2019-10-17T16:15:41.632" v="318" actId="20577"/>
        <pc:sldMkLst>
          <pc:docMk/>
          <pc:sldMk cId="161979372" sldId="282"/>
        </pc:sldMkLst>
        <pc:spChg chg="mod">
          <ac:chgData name="Samar.Elhitti15" userId="S::samar.elhitti15@login.cuny.edu::a75dc1e4-17ed-449b-842d-850d4f3628c4" providerId="AD" clId="Web-{AD57164E-5E47-F5C4-721F-1B53D1FF4798}" dt="2019-10-17T16:15:41.632" v="318" actId="20577"/>
          <ac:spMkLst>
            <pc:docMk/>
            <pc:sldMk cId="161979372" sldId="282"/>
            <ac:spMk id="182" creationId="{00000000-0000-0000-0000-000000000000}"/>
          </ac:spMkLst>
        </pc:spChg>
      </pc:sldChg>
    </pc:docChg>
  </pc:docChgLst>
  <pc:docChgLst>
    <pc:chgData name="Samar.Elhitti15" userId="S::samar.elhitti15@login.cuny.edu::a75dc1e4-17ed-449b-842d-850d4f3628c4" providerId="AD" clId="Web-{4634E2B8-550B-4ACC-9FE2-38EFEFEC01D8}"/>
    <pc:docChg chg="addSld delSld modSld">
      <pc:chgData name="Samar.Elhitti15" userId="S::samar.elhitti15@login.cuny.edu::a75dc1e4-17ed-449b-842d-850d4f3628c4" providerId="AD" clId="Web-{4634E2B8-550B-4ACC-9FE2-38EFEFEC01D8}" dt="2019-03-07T17:27:19.086" v="525" actId="20577"/>
      <pc:docMkLst>
        <pc:docMk/>
      </pc:docMkLst>
      <pc:sldChg chg="modSp">
        <pc:chgData name="Samar.Elhitti15" userId="S::samar.elhitti15@login.cuny.edu::a75dc1e4-17ed-449b-842d-850d4f3628c4" providerId="AD" clId="Web-{4634E2B8-550B-4ACC-9FE2-38EFEFEC01D8}" dt="2019-03-07T17:08:26.444" v="352" actId="20577"/>
        <pc:sldMkLst>
          <pc:docMk/>
          <pc:sldMk cId="0" sldId="259"/>
        </pc:sldMkLst>
        <pc:spChg chg="mod">
          <ac:chgData name="Samar.Elhitti15" userId="S::samar.elhitti15@login.cuny.edu::a75dc1e4-17ed-449b-842d-850d4f3628c4" providerId="AD" clId="Web-{4634E2B8-550B-4ACC-9FE2-38EFEFEC01D8}" dt="2019-03-07T17:08:26.444" v="352" actId="20577"/>
          <ac:spMkLst>
            <pc:docMk/>
            <pc:sldMk cId="0" sldId="259"/>
            <ac:spMk id="142" creationId="{00000000-0000-0000-0000-000000000000}"/>
          </ac:spMkLst>
        </pc:spChg>
      </pc:sldChg>
      <pc:sldChg chg="modSp">
        <pc:chgData name="Samar.Elhitti15" userId="S::samar.elhitti15@login.cuny.edu::a75dc1e4-17ed-449b-842d-850d4f3628c4" providerId="AD" clId="Web-{4634E2B8-550B-4ACC-9FE2-38EFEFEC01D8}" dt="2019-03-07T17:12:33.126" v="386" actId="20577"/>
        <pc:sldMkLst>
          <pc:docMk/>
          <pc:sldMk cId="0" sldId="264"/>
        </pc:sldMkLst>
        <pc:spChg chg="mod">
          <ac:chgData name="Samar.Elhitti15" userId="S::samar.elhitti15@login.cuny.edu::a75dc1e4-17ed-449b-842d-850d4f3628c4" providerId="AD" clId="Web-{4634E2B8-550B-4ACC-9FE2-38EFEFEC01D8}" dt="2019-03-07T17:12:33.126" v="386" actId="20577"/>
          <ac:spMkLst>
            <pc:docMk/>
            <pc:sldMk cId="0" sldId="264"/>
            <ac:spMk id="167" creationId="{00000000-0000-0000-0000-000000000000}"/>
          </ac:spMkLst>
        </pc:spChg>
      </pc:sldChg>
      <pc:sldChg chg="modSp">
        <pc:chgData name="Samar.Elhitti15" userId="S::samar.elhitti15@login.cuny.edu::a75dc1e4-17ed-449b-842d-850d4f3628c4" providerId="AD" clId="Web-{4634E2B8-550B-4ACC-9FE2-38EFEFEC01D8}" dt="2019-03-07T17:13:59.786" v="392" actId="20577"/>
        <pc:sldMkLst>
          <pc:docMk/>
          <pc:sldMk cId="0" sldId="267"/>
        </pc:sldMkLst>
        <pc:spChg chg="mod">
          <ac:chgData name="Samar.Elhitti15" userId="S::samar.elhitti15@login.cuny.edu::a75dc1e4-17ed-449b-842d-850d4f3628c4" providerId="AD" clId="Web-{4634E2B8-550B-4ACC-9FE2-38EFEFEC01D8}" dt="2019-03-07T17:13:59.786" v="392" actId="20577"/>
          <ac:spMkLst>
            <pc:docMk/>
            <pc:sldMk cId="0" sldId="267"/>
            <ac:spMk id="178" creationId="{00000000-0000-0000-0000-000000000000}"/>
          </ac:spMkLst>
        </pc:spChg>
      </pc:sldChg>
      <pc:sldChg chg="addSp delSp modSp del">
        <pc:chgData name="Samar.Elhitti15" userId="S::samar.elhitti15@login.cuny.edu::a75dc1e4-17ed-449b-842d-850d4f3628c4" providerId="AD" clId="Web-{4634E2B8-550B-4ACC-9FE2-38EFEFEC01D8}" dt="2019-03-07T16:57:32.276" v="86"/>
        <pc:sldMkLst>
          <pc:docMk/>
          <pc:sldMk cId="0" sldId="271"/>
        </pc:sldMkLst>
        <pc:spChg chg="add del mod">
          <ac:chgData name="Samar.Elhitti15" userId="S::samar.elhitti15@login.cuny.edu::a75dc1e4-17ed-449b-842d-850d4f3628c4" providerId="AD" clId="Web-{4634E2B8-550B-4ACC-9FE2-38EFEFEC01D8}" dt="2019-03-07T16:57:06.275" v="78"/>
          <ac:spMkLst>
            <pc:docMk/>
            <pc:sldMk cId="0" sldId="271"/>
            <ac:spMk id="3" creationId="{FC613E24-10B2-487B-BAB7-80DF43414154}"/>
          </ac:spMkLst>
        </pc:spChg>
        <pc:spChg chg="add mod">
          <ac:chgData name="Samar.Elhitti15" userId="S::samar.elhitti15@login.cuny.edu::a75dc1e4-17ed-449b-842d-850d4f3628c4" providerId="AD" clId="Web-{4634E2B8-550B-4ACC-9FE2-38EFEFEC01D8}" dt="2019-03-07T16:57:18.916" v="83" actId="20577"/>
          <ac:spMkLst>
            <pc:docMk/>
            <pc:sldMk cId="0" sldId="271"/>
            <ac:spMk id="4" creationId="{E5D01655-5B95-4048-A99F-D78AD7E2D7F6}"/>
          </ac:spMkLst>
        </pc:spChg>
        <pc:picChg chg="del">
          <ac:chgData name="Samar.Elhitti15" userId="S::samar.elhitti15@login.cuny.edu::a75dc1e4-17ed-449b-842d-850d4f3628c4" providerId="AD" clId="Web-{4634E2B8-550B-4ACC-9FE2-38EFEFEC01D8}" dt="2019-03-07T16:55:14.255" v="2"/>
          <ac:picMkLst>
            <pc:docMk/>
            <pc:sldMk cId="0" sldId="271"/>
            <ac:picMk id="2" creationId="{00000000-0000-0000-0000-000000000000}"/>
          </ac:picMkLst>
        </pc:picChg>
      </pc:sldChg>
      <pc:sldChg chg="del">
        <pc:chgData name="Samar.Elhitti15" userId="S::samar.elhitti15@login.cuny.edu::a75dc1e4-17ed-449b-842d-850d4f3628c4" providerId="AD" clId="Web-{4634E2B8-550B-4ACC-9FE2-38EFEFEC01D8}" dt="2019-03-07T17:03:27.072" v="247"/>
        <pc:sldMkLst>
          <pc:docMk/>
          <pc:sldMk cId="0" sldId="272"/>
        </pc:sldMkLst>
      </pc:sldChg>
      <pc:sldChg chg="modSp">
        <pc:chgData name="Samar.Elhitti15" userId="S::samar.elhitti15@login.cuny.edu::a75dc1e4-17ed-449b-842d-850d4f3628c4" providerId="AD" clId="Web-{4634E2B8-550B-4ACC-9FE2-38EFEFEC01D8}" dt="2019-03-07T17:19:21.534" v="444" actId="20577"/>
        <pc:sldMkLst>
          <pc:docMk/>
          <pc:sldMk cId="0" sldId="275"/>
        </pc:sldMkLst>
        <pc:spChg chg="mod">
          <ac:chgData name="Samar.Elhitti15" userId="S::samar.elhitti15@login.cuny.edu::a75dc1e4-17ed-449b-842d-850d4f3628c4" providerId="AD" clId="Web-{4634E2B8-550B-4ACC-9FE2-38EFEFEC01D8}" dt="2019-03-07T17:19:21.534" v="444" actId="20577"/>
          <ac:spMkLst>
            <pc:docMk/>
            <pc:sldMk cId="0" sldId="275"/>
            <ac:spMk id="212" creationId="{00000000-0000-0000-0000-000000000000}"/>
          </ac:spMkLst>
        </pc:spChg>
      </pc:sldChg>
      <pc:sldChg chg="del">
        <pc:chgData name="Samar.Elhitti15" userId="S::samar.elhitti15@login.cuny.edu::a75dc1e4-17ed-449b-842d-850d4f3628c4" providerId="AD" clId="Web-{4634E2B8-550B-4ACC-9FE2-38EFEFEC01D8}" dt="2019-03-07T17:03:29.432" v="248"/>
        <pc:sldMkLst>
          <pc:docMk/>
          <pc:sldMk cId="0" sldId="278"/>
        </pc:sldMkLst>
      </pc:sldChg>
      <pc:sldChg chg="modSp">
        <pc:chgData name="Samar.Elhitti15" userId="S::samar.elhitti15@login.cuny.edu::a75dc1e4-17ed-449b-842d-850d4f3628c4" providerId="AD" clId="Web-{4634E2B8-550B-4ACC-9FE2-38EFEFEC01D8}" dt="2019-03-07T17:21:46.181" v="456" actId="20577"/>
        <pc:sldMkLst>
          <pc:docMk/>
          <pc:sldMk cId="2024351686" sldId="280"/>
        </pc:sldMkLst>
        <pc:spChg chg="mod">
          <ac:chgData name="Samar.Elhitti15" userId="S::samar.elhitti15@login.cuny.edu::a75dc1e4-17ed-449b-842d-850d4f3628c4" providerId="AD" clId="Web-{4634E2B8-550B-4ACC-9FE2-38EFEFEC01D8}" dt="2019-03-07T17:21:46.181" v="456" actId="20577"/>
          <ac:spMkLst>
            <pc:docMk/>
            <pc:sldMk cId="2024351686" sldId="280"/>
            <ac:spMk id="3" creationId="{9D7401E3-84EC-4607-85AB-42E5370420D4}"/>
          </ac:spMkLst>
        </pc:spChg>
      </pc:sldChg>
      <pc:sldChg chg="modSp add replId">
        <pc:chgData name="Samar.Elhitti15" userId="S::samar.elhitti15@login.cuny.edu::a75dc1e4-17ed-449b-842d-850d4f3628c4" providerId="AD" clId="Web-{4634E2B8-550B-4ACC-9FE2-38EFEFEC01D8}" dt="2019-03-07T17:27:19.070" v="524" actId="20577"/>
        <pc:sldMkLst>
          <pc:docMk/>
          <pc:sldMk cId="3898628196" sldId="281"/>
        </pc:sldMkLst>
        <pc:spChg chg="mod">
          <ac:chgData name="Samar.Elhitti15" userId="S::samar.elhitti15@login.cuny.edu::a75dc1e4-17ed-449b-842d-850d4f3628c4" providerId="AD" clId="Web-{4634E2B8-550B-4ACC-9FE2-38EFEFEC01D8}" dt="2019-03-07T16:57:43.433" v="137" actId="20577"/>
          <ac:spMkLst>
            <pc:docMk/>
            <pc:sldMk cId="3898628196" sldId="281"/>
            <ac:spMk id="217" creationId="{00000000-0000-0000-0000-000000000000}"/>
          </ac:spMkLst>
        </pc:spChg>
        <pc:spChg chg="mod">
          <ac:chgData name="Samar.Elhitti15" userId="S::samar.elhitti15@login.cuny.edu::a75dc1e4-17ed-449b-842d-850d4f3628c4" providerId="AD" clId="Web-{4634E2B8-550B-4ACC-9FE2-38EFEFEC01D8}" dt="2019-03-07T17:27:19.070" v="524" actId="20577"/>
          <ac:spMkLst>
            <pc:docMk/>
            <pc:sldMk cId="3898628196" sldId="281"/>
            <ac:spMk id="218" creationId="{00000000-0000-0000-0000-000000000000}"/>
          </ac:spMkLst>
        </pc:spChg>
      </pc:sldChg>
      <pc:sldChg chg="new del">
        <pc:chgData name="Samar.Elhitti15" userId="S::samar.elhitti15@login.cuny.edu::a75dc1e4-17ed-449b-842d-850d4f3628c4" providerId="AD" clId="Web-{4634E2B8-550B-4ACC-9FE2-38EFEFEC01D8}" dt="2019-03-07T16:53:26.953" v="1"/>
        <pc:sldMkLst>
          <pc:docMk/>
          <pc:sldMk cId="3990224982" sldId="281"/>
        </pc:sldMkLst>
      </pc:sldChg>
    </pc:docChg>
  </pc:docChgLst>
  <pc:docChgLst>
    <pc:chgData name="Samar.Elhitti15" userId="S::samar.elhitti15@login.cuny.edu::a75dc1e4-17ed-449b-842d-850d4f3628c4" providerId="AD" clId="Web-{2496F0E0-5C24-F10E-0DAA-F3E57F83AFD4}"/>
    <pc:docChg chg="modSld">
      <pc:chgData name="Samar.Elhitti15" userId="S::samar.elhitti15@login.cuny.edu::a75dc1e4-17ed-449b-842d-850d4f3628c4" providerId="AD" clId="Web-{2496F0E0-5C24-F10E-0DAA-F3E57F83AFD4}" dt="2019-10-31T16:12:32.299" v="248" actId="20577"/>
      <pc:docMkLst>
        <pc:docMk/>
      </pc:docMkLst>
      <pc:sldChg chg="modSp">
        <pc:chgData name="Samar.Elhitti15" userId="S::samar.elhitti15@login.cuny.edu::a75dc1e4-17ed-449b-842d-850d4f3628c4" providerId="AD" clId="Web-{2496F0E0-5C24-F10E-0DAA-F3E57F83AFD4}" dt="2019-10-31T15:49:35.221" v="16" actId="20577"/>
        <pc:sldMkLst>
          <pc:docMk/>
          <pc:sldMk cId="1757456303" sldId="287"/>
        </pc:sldMkLst>
        <pc:spChg chg="mod">
          <ac:chgData name="Samar.Elhitti15" userId="S::samar.elhitti15@login.cuny.edu::a75dc1e4-17ed-449b-842d-850d4f3628c4" providerId="AD" clId="Web-{2496F0E0-5C24-F10E-0DAA-F3E57F83AFD4}" dt="2019-10-31T15:49:35.221" v="16" actId="20577"/>
          <ac:spMkLst>
            <pc:docMk/>
            <pc:sldMk cId="1757456303" sldId="287"/>
            <ac:spMk id="3" creationId="{148DF2DE-A689-481A-AC1C-9CEF6AB6CE45}"/>
          </ac:spMkLst>
        </pc:spChg>
      </pc:sldChg>
      <pc:sldChg chg="modSp">
        <pc:chgData name="Samar.Elhitti15" userId="S::samar.elhitti15@login.cuny.edu::a75dc1e4-17ed-449b-842d-850d4f3628c4" providerId="AD" clId="Web-{2496F0E0-5C24-F10E-0DAA-F3E57F83AFD4}" dt="2019-10-31T15:55:36.193" v="24" actId="20577"/>
        <pc:sldMkLst>
          <pc:docMk/>
          <pc:sldMk cId="3639710704" sldId="288"/>
        </pc:sldMkLst>
        <pc:spChg chg="mod">
          <ac:chgData name="Samar.Elhitti15" userId="S::samar.elhitti15@login.cuny.edu::a75dc1e4-17ed-449b-842d-850d4f3628c4" providerId="AD" clId="Web-{2496F0E0-5C24-F10E-0DAA-F3E57F83AFD4}" dt="2019-10-31T15:55:36.193" v="24" actId="20577"/>
          <ac:spMkLst>
            <pc:docMk/>
            <pc:sldMk cId="3639710704" sldId="288"/>
            <ac:spMk id="2" creationId="{F8416DB3-3333-4C1F-8173-0D17D201B364}"/>
          </ac:spMkLst>
        </pc:spChg>
      </pc:sldChg>
      <pc:sldChg chg="modSp">
        <pc:chgData name="Samar.Elhitti15" userId="S::samar.elhitti15@login.cuny.edu::a75dc1e4-17ed-449b-842d-850d4f3628c4" providerId="AD" clId="Web-{2496F0E0-5C24-F10E-0DAA-F3E57F83AFD4}" dt="2019-10-31T15:59:12.430" v="64" actId="20577"/>
        <pc:sldMkLst>
          <pc:docMk/>
          <pc:sldMk cId="2746949084" sldId="293"/>
        </pc:sldMkLst>
        <pc:spChg chg="mod">
          <ac:chgData name="Samar.Elhitti15" userId="S::samar.elhitti15@login.cuny.edu::a75dc1e4-17ed-449b-842d-850d4f3628c4" providerId="AD" clId="Web-{2496F0E0-5C24-F10E-0DAA-F3E57F83AFD4}" dt="2019-10-31T15:59:12.430" v="64" actId="20577"/>
          <ac:spMkLst>
            <pc:docMk/>
            <pc:sldMk cId="2746949084" sldId="293"/>
            <ac:spMk id="3" creationId="{2C41CAD7-7178-445D-9FF3-D619DB12B827}"/>
          </ac:spMkLst>
        </pc:spChg>
      </pc:sldChg>
      <pc:sldChg chg="modSp">
        <pc:chgData name="Samar.Elhitti15" userId="S::samar.elhitti15@login.cuny.edu::a75dc1e4-17ed-449b-842d-850d4f3628c4" providerId="AD" clId="Web-{2496F0E0-5C24-F10E-0DAA-F3E57F83AFD4}" dt="2019-10-31T16:02:48.276" v="135" actId="20577"/>
        <pc:sldMkLst>
          <pc:docMk/>
          <pc:sldMk cId="3697026494" sldId="294"/>
        </pc:sldMkLst>
        <pc:spChg chg="mod">
          <ac:chgData name="Samar.Elhitti15" userId="S::samar.elhitti15@login.cuny.edu::a75dc1e4-17ed-449b-842d-850d4f3628c4" providerId="AD" clId="Web-{2496F0E0-5C24-F10E-0DAA-F3E57F83AFD4}" dt="2019-10-31T16:02:48.276" v="135" actId="20577"/>
          <ac:spMkLst>
            <pc:docMk/>
            <pc:sldMk cId="3697026494" sldId="294"/>
            <ac:spMk id="3" creationId="{259EF95D-1355-4439-83A0-179CE6B3B661}"/>
          </ac:spMkLst>
        </pc:spChg>
      </pc:sldChg>
      <pc:sldChg chg="modSp">
        <pc:chgData name="Samar.Elhitti15" userId="S::samar.elhitti15@login.cuny.edu::a75dc1e4-17ed-449b-842d-850d4f3628c4" providerId="AD" clId="Web-{2496F0E0-5C24-F10E-0DAA-F3E57F83AFD4}" dt="2019-10-31T16:03:49.730" v="155" actId="20577"/>
        <pc:sldMkLst>
          <pc:docMk/>
          <pc:sldMk cId="655318022" sldId="295"/>
        </pc:sldMkLst>
        <pc:spChg chg="mod">
          <ac:chgData name="Samar.Elhitti15" userId="S::samar.elhitti15@login.cuny.edu::a75dc1e4-17ed-449b-842d-850d4f3628c4" providerId="AD" clId="Web-{2496F0E0-5C24-F10E-0DAA-F3E57F83AFD4}" dt="2019-10-31T16:03:49.730" v="155" actId="20577"/>
          <ac:spMkLst>
            <pc:docMk/>
            <pc:sldMk cId="655318022" sldId="295"/>
            <ac:spMk id="3" creationId="{EF085EBB-F557-4F31-A7B4-B3059FA51961}"/>
          </ac:spMkLst>
        </pc:spChg>
      </pc:sldChg>
      <pc:sldChg chg="modSp">
        <pc:chgData name="Samar.Elhitti15" userId="S::samar.elhitti15@login.cuny.edu::a75dc1e4-17ed-449b-842d-850d4f3628c4" providerId="AD" clId="Web-{2496F0E0-5C24-F10E-0DAA-F3E57F83AFD4}" dt="2019-10-31T16:05:02.919" v="171" actId="20577"/>
        <pc:sldMkLst>
          <pc:docMk/>
          <pc:sldMk cId="2916084613" sldId="296"/>
        </pc:sldMkLst>
        <pc:spChg chg="mod">
          <ac:chgData name="Samar.Elhitti15" userId="S::samar.elhitti15@login.cuny.edu::a75dc1e4-17ed-449b-842d-850d4f3628c4" providerId="AD" clId="Web-{2496F0E0-5C24-F10E-0DAA-F3E57F83AFD4}" dt="2019-10-31T16:05:02.919" v="171" actId="20577"/>
          <ac:spMkLst>
            <pc:docMk/>
            <pc:sldMk cId="2916084613" sldId="296"/>
            <ac:spMk id="3" creationId="{568514B6-FAF3-4865-9E71-463869F5619C}"/>
          </ac:spMkLst>
        </pc:spChg>
      </pc:sldChg>
      <pc:sldChg chg="modSp">
        <pc:chgData name="Samar.Elhitti15" userId="S::samar.elhitti15@login.cuny.edu::a75dc1e4-17ed-449b-842d-850d4f3628c4" providerId="AD" clId="Web-{2496F0E0-5C24-F10E-0DAA-F3E57F83AFD4}" dt="2019-10-31T16:10:20.063" v="197" actId="20577"/>
        <pc:sldMkLst>
          <pc:docMk/>
          <pc:sldMk cId="1872817851" sldId="297"/>
        </pc:sldMkLst>
        <pc:spChg chg="mod">
          <ac:chgData name="Samar.Elhitti15" userId="S::samar.elhitti15@login.cuny.edu::a75dc1e4-17ed-449b-842d-850d4f3628c4" providerId="AD" clId="Web-{2496F0E0-5C24-F10E-0DAA-F3E57F83AFD4}" dt="2019-10-31T16:10:20.063" v="197" actId="20577"/>
          <ac:spMkLst>
            <pc:docMk/>
            <pc:sldMk cId="1872817851" sldId="297"/>
            <ac:spMk id="3" creationId="{C1C0FF23-3839-4A30-9BB1-4107DBF7AD5A}"/>
          </ac:spMkLst>
        </pc:spChg>
      </pc:sldChg>
      <pc:sldChg chg="modSp">
        <pc:chgData name="Samar.Elhitti15" userId="S::samar.elhitti15@login.cuny.edu::a75dc1e4-17ed-449b-842d-850d4f3628c4" providerId="AD" clId="Web-{2496F0E0-5C24-F10E-0DAA-F3E57F83AFD4}" dt="2019-10-31T15:59:31.384" v="68" actId="14100"/>
        <pc:sldMkLst>
          <pc:docMk/>
          <pc:sldMk cId="896320608" sldId="299"/>
        </pc:sldMkLst>
        <pc:picChg chg="mod">
          <ac:chgData name="Samar.Elhitti15" userId="S::samar.elhitti15@login.cuny.edu::a75dc1e4-17ed-449b-842d-850d4f3628c4" providerId="AD" clId="Web-{2496F0E0-5C24-F10E-0DAA-F3E57F83AFD4}" dt="2019-10-31T15:59:31.384" v="68" actId="14100"/>
          <ac:picMkLst>
            <pc:docMk/>
            <pc:sldMk cId="896320608" sldId="299"/>
            <ac:picMk id="6" creationId="{6C526A01-5B9A-4A6F-9377-1906C8F08B75}"/>
          </ac:picMkLst>
        </pc:picChg>
      </pc:sldChg>
      <pc:sldChg chg="modSp">
        <pc:chgData name="Samar.Elhitti15" userId="S::samar.elhitti15@login.cuny.edu::a75dc1e4-17ed-449b-842d-850d4f3628c4" providerId="AD" clId="Web-{2496F0E0-5C24-F10E-0DAA-F3E57F83AFD4}" dt="2019-10-31T16:12:32.299" v="247" actId="20577"/>
        <pc:sldMkLst>
          <pc:docMk/>
          <pc:sldMk cId="542003986" sldId="300"/>
        </pc:sldMkLst>
        <pc:spChg chg="mod">
          <ac:chgData name="Samar.Elhitti15" userId="S::samar.elhitti15@login.cuny.edu::a75dc1e4-17ed-449b-842d-850d4f3628c4" providerId="AD" clId="Web-{2496F0E0-5C24-F10E-0DAA-F3E57F83AFD4}" dt="2019-10-31T16:12:32.299" v="247" actId="20577"/>
          <ac:spMkLst>
            <pc:docMk/>
            <pc:sldMk cId="542003986" sldId="300"/>
            <ac:spMk id="3" creationId="{5CBC687E-96D9-4386-BBAA-24B282834EFF}"/>
          </ac:spMkLst>
        </pc:spChg>
      </pc:sldChg>
      <pc:sldChg chg="modSp">
        <pc:chgData name="Samar.Elhitti15" userId="S::samar.elhitti15@login.cuny.edu::a75dc1e4-17ed-449b-842d-850d4f3628c4" providerId="AD" clId="Web-{2496F0E0-5C24-F10E-0DAA-F3E57F83AFD4}" dt="2019-10-31T15:48:29.626" v="5" actId="14100"/>
        <pc:sldMkLst>
          <pc:docMk/>
          <pc:sldMk cId="3779512214" sldId="301"/>
        </pc:sldMkLst>
        <pc:spChg chg="mod">
          <ac:chgData name="Samar.Elhitti15" userId="S::samar.elhitti15@login.cuny.edu::a75dc1e4-17ed-449b-842d-850d4f3628c4" providerId="AD" clId="Web-{2496F0E0-5C24-F10E-0DAA-F3E57F83AFD4}" dt="2019-10-31T15:48:20.251" v="2" actId="1076"/>
          <ac:spMkLst>
            <pc:docMk/>
            <pc:sldMk cId="3779512214" sldId="301"/>
            <ac:spMk id="2" creationId="{FFC80739-234A-4DC6-93A2-EF6A9FB65AEF}"/>
          </ac:spMkLst>
        </pc:spChg>
        <pc:picChg chg="mod">
          <ac:chgData name="Samar.Elhitti15" userId="S::samar.elhitti15@login.cuny.edu::a75dc1e4-17ed-449b-842d-850d4f3628c4" providerId="AD" clId="Web-{2496F0E0-5C24-F10E-0DAA-F3E57F83AFD4}" dt="2019-10-31T15:48:29.626" v="5" actId="14100"/>
          <ac:picMkLst>
            <pc:docMk/>
            <pc:sldMk cId="3779512214" sldId="301"/>
            <ac:picMk id="3" creationId="{DD53C019-5537-43EB-851E-581017027B65}"/>
          </ac:picMkLst>
        </pc:picChg>
      </pc:sldChg>
    </pc:docChg>
  </pc:docChgLst>
  <pc:docChgLst>
    <pc:chgData name="Guest User" userId="S::urn:spo:anon#461724a9449b7d9228ddc7bb12c2825d339e8dae1e3f101ece8a7f884257f6d6::" providerId="AD" clId="Web-{7DDFC7C6-8104-27D8-E82E-D3D24D095C02}"/>
    <pc:docChg chg="modSld">
      <pc:chgData name="Guest User" userId="S::urn:spo:anon#461724a9449b7d9228ddc7bb12c2825d339e8dae1e3f101ece8a7f884257f6d6::" providerId="AD" clId="Web-{7DDFC7C6-8104-27D8-E82E-D3D24D095C02}" dt="2018-10-26T00:21:02.534" v="56" actId="20577"/>
      <pc:docMkLst>
        <pc:docMk/>
      </pc:docMkLst>
      <pc:sldChg chg="modSp">
        <pc:chgData name="Guest User" userId="S::urn:spo:anon#461724a9449b7d9228ddc7bb12c2825d339e8dae1e3f101ece8a7f884257f6d6::" providerId="AD" clId="Web-{7DDFC7C6-8104-27D8-E82E-D3D24D095C02}" dt="2018-10-26T00:21:01.378" v="54" actId="20577"/>
        <pc:sldMkLst>
          <pc:docMk/>
          <pc:sldMk cId="0" sldId="256"/>
        </pc:sldMkLst>
        <pc:spChg chg="mod">
          <ac:chgData name="Guest User" userId="S::urn:spo:anon#461724a9449b7d9228ddc7bb12c2825d339e8dae1e3f101ece8a7f884257f6d6::" providerId="AD" clId="Web-{7DDFC7C6-8104-27D8-E82E-D3D24D095C02}" dt="2018-10-26T00:21:01.378" v="54" actId="20577"/>
          <ac:spMkLst>
            <pc:docMk/>
            <pc:sldMk cId="0" sldId="256"/>
            <ac:spMk id="127" creationId="{00000000-0000-0000-0000-000000000000}"/>
          </ac:spMkLst>
        </pc:spChg>
      </pc:sldChg>
    </pc:docChg>
  </pc:docChgLst>
  <pc:docChgLst>
    <pc:chgData name="Samar.Elhitti15" userId="S::samar.elhitti15@login.cuny.edu::a75dc1e4-17ed-449b-842d-850d4f3628c4" providerId="AD" clId="Web-{B8B75AF4-9870-421A-8A87-8FC6B3E5DBA2}"/>
    <pc:docChg chg="modSld">
      <pc:chgData name="Samar.Elhitti15" userId="S::samar.elhitti15@login.cuny.edu::a75dc1e4-17ed-449b-842d-850d4f3628c4" providerId="AD" clId="Web-{B8B75AF4-9870-421A-8A87-8FC6B3E5DBA2}" dt="2019-10-17T15:55:52.810" v="88" actId="20577"/>
      <pc:docMkLst>
        <pc:docMk/>
      </pc:docMkLst>
      <pc:sldChg chg="modSp">
        <pc:chgData name="Samar.Elhitti15" userId="S::samar.elhitti15@login.cuny.edu::a75dc1e4-17ed-449b-842d-850d4f3628c4" providerId="AD" clId="Web-{B8B75AF4-9870-421A-8A87-8FC6B3E5DBA2}" dt="2019-10-17T15:54:33.793" v="50" actId="20577"/>
        <pc:sldMkLst>
          <pc:docMk/>
          <pc:sldMk cId="0" sldId="260"/>
        </pc:sldMkLst>
        <pc:spChg chg="mod">
          <ac:chgData name="Samar.Elhitti15" userId="S::samar.elhitti15@login.cuny.edu::a75dc1e4-17ed-449b-842d-850d4f3628c4" providerId="AD" clId="Web-{B8B75AF4-9870-421A-8A87-8FC6B3E5DBA2}" dt="2019-10-17T15:54:33.793" v="50" actId="20577"/>
          <ac:spMkLst>
            <pc:docMk/>
            <pc:sldMk cId="0" sldId="260"/>
            <ac:spMk id="148" creationId="{00000000-0000-0000-0000-000000000000}"/>
          </ac:spMkLst>
        </pc:spChg>
      </pc:sldChg>
      <pc:sldChg chg="modSp">
        <pc:chgData name="Samar.Elhitti15" userId="S::samar.elhitti15@login.cuny.edu::a75dc1e4-17ed-449b-842d-850d4f3628c4" providerId="AD" clId="Web-{B8B75AF4-9870-421A-8A87-8FC6B3E5DBA2}" dt="2019-10-17T15:55:52.810" v="87" actId="20577"/>
        <pc:sldMkLst>
          <pc:docMk/>
          <pc:sldMk cId="0" sldId="263"/>
        </pc:sldMkLst>
        <pc:spChg chg="mod">
          <ac:chgData name="Samar.Elhitti15" userId="S::samar.elhitti15@login.cuny.edu::a75dc1e4-17ed-449b-842d-850d4f3628c4" providerId="AD" clId="Web-{B8B75AF4-9870-421A-8A87-8FC6B3E5DBA2}" dt="2019-10-17T15:55:52.810" v="87" actId="20577"/>
          <ac:spMkLst>
            <pc:docMk/>
            <pc:sldMk cId="0" sldId="263"/>
            <ac:spMk id="161" creationId="{00000000-0000-0000-0000-000000000000}"/>
          </ac:spMkLst>
        </pc:spChg>
      </pc:sldChg>
    </pc:docChg>
  </pc:docChgLst>
  <pc:docChgLst>
    <pc:chgData name="Guest User" userId="S::urn:spo:anon#461724a9449b7d9228ddc7bb12c2825d339e8dae1e3f101ece8a7f884257f6d6::" providerId="AD" clId="Web-{626D841F-182A-C471-5C2F-82002F4752CA}"/>
    <pc:docChg chg="addSld delSld modSld sldOrd">
      <pc:chgData name="Guest User" userId="S::urn:spo:anon#461724a9449b7d9228ddc7bb12c2825d339e8dae1e3f101ece8a7f884257f6d6::" providerId="AD" clId="Web-{626D841F-182A-C471-5C2F-82002F4752CA}" dt="2019-10-23T20:48:51.026" v="6887" actId="20577"/>
      <pc:docMkLst>
        <pc:docMk/>
      </pc:docMkLst>
      <pc:sldChg chg="modSp">
        <pc:chgData name="Guest User" userId="S::urn:spo:anon#461724a9449b7d9228ddc7bb12c2825d339e8dae1e3f101ece8a7f884257f6d6::" providerId="AD" clId="Web-{626D841F-182A-C471-5C2F-82002F4752CA}" dt="2019-10-23T20:48:50.433" v="6885" actId="20577"/>
        <pc:sldMkLst>
          <pc:docMk/>
          <pc:sldMk cId="0" sldId="256"/>
        </pc:sldMkLst>
        <pc:spChg chg="mod">
          <ac:chgData name="Guest User" userId="S::urn:spo:anon#461724a9449b7d9228ddc7bb12c2825d339e8dae1e3f101ece8a7f884257f6d6::" providerId="AD" clId="Web-{626D841F-182A-C471-5C2F-82002F4752CA}" dt="2019-10-23T20:48:50.433" v="6885" actId="20577"/>
          <ac:spMkLst>
            <pc:docMk/>
            <pc:sldMk cId="0" sldId="256"/>
            <ac:spMk id="126" creationId="{00000000-0000-0000-0000-000000000000}"/>
          </ac:spMkLst>
        </pc:spChg>
        <pc:spChg chg="mod">
          <ac:chgData name="Guest User" userId="S::urn:spo:anon#461724a9449b7d9228ddc7bb12c2825d339e8dae1e3f101ece8a7f884257f6d6::" providerId="AD" clId="Web-{626D841F-182A-C471-5C2F-82002F4752CA}" dt="2019-10-23T20:07:05.232" v="3475" actId="20577"/>
          <ac:spMkLst>
            <pc:docMk/>
            <pc:sldMk cId="0" sldId="256"/>
            <ac:spMk id="127" creationId="{00000000-0000-0000-0000-000000000000}"/>
          </ac:spMkLst>
        </pc:spChg>
      </pc:sldChg>
      <pc:sldChg chg="del">
        <pc:chgData name="Guest User" userId="S::urn:spo:anon#461724a9449b7d9228ddc7bb12c2825d339e8dae1e3f101ece8a7f884257f6d6::" providerId="AD" clId="Web-{626D841F-182A-C471-5C2F-82002F4752CA}" dt="2019-10-23T19:38:02.644" v="1104"/>
        <pc:sldMkLst>
          <pc:docMk/>
          <pc:sldMk cId="0" sldId="257"/>
        </pc:sldMkLst>
      </pc:sldChg>
      <pc:sldChg chg="del">
        <pc:chgData name="Guest User" userId="S::urn:spo:anon#461724a9449b7d9228ddc7bb12c2825d339e8dae1e3f101ece8a7f884257f6d6::" providerId="AD" clId="Web-{626D841F-182A-C471-5C2F-82002F4752CA}" dt="2019-10-23T19:41:08.395" v="1342"/>
        <pc:sldMkLst>
          <pc:docMk/>
          <pc:sldMk cId="0" sldId="258"/>
        </pc:sldMkLst>
      </pc:sldChg>
      <pc:sldChg chg="modSp del">
        <pc:chgData name="Guest User" userId="S::urn:spo:anon#461724a9449b7d9228ddc7bb12c2825d339e8dae1e3f101ece8a7f884257f6d6::" providerId="AD" clId="Web-{626D841F-182A-C471-5C2F-82002F4752CA}" dt="2019-10-23T20:48:10.448" v="6837"/>
        <pc:sldMkLst>
          <pc:docMk/>
          <pc:sldMk cId="0" sldId="259"/>
        </pc:sldMkLst>
        <pc:spChg chg="mod">
          <ac:chgData name="Guest User" userId="S::urn:spo:anon#461724a9449b7d9228ddc7bb12c2825d339e8dae1e3f101ece8a7f884257f6d6::" providerId="AD" clId="Web-{626D841F-182A-C471-5C2F-82002F4752CA}" dt="2019-10-23T18:52:12.345" v="2" actId="20577"/>
          <ac:spMkLst>
            <pc:docMk/>
            <pc:sldMk cId="0" sldId="259"/>
            <ac:spMk id="142" creationId="{00000000-0000-0000-0000-000000000000}"/>
          </ac:spMkLst>
        </pc:spChg>
      </pc:sldChg>
      <pc:sldChg chg="del">
        <pc:chgData name="Guest User" userId="S::urn:spo:anon#461724a9449b7d9228ddc7bb12c2825d339e8dae1e3f101ece8a7f884257f6d6::" providerId="AD" clId="Web-{626D841F-182A-C471-5C2F-82002F4752CA}" dt="2019-10-23T19:54:53.994" v="2720"/>
        <pc:sldMkLst>
          <pc:docMk/>
          <pc:sldMk cId="0" sldId="260"/>
        </pc:sldMkLst>
      </pc:sldChg>
      <pc:sldChg chg="modSp del">
        <pc:chgData name="Guest User" userId="S::urn:spo:anon#461724a9449b7d9228ddc7bb12c2825d339e8dae1e3f101ece8a7f884257f6d6::" providerId="AD" clId="Web-{626D841F-182A-C471-5C2F-82002F4752CA}" dt="2019-10-23T19:59:12.949" v="2884"/>
        <pc:sldMkLst>
          <pc:docMk/>
          <pc:sldMk cId="0" sldId="263"/>
        </pc:sldMkLst>
        <pc:spChg chg="mod">
          <ac:chgData name="Guest User" userId="S::urn:spo:anon#461724a9449b7d9228ddc7bb12c2825d339e8dae1e3f101ece8a7f884257f6d6::" providerId="AD" clId="Web-{626D841F-182A-C471-5C2F-82002F4752CA}" dt="2019-10-23T19:57:18.682" v="2731" actId="20577"/>
          <ac:spMkLst>
            <pc:docMk/>
            <pc:sldMk cId="0" sldId="263"/>
            <ac:spMk id="161" creationId="{00000000-0000-0000-0000-000000000000}"/>
          </ac:spMkLst>
        </pc:spChg>
      </pc:sldChg>
      <pc:sldChg chg="del">
        <pc:chgData name="Guest User" userId="S::urn:spo:anon#461724a9449b7d9228ddc7bb12c2825d339e8dae1e3f101ece8a7f884257f6d6::" providerId="AD" clId="Web-{626D841F-182A-C471-5C2F-82002F4752CA}" dt="2019-10-23T20:05:54.482" v="3424"/>
        <pc:sldMkLst>
          <pc:docMk/>
          <pc:sldMk cId="0" sldId="264"/>
        </pc:sldMkLst>
      </pc:sldChg>
      <pc:sldChg chg="del">
        <pc:chgData name="Guest User" userId="S::urn:spo:anon#461724a9449b7d9228ddc7bb12c2825d339e8dae1e3f101ece8a7f884257f6d6::" providerId="AD" clId="Web-{626D841F-182A-C471-5C2F-82002F4752CA}" dt="2019-10-23T20:10:27.466" v="3836"/>
        <pc:sldMkLst>
          <pc:docMk/>
          <pc:sldMk cId="0" sldId="265"/>
        </pc:sldMkLst>
      </pc:sldChg>
      <pc:sldChg chg="del">
        <pc:chgData name="Guest User" userId="S::urn:spo:anon#461724a9449b7d9228ddc7bb12c2825d339e8dae1e3f101ece8a7f884257f6d6::" providerId="AD" clId="Web-{626D841F-182A-C471-5C2F-82002F4752CA}" dt="2019-10-23T20:11:54.419" v="4071"/>
        <pc:sldMkLst>
          <pc:docMk/>
          <pc:sldMk cId="0" sldId="267"/>
        </pc:sldMkLst>
      </pc:sldChg>
      <pc:sldChg chg="del">
        <pc:chgData name="Guest User" userId="S::urn:spo:anon#461724a9449b7d9228ddc7bb12c2825d339e8dae1e3f101ece8a7f884257f6d6::" providerId="AD" clId="Web-{626D841F-182A-C471-5C2F-82002F4752CA}" dt="2019-10-23T20:29:44.120" v="5522"/>
        <pc:sldMkLst>
          <pc:docMk/>
          <pc:sldMk cId="0" sldId="268"/>
        </pc:sldMkLst>
      </pc:sldChg>
      <pc:sldChg chg="del">
        <pc:chgData name="Guest User" userId="S::urn:spo:anon#461724a9449b7d9228ddc7bb12c2825d339e8dae1e3f101ece8a7f884257f6d6::" providerId="AD" clId="Web-{626D841F-182A-C471-5C2F-82002F4752CA}" dt="2019-10-23T20:48:26.104" v="6838"/>
        <pc:sldMkLst>
          <pc:docMk/>
          <pc:sldMk cId="0" sldId="270"/>
        </pc:sldMkLst>
      </pc:sldChg>
      <pc:sldChg chg="del ord">
        <pc:chgData name="Guest User" userId="S::urn:spo:anon#461724a9449b7d9228ddc7bb12c2825d339e8dae1e3f101ece8a7f884257f6d6::" providerId="AD" clId="Web-{626D841F-182A-C471-5C2F-82002F4752CA}" dt="2019-10-23T20:37:45.760" v="6098"/>
        <pc:sldMkLst>
          <pc:docMk/>
          <pc:sldMk cId="0" sldId="275"/>
        </pc:sldMkLst>
      </pc:sldChg>
      <pc:sldChg chg="del">
        <pc:chgData name="Guest User" userId="S::urn:spo:anon#461724a9449b7d9228ddc7bb12c2825d339e8dae1e3f101ece8a7f884257f6d6::" providerId="AD" clId="Web-{626D841F-182A-C471-5C2F-82002F4752CA}" dt="2019-10-23T20:48:29.089" v="6839"/>
        <pc:sldMkLst>
          <pc:docMk/>
          <pc:sldMk cId="0" sldId="276"/>
        </pc:sldMkLst>
      </pc:sldChg>
      <pc:sldChg chg="del">
        <pc:chgData name="Guest User" userId="S::urn:spo:anon#461724a9449b7d9228ddc7bb12c2825d339e8dae1e3f101ece8a7f884257f6d6::" providerId="AD" clId="Web-{626D841F-182A-C471-5C2F-82002F4752CA}" dt="2019-10-23T20:45:22.807" v="6542"/>
        <pc:sldMkLst>
          <pc:docMk/>
          <pc:sldMk cId="2024351686" sldId="280"/>
        </pc:sldMkLst>
      </pc:sldChg>
      <pc:sldChg chg="modSp del">
        <pc:chgData name="Guest User" userId="S::urn:spo:anon#461724a9449b7d9228ddc7bb12c2825d339e8dae1e3f101ece8a7f884257f6d6::" providerId="AD" clId="Web-{626D841F-182A-C471-5C2F-82002F4752CA}" dt="2019-10-23T20:47:39.589" v="6822"/>
        <pc:sldMkLst>
          <pc:docMk/>
          <pc:sldMk cId="3898628196" sldId="281"/>
        </pc:sldMkLst>
        <pc:spChg chg="mod">
          <ac:chgData name="Guest User" userId="S::urn:spo:anon#461724a9449b7d9228ddc7bb12c2825d339e8dae1e3f101ece8a7f884257f6d6::" providerId="AD" clId="Web-{626D841F-182A-C471-5C2F-82002F4752CA}" dt="2019-10-23T20:45:41.198" v="6567" actId="20577"/>
          <ac:spMkLst>
            <pc:docMk/>
            <pc:sldMk cId="3898628196" sldId="281"/>
            <ac:spMk id="217" creationId="{00000000-0000-0000-0000-000000000000}"/>
          </ac:spMkLst>
        </pc:spChg>
      </pc:sldChg>
      <pc:sldChg chg="del">
        <pc:chgData name="Guest User" userId="S::urn:spo:anon#461724a9449b7d9228ddc7bb12c2825d339e8dae1e3f101ece8a7f884257f6d6::" providerId="AD" clId="Web-{626D841F-182A-C471-5C2F-82002F4752CA}" dt="2019-10-23T20:32:41.917" v="5713"/>
        <pc:sldMkLst>
          <pc:docMk/>
          <pc:sldMk cId="161979372" sldId="282"/>
        </pc:sldMkLst>
      </pc:sldChg>
      <pc:sldChg chg="modSp new">
        <pc:chgData name="Guest User" userId="S::urn:spo:anon#461724a9449b7d9228ddc7bb12c2825d339e8dae1e3f101ece8a7f884257f6d6::" providerId="AD" clId="Web-{626D841F-182A-C471-5C2F-82002F4752CA}" dt="2019-10-23T19:41:49.333" v="1376" actId="20577"/>
        <pc:sldMkLst>
          <pc:docMk/>
          <pc:sldMk cId="65662152" sldId="283"/>
        </pc:sldMkLst>
        <pc:spChg chg="mod">
          <ac:chgData name="Guest User" userId="S::urn:spo:anon#461724a9449b7d9228ddc7bb12c2825d339e8dae1e3f101ece8a7f884257f6d6::" providerId="AD" clId="Web-{626D841F-182A-C471-5C2F-82002F4752CA}" dt="2019-10-23T19:17:55.747" v="56" actId="20577"/>
          <ac:spMkLst>
            <pc:docMk/>
            <pc:sldMk cId="65662152" sldId="283"/>
            <ac:spMk id="2" creationId="{B25E82AD-434F-4C03-B7A5-922DD66C800F}"/>
          </ac:spMkLst>
        </pc:spChg>
        <pc:spChg chg="mod">
          <ac:chgData name="Guest User" userId="S::urn:spo:anon#461724a9449b7d9228ddc7bb12c2825d339e8dae1e3f101ece8a7f884257f6d6::" providerId="AD" clId="Web-{626D841F-182A-C471-5C2F-82002F4752CA}" dt="2019-10-23T19:41:49.333" v="1376" actId="20577"/>
          <ac:spMkLst>
            <pc:docMk/>
            <pc:sldMk cId="65662152" sldId="283"/>
            <ac:spMk id="3" creationId="{3985BCD4-D178-46AB-B0C5-91BD40E9F3CA}"/>
          </ac:spMkLst>
        </pc:spChg>
      </pc:sldChg>
      <pc:sldChg chg="modSp new ord">
        <pc:chgData name="Guest User" userId="S::urn:spo:anon#461724a9449b7d9228ddc7bb12c2825d339e8dae1e3f101ece8a7f884257f6d6::" providerId="AD" clId="Web-{626D841F-182A-C471-5C2F-82002F4752CA}" dt="2019-10-23T19:31:49.689" v="735" actId="20577"/>
        <pc:sldMkLst>
          <pc:docMk/>
          <pc:sldMk cId="1794627529" sldId="284"/>
        </pc:sldMkLst>
        <pc:spChg chg="mod">
          <ac:chgData name="Guest User" userId="S::urn:spo:anon#461724a9449b7d9228ddc7bb12c2825d339e8dae1e3f101ece8a7f884257f6d6::" providerId="AD" clId="Web-{626D841F-182A-C471-5C2F-82002F4752CA}" dt="2019-10-23T19:29:53.532" v="514" actId="20577"/>
          <ac:spMkLst>
            <pc:docMk/>
            <pc:sldMk cId="1794627529" sldId="284"/>
            <ac:spMk id="2" creationId="{B9A5DE63-38B4-4B58-8200-811E30BBD30B}"/>
          </ac:spMkLst>
        </pc:spChg>
        <pc:spChg chg="mod">
          <ac:chgData name="Guest User" userId="S::urn:spo:anon#461724a9449b7d9228ddc7bb12c2825d339e8dae1e3f101ece8a7f884257f6d6::" providerId="AD" clId="Web-{626D841F-182A-C471-5C2F-82002F4752CA}" dt="2019-10-23T19:31:49.689" v="735" actId="20577"/>
          <ac:spMkLst>
            <pc:docMk/>
            <pc:sldMk cId="1794627529" sldId="284"/>
            <ac:spMk id="3" creationId="{AD16A64C-387D-479F-9F79-2313EFCF2881}"/>
          </ac:spMkLst>
        </pc:spChg>
      </pc:sldChg>
      <pc:sldChg chg="modSp new">
        <pc:chgData name="Guest User" userId="S::urn:spo:anon#461724a9449b7d9228ddc7bb12c2825d339e8dae1e3f101ece8a7f884257f6d6::" providerId="AD" clId="Web-{626D841F-182A-C471-5C2F-82002F4752CA}" dt="2019-10-23T19:37:53.363" v="1101" actId="20577"/>
        <pc:sldMkLst>
          <pc:docMk/>
          <pc:sldMk cId="1893766679" sldId="285"/>
        </pc:sldMkLst>
        <pc:spChg chg="mod">
          <ac:chgData name="Guest User" userId="S::urn:spo:anon#461724a9449b7d9228ddc7bb12c2825d339e8dae1e3f101ece8a7f884257f6d6::" providerId="AD" clId="Web-{626D841F-182A-C471-5C2F-82002F4752CA}" dt="2019-10-23T19:33:21.986" v="802" actId="20577"/>
          <ac:spMkLst>
            <pc:docMk/>
            <pc:sldMk cId="1893766679" sldId="285"/>
            <ac:spMk id="2" creationId="{FDD5ED49-76E4-43A8-86A5-1D31AF235D07}"/>
          </ac:spMkLst>
        </pc:spChg>
        <pc:spChg chg="mod">
          <ac:chgData name="Guest User" userId="S::urn:spo:anon#461724a9449b7d9228ddc7bb12c2825d339e8dae1e3f101ece8a7f884257f6d6::" providerId="AD" clId="Web-{626D841F-182A-C471-5C2F-82002F4752CA}" dt="2019-10-23T19:37:53.363" v="1101" actId="20577"/>
          <ac:spMkLst>
            <pc:docMk/>
            <pc:sldMk cId="1893766679" sldId="285"/>
            <ac:spMk id="3" creationId="{A6313749-65D3-465E-8F89-80D24086372D}"/>
          </ac:spMkLst>
        </pc:spChg>
      </pc:sldChg>
      <pc:sldChg chg="modSp new">
        <pc:chgData name="Guest User" userId="S::urn:spo:anon#461724a9449b7d9228ddc7bb12c2825d339e8dae1e3f101ece8a7f884257f6d6::" providerId="AD" clId="Web-{626D841F-182A-C471-5C2F-82002F4752CA}" dt="2019-10-23T19:54:24.244" v="2717" actId="20577"/>
        <pc:sldMkLst>
          <pc:docMk/>
          <pc:sldMk cId="346376029" sldId="286"/>
        </pc:sldMkLst>
        <pc:spChg chg="mod">
          <ac:chgData name="Guest User" userId="S::urn:spo:anon#461724a9449b7d9228ddc7bb12c2825d339e8dae1e3f101ece8a7f884257f6d6::" providerId="AD" clId="Web-{626D841F-182A-C471-5C2F-82002F4752CA}" dt="2019-10-23T19:54:24.244" v="2717" actId="20577"/>
          <ac:spMkLst>
            <pc:docMk/>
            <pc:sldMk cId="346376029" sldId="286"/>
            <ac:spMk id="2" creationId="{505B36C5-B94F-4614-A2C1-7984AB4728C4}"/>
          </ac:spMkLst>
        </pc:spChg>
        <pc:spChg chg="mod">
          <ac:chgData name="Guest User" userId="S::urn:spo:anon#461724a9449b7d9228ddc7bb12c2825d339e8dae1e3f101ece8a7f884257f6d6::" providerId="AD" clId="Web-{626D841F-182A-C471-5C2F-82002F4752CA}" dt="2019-10-23T19:47:35.929" v="2033" actId="20577"/>
          <ac:spMkLst>
            <pc:docMk/>
            <pc:sldMk cId="346376029" sldId="286"/>
            <ac:spMk id="3" creationId="{55871BE7-E26E-426B-A81C-8FF8B9A0D824}"/>
          </ac:spMkLst>
        </pc:spChg>
      </pc:sldChg>
      <pc:sldChg chg="modSp new del">
        <pc:chgData name="Guest User" userId="S::urn:spo:anon#461724a9449b7d9228ddc7bb12c2825d339e8dae1e3f101ece8a7f884257f6d6::" providerId="AD" clId="Web-{626D841F-182A-C471-5C2F-82002F4752CA}" dt="2019-10-23T19:42:18.130" v="1398"/>
        <pc:sldMkLst>
          <pc:docMk/>
          <pc:sldMk cId="1414053485" sldId="286"/>
        </pc:sldMkLst>
        <pc:spChg chg="mod">
          <ac:chgData name="Guest User" userId="S::urn:spo:anon#461724a9449b7d9228ddc7bb12c2825d339e8dae1e3f101ece8a7f884257f6d6::" providerId="AD" clId="Web-{626D841F-182A-C471-5C2F-82002F4752CA}" dt="2019-10-23T19:41:23.005" v="1361" actId="20577"/>
          <ac:spMkLst>
            <pc:docMk/>
            <pc:sldMk cId="1414053485" sldId="286"/>
            <ac:spMk id="2" creationId="{747B9D26-0A11-47BA-B2A4-8EAE2801B4DF}"/>
          </ac:spMkLst>
        </pc:spChg>
        <pc:spChg chg="mod">
          <ac:chgData name="Guest User" userId="S::urn:spo:anon#461724a9449b7d9228ddc7bb12c2825d339e8dae1e3f101ece8a7f884257f6d6::" providerId="AD" clId="Web-{626D841F-182A-C471-5C2F-82002F4752CA}" dt="2019-10-23T19:42:11.865" v="1395" actId="20577"/>
          <ac:spMkLst>
            <pc:docMk/>
            <pc:sldMk cId="1414053485" sldId="286"/>
            <ac:spMk id="3" creationId="{85C8A4E8-5ABA-4137-9B6E-2B402EF9B6C1}"/>
          </ac:spMkLst>
        </pc:spChg>
      </pc:sldChg>
      <pc:sldChg chg="modSp new del">
        <pc:chgData name="Guest User" userId="S::urn:spo:anon#461724a9449b7d9228ddc7bb12c2825d339e8dae1e3f101ece8a7f884257f6d6::" providerId="AD" clId="Web-{626D841F-182A-C471-5C2F-82002F4752CA}" dt="2019-10-23T19:41:01.864" v="1341"/>
        <pc:sldMkLst>
          <pc:docMk/>
          <pc:sldMk cId="3783004694" sldId="286"/>
        </pc:sldMkLst>
        <pc:spChg chg="mod">
          <ac:chgData name="Guest User" userId="S::urn:spo:anon#461724a9449b7d9228ddc7bb12c2825d339e8dae1e3f101ece8a7f884257f6d6::" providerId="AD" clId="Web-{626D841F-182A-C471-5C2F-82002F4752CA}" dt="2019-10-23T19:39:05.676" v="1190" actId="20577"/>
          <ac:spMkLst>
            <pc:docMk/>
            <pc:sldMk cId="3783004694" sldId="286"/>
            <ac:spMk id="2" creationId="{52A6B242-ACBD-4ACA-8F94-3D5FC653FE53}"/>
          </ac:spMkLst>
        </pc:spChg>
        <pc:spChg chg="mod">
          <ac:chgData name="Guest User" userId="S::urn:spo:anon#461724a9449b7d9228ddc7bb12c2825d339e8dae1e3f101ece8a7f884257f6d6::" providerId="AD" clId="Web-{626D841F-182A-C471-5C2F-82002F4752CA}" dt="2019-10-23T19:40:57.301" v="1338" actId="20577"/>
          <ac:spMkLst>
            <pc:docMk/>
            <pc:sldMk cId="3783004694" sldId="286"/>
            <ac:spMk id="3" creationId="{37C09C6A-DE3B-4F70-9F7D-3B107D679B1E}"/>
          </ac:spMkLst>
        </pc:spChg>
      </pc:sldChg>
      <pc:sldChg chg="modSp new">
        <pc:chgData name="Guest User" userId="S::urn:spo:anon#461724a9449b7d9228ddc7bb12c2825d339e8dae1e3f101ece8a7f884257f6d6::" providerId="AD" clId="Web-{626D841F-182A-C471-5C2F-82002F4752CA}" dt="2019-10-23T19:54:11.415" v="2714" actId="20577"/>
        <pc:sldMkLst>
          <pc:docMk/>
          <pc:sldMk cId="1757456303" sldId="287"/>
        </pc:sldMkLst>
        <pc:spChg chg="mod">
          <ac:chgData name="Guest User" userId="S::urn:spo:anon#461724a9449b7d9228ddc7bb12c2825d339e8dae1e3f101ece8a7f884257f6d6::" providerId="AD" clId="Web-{626D841F-182A-C471-5C2F-82002F4752CA}" dt="2019-10-23T19:51:54.102" v="2408" actId="20577"/>
          <ac:spMkLst>
            <pc:docMk/>
            <pc:sldMk cId="1757456303" sldId="287"/>
            <ac:spMk id="2" creationId="{DE174089-9F7B-420A-9AC0-40C6BAE8BF99}"/>
          </ac:spMkLst>
        </pc:spChg>
        <pc:spChg chg="mod">
          <ac:chgData name="Guest User" userId="S::urn:spo:anon#461724a9449b7d9228ddc7bb12c2825d339e8dae1e3f101ece8a7f884257f6d6::" providerId="AD" clId="Web-{626D841F-182A-C471-5C2F-82002F4752CA}" dt="2019-10-23T19:54:11.415" v="2714" actId="20577"/>
          <ac:spMkLst>
            <pc:docMk/>
            <pc:sldMk cId="1757456303" sldId="287"/>
            <ac:spMk id="3" creationId="{148DF2DE-A689-481A-AC1C-9CEF6AB6CE45}"/>
          </ac:spMkLst>
        </pc:spChg>
      </pc:sldChg>
      <pc:sldChg chg="modSp new del">
        <pc:chgData name="Guest User" userId="S::urn:spo:anon#461724a9449b7d9228ddc7bb12c2825d339e8dae1e3f101ece8a7f884257f6d6::" providerId="AD" clId="Web-{626D841F-182A-C471-5C2F-82002F4752CA}" dt="2019-10-23T19:51:20.477" v="2396"/>
        <pc:sldMkLst>
          <pc:docMk/>
          <pc:sldMk cId="4212541938" sldId="287"/>
        </pc:sldMkLst>
        <pc:spChg chg="mod">
          <ac:chgData name="Guest User" userId="S::urn:spo:anon#461724a9449b7d9228ddc7bb12c2825d339e8dae1e3f101ece8a7f884257f6d6::" providerId="AD" clId="Web-{626D841F-182A-C471-5C2F-82002F4752CA}" dt="2019-10-23T19:48:49.945" v="2098" actId="20577"/>
          <ac:spMkLst>
            <pc:docMk/>
            <pc:sldMk cId="4212541938" sldId="287"/>
            <ac:spMk id="2" creationId="{A0BE1BCC-984D-4EAC-921B-A5ACF0F8BE53}"/>
          </ac:spMkLst>
        </pc:spChg>
        <pc:spChg chg="mod">
          <ac:chgData name="Guest User" userId="S::urn:spo:anon#461724a9449b7d9228ddc7bb12c2825d339e8dae1e3f101ece8a7f884257f6d6::" providerId="AD" clId="Web-{626D841F-182A-C471-5C2F-82002F4752CA}" dt="2019-10-23T19:51:14.836" v="2393" actId="20577"/>
          <ac:spMkLst>
            <pc:docMk/>
            <pc:sldMk cId="4212541938" sldId="287"/>
            <ac:spMk id="3" creationId="{CB2B520E-C054-458C-88ED-4366D3899D54}"/>
          </ac:spMkLst>
        </pc:spChg>
      </pc:sldChg>
      <pc:sldChg chg="addSp modSp new">
        <pc:chgData name="Guest User" userId="S::urn:spo:anon#461724a9449b7d9228ddc7bb12c2825d339e8dae1e3f101ece8a7f884257f6d6::" providerId="AD" clId="Web-{626D841F-182A-C471-5C2F-82002F4752CA}" dt="2019-10-23T19:59:06.230" v="2883" actId="1076"/>
        <pc:sldMkLst>
          <pc:docMk/>
          <pc:sldMk cId="3639710704" sldId="288"/>
        </pc:sldMkLst>
        <pc:spChg chg="mod">
          <ac:chgData name="Guest User" userId="S::urn:spo:anon#461724a9449b7d9228ddc7bb12c2825d339e8dae1e3f101ece8a7f884257f6d6::" providerId="AD" clId="Web-{626D841F-182A-C471-5C2F-82002F4752CA}" dt="2019-10-23T19:57:42.120" v="2755" actId="20577"/>
          <ac:spMkLst>
            <pc:docMk/>
            <pc:sldMk cId="3639710704" sldId="288"/>
            <ac:spMk id="2" creationId="{F8416DB3-3333-4C1F-8173-0D17D201B364}"/>
          </ac:spMkLst>
        </pc:spChg>
        <pc:spChg chg="mod">
          <ac:chgData name="Guest User" userId="S::urn:spo:anon#461724a9449b7d9228ddc7bb12c2825d339e8dae1e3f101ece8a7f884257f6d6::" providerId="AD" clId="Web-{626D841F-182A-C471-5C2F-82002F4752CA}" dt="2019-10-23T19:58:55.011" v="2877" actId="20577"/>
          <ac:spMkLst>
            <pc:docMk/>
            <pc:sldMk cId="3639710704" sldId="288"/>
            <ac:spMk id="3" creationId="{94B7BBC5-DFE3-43B0-A1E2-1EF14A7AB4AC}"/>
          </ac:spMkLst>
        </pc:spChg>
        <pc:picChg chg="add mod">
          <ac:chgData name="Guest User" userId="S::urn:spo:anon#461724a9449b7d9228ddc7bb12c2825d339e8dae1e3f101ece8a7f884257f6d6::" providerId="AD" clId="Web-{626D841F-182A-C471-5C2F-82002F4752CA}" dt="2019-10-23T19:59:06.230" v="2883" actId="1076"/>
          <ac:picMkLst>
            <pc:docMk/>
            <pc:sldMk cId="3639710704" sldId="288"/>
            <ac:picMk id="5" creationId="{2E930BCB-D416-4549-9A2D-36EB38B37BCF}"/>
          </ac:picMkLst>
        </pc:picChg>
      </pc:sldChg>
      <pc:sldChg chg="modSp new">
        <pc:chgData name="Guest User" userId="S::urn:spo:anon#461724a9449b7d9228ddc7bb12c2825d339e8dae1e3f101ece8a7f884257f6d6::" providerId="AD" clId="Web-{626D841F-182A-C471-5C2F-82002F4752CA}" dt="2019-10-23T20:04:39.841" v="3420" actId="20577"/>
        <pc:sldMkLst>
          <pc:docMk/>
          <pc:sldMk cId="4247267891" sldId="289"/>
        </pc:sldMkLst>
        <pc:spChg chg="mod">
          <ac:chgData name="Guest User" userId="S::urn:spo:anon#461724a9449b7d9228ddc7bb12c2825d339e8dae1e3f101ece8a7f884257f6d6::" providerId="AD" clId="Web-{626D841F-182A-C471-5C2F-82002F4752CA}" dt="2019-10-23T20:02:03.403" v="3101" actId="20577"/>
          <ac:spMkLst>
            <pc:docMk/>
            <pc:sldMk cId="4247267891" sldId="289"/>
            <ac:spMk id="2" creationId="{08E6D1F3-BF25-4886-8DE0-21957D8D5829}"/>
          </ac:spMkLst>
        </pc:spChg>
        <pc:spChg chg="mod">
          <ac:chgData name="Guest User" userId="S::urn:spo:anon#461724a9449b7d9228ddc7bb12c2825d339e8dae1e3f101ece8a7f884257f6d6::" providerId="AD" clId="Web-{626D841F-182A-C471-5C2F-82002F4752CA}" dt="2019-10-23T20:04:39.841" v="3420" actId="20577"/>
          <ac:spMkLst>
            <pc:docMk/>
            <pc:sldMk cId="4247267891" sldId="289"/>
            <ac:spMk id="3" creationId="{CE7B0EE6-A495-4F42-B395-572E4C288905}"/>
          </ac:spMkLst>
        </pc:spChg>
      </pc:sldChg>
      <pc:sldChg chg="modSp new">
        <pc:chgData name="Guest User" userId="S::urn:spo:anon#461724a9449b7d9228ddc7bb12c2825d339e8dae1e3f101ece8a7f884257f6d6::" providerId="AD" clId="Web-{626D841F-182A-C471-5C2F-82002F4752CA}" dt="2019-10-23T20:12:23.669" v="4074" actId="20577"/>
        <pc:sldMkLst>
          <pc:docMk/>
          <pc:sldMk cId="3223133389" sldId="290"/>
        </pc:sldMkLst>
        <pc:spChg chg="mod">
          <ac:chgData name="Guest User" userId="S::urn:spo:anon#461724a9449b7d9228ddc7bb12c2825d339e8dae1e3f101ece8a7f884257f6d6::" providerId="AD" clId="Web-{626D841F-182A-C471-5C2F-82002F4752CA}" dt="2019-10-23T20:12:23.669" v="4074" actId="20577"/>
          <ac:spMkLst>
            <pc:docMk/>
            <pc:sldMk cId="3223133389" sldId="290"/>
            <ac:spMk id="2" creationId="{904AA0B9-8438-4F43-9421-6FC7046FF81A}"/>
          </ac:spMkLst>
        </pc:spChg>
        <pc:spChg chg="mod">
          <ac:chgData name="Guest User" userId="S::urn:spo:anon#461724a9449b7d9228ddc7bb12c2825d339e8dae1e3f101ece8a7f884257f6d6::" providerId="AD" clId="Web-{626D841F-182A-C471-5C2F-82002F4752CA}" dt="2019-10-23T20:11:50.591" v="4068" actId="20577"/>
          <ac:spMkLst>
            <pc:docMk/>
            <pc:sldMk cId="3223133389" sldId="290"/>
            <ac:spMk id="3" creationId="{88F2A174-1131-4D77-8F57-02FDB87876DF}"/>
          </ac:spMkLst>
        </pc:spChg>
      </pc:sldChg>
      <pc:sldChg chg="modSp new del">
        <pc:chgData name="Guest User" userId="S::urn:spo:anon#461724a9449b7d9228ddc7bb12c2825d339e8dae1e3f101ece8a7f884257f6d6::" providerId="AD" clId="Web-{626D841F-182A-C471-5C2F-82002F4752CA}" dt="2019-10-23T20:19:15.418" v="4767"/>
        <pc:sldMkLst>
          <pc:docMk/>
          <pc:sldMk cId="124644382" sldId="291"/>
        </pc:sldMkLst>
        <pc:spChg chg="mod">
          <ac:chgData name="Guest User" userId="S::urn:spo:anon#461724a9449b7d9228ddc7bb12c2825d339e8dae1e3f101ece8a7f884257f6d6::" providerId="AD" clId="Web-{626D841F-182A-C471-5C2F-82002F4752CA}" dt="2019-10-23T20:12:35.669" v="4107" actId="20577"/>
          <ac:spMkLst>
            <pc:docMk/>
            <pc:sldMk cId="124644382" sldId="291"/>
            <ac:spMk id="2" creationId="{FAAC4E99-356D-48D3-B6E4-239D2200BFB8}"/>
          </ac:spMkLst>
        </pc:spChg>
        <pc:spChg chg="mod">
          <ac:chgData name="Guest User" userId="S::urn:spo:anon#461724a9449b7d9228ddc7bb12c2825d339e8dae1e3f101ece8a7f884257f6d6::" providerId="AD" clId="Web-{626D841F-182A-C471-5C2F-82002F4752CA}" dt="2019-10-23T20:18:00.981" v="4699" actId="20577"/>
          <ac:spMkLst>
            <pc:docMk/>
            <pc:sldMk cId="124644382" sldId="291"/>
            <ac:spMk id="3" creationId="{97D72FED-6181-444B-ACB9-B097372B337D}"/>
          </ac:spMkLst>
        </pc:spChg>
      </pc:sldChg>
      <pc:sldChg chg="modSp new">
        <pc:chgData name="Guest User" userId="S::urn:spo:anon#461724a9449b7d9228ddc7bb12c2825d339e8dae1e3f101ece8a7f884257f6d6::" providerId="AD" clId="Web-{626D841F-182A-C471-5C2F-82002F4752CA}" dt="2019-10-23T20:22:41.105" v="4975" actId="20577"/>
        <pc:sldMkLst>
          <pc:docMk/>
          <pc:sldMk cId="295377722" sldId="292"/>
        </pc:sldMkLst>
        <pc:spChg chg="mod">
          <ac:chgData name="Guest User" userId="S::urn:spo:anon#461724a9449b7d9228ddc7bb12c2825d339e8dae1e3f101ece8a7f884257f6d6::" providerId="AD" clId="Web-{626D841F-182A-C471-5C2F-82002F4752CA}" dt="2019-10-23T20:22:41.105" v="4975" actId="20577"/>
          <ac:spMkLst>
            <pc:docMk/>
            <pc:sldMk cId="295377722" sldId="292"/>
            <ac:spMk id="2" creationId="{7B23DE47-5643-4082-B94E-FCC17A191CFD}"/>
          </ac:spMkLst>
        </pc:spChg>
        <pc:spChg chg="mod">
          <ac:chgData name="Guest User" userId="S::urn:spo:anon#461724a9449b7d9228ddc7bb12c2825d339e8dae1e3f101ece8a7f884257f6d6::" providerId="AD" clId="Web-{626D841F-182A-C471-5C2F-82002F4752CA}" dt="2019-10-23T20:22:14.324" v="4951" actId="20577"/>
          <ac:spMkLst>
            <pc:docMk/>
            <pc:sldMk cId="295377722" sldId="292"/>
            <ac:spMk id="3" creationId="{8284449A-6EF0-4E72-9830-FB934679989B}"/>
          </ac:spMkLst>
        </pc:spChg>
      </pc:sldChg>
      <pc:sldChg chg="modSp new">
        <pc:chgData name="Guest User" userId="S::urn:spo:anon#461724a9449b7d9228ddc7bb12c2825d339e8dae1e3f101ece8a7f884257f6d6::" providerId="AD" clId="Web-{626D841F-182A-C471-5C2F-82002F4752CA}" dt="2019-10-23T20:44:18.979" v="6331" actId="1076"/>
        <pc:sldMkLst>
          <pc:docMk/>
          <pc:sldMk cId="2746949084" sldId="293"/>
        </pc:sldMkLst>
        <pc:spChg chg="mod">
          <ac:chgData name="Guest User" userId="S::urn:spo:anon#461724a9449b7d9228ddc7bb12c2825d339e8dae1e3f101ece8a7f884257f6d6::" providerId="AD" clId="Web-{626D841F-182A-C471-5C2F-82002F4752CA}" dt="2019-10-23T20:44:18.979" v="6331" actId="1076"/>
          <ac:spMkLst>
            <pc:docMk/>
            <pc:sldMk cId="2746949084" sldId="293"/>
            <ac:spMk id="2" creationId="{954C2ADE-901E-498C-A3E5-2294224E2373}"/>
          </ac:spMkLst>
        </pc:spChg>
        <pc:spChg chg="mod">
          <ac:chgData name="Guest User" userId="S::urn:spo:anon#461724a9449b7d9228ddc7bb12c2825d339e8dae1e3f101ece8a7f884257f6d6::" providerId="AD" clId="Web-{626D841F-182A-C471-5C2F-82002F4752CA}" dt="2019-10-23T20:43:14.541" v="6328" actId="20577"/>
          <ac:spMkLst>
            <pc:docMk/>
            <pc:sldMk cId="2746949084" sldId="293"/>
            <ac:spMk id="3" creationId="{2C41CAD7-7178-445D-9FF3-D619DB12B827}"/>
          </ac:spMkLst>
        </pc:spChg>
      </pc:sldChg>
      <pc:sldChg chg="modSp new">
        <pc:chgData name="Guest User" userId="S::urn:spo:anon#461724a9449b7d9228ddc7bb12c2825d339e8dae1e3f101ece8a7f884257f6d6::" providerId="AD" clId="Web-{626D841F-182A-C471-5C2F-82002F4752CA}" dt="2019-10-23T20:33:23.182" v="5718" actId="20577"/>
        <pc:sldMkLst>
          <pc:docMk/>
          <pc:sldMk cId="3697026494" sldId="294"/>
        </pc:sldMkLst>
        <pc:spChg chg="mod">
          <ac:chgData name="Guest User" userId="S::urn:spo:anon#461724a9449b7d9228ddc7bb12c2825d339e8dae1e3f101ece8a7f884257f6d6::" providerId="AD" clId="Web-{626D841F-182A-C471-5C2F-82002F4752CA}" dt="2019-10-23T20:25:06.199" v="5374" actId="20577"/>
          <ac:spMkLst>
            <pc:docMk/>
            <pc:sldMk cId="3697026494" sldId="294"/>
            <ac:spMk id="2" creationId="{99F92F25-A6B2-4DFB-99CC-B03E6206113D}"/>
          </ac:spMkLst>
        </pc:spChg>
        <pc:spChg chg="mod">
          <ac:chgData name="Guest User" userId="S::urn:spo:anon#461724a9449b7d9228ddc7bb12c2825d339e8dae1e3f101ece8a7f884257f6d6::" providerId="AD" clId="Web-{626D841F-182A-C471-5C2F-82002F4752CA}" dt="2019-10-23T20:33:23.182" v="5718" actId="20577"/>
          <ac:spMkLst>
            <pc:docMk/>
            <pc:sldMk cId="3697026494" sldId="294"/>
            <ac:spMk id="3" creationId="{259EF95D-1355-4439-83A0-179CE6B3B661}"/>
          </ac:spMkLst>
        </pc:spChg>
      </pc:sldChg>
      <pc:sldChg chg="modSp new">
        <pc:chgData name="Guest User" userId="S::urn:spo:anon#461724a9449b7d9228ddc7bb12c2825d339e8dae1e3f101ece8a7f884257f6d6::" providerId="AD" clId="Web-{626D841F-182A-C471-5C2F-82002F4752CA}" dt="2019-10-23T20:40:10.385" v="6151" actId="20577"/>
        <pc:sldMkLst>
          <pc:docMk/>
          <pc:sldMk cId="655318022" sldId="295"/>
        </pc:sldMkLst>
        <pc:spChg chg="mod">
          <ac:chgData name="Guest User" userId="S::urn:spo:anon#461724a9449b7d9228ddc7bb12c2825d339e8dae1e3f101ece8a7f884257f6d6::" providerId="AD" clId="Web-{626D841F-182A-C471-5C2F-82002F4752CA}" dt="2019-10-23T20:40:10.385" v="6151" actId="20577"/>
          <ac:spMkLst>
            <pc:docMk/>
            <pc:sldMk cId="655318022" sldId="295"/>
            <ac:spMk id="2" creationId="{D3D55C48-51BC-4FE5-ABEF-47D755DA2EF9}"/>
          </ac:spMkLst>
        </pc:spChg>
        <pc:spChg chg="mod">
          <ac:chgData name="Guest User" userId="S::urn:spo:anon#461724a9449b7d9228ddc7bb12c2825d339e8dae1e3f101ece8a7f884257f6d6::" providerId="AD" clId="Web-{626D841F-182A-C471-5C2F-82002F4752CA}" dt="2019-10-23T20:37:41.760" v="6095" actId="20577"/>
          <ac:spMkLst>
            <pc:docMk/>
            <pc:sldMk cId="655318022" sldId="295"/>
            <ac:spMk id="3" creationId="{EF085EBB-F557-4F31-A7B4-B3059FA51961}"/>
          </ac:spMkLst>
        </pc:spChg>
      </pc:sldChg>
      <pc:sldChg chg="modSp new">
        <pc:chgData name="Guest User" userId="S::urn:spo:anon#461724a9449b7d9228ddc7bb12c2825d339e8dae1e3f101ece8a7f884257f6d6::" providerId="AD" clId="Web-{626D841F-182A-C471-5C2F-82002F4752CA}" dt="2019-10-23T20:45:19.307" v="6539" actId="20577"/>
        <pc:sldMkLst>
          <pc:docMk/>
          <pc:sldMk cId="2916084613" sldId="296"/>
        </pc:sldMkLst>
        <pc:spChg chg="mod">
          <ac:chgData name="Guest User" userId="S::urn:spo:anon#461724a9449b7d9228ddc7bb12c2825d339e8dae1e3f101ece8a7f884257f6d6::" providerId="AD" clId="Web-{626D841F-182A-C471-5C2F-82002F4752CA}" dt="2019-10-23T20:40:15.400" v="6156" actId="20577"/>
          <ac:spMkLst>
            <pc:docMk/>
            <pc:sldMk cId="2916084613" sldId="296"/>
            <ac:spMk id="2" creationId="{C60DCDB4-5D5F-4B16-A084-77E7BE149F93}"/>
          </ac:spMkLst>
        </pc:spChg>
        <pc:spChg chg="mod">
          <ac:chgData name="Guest User" userId="S::urn:spo:anon#461724a9449b7d9228ddc7bb12c2825d339e8dae1e3f101ece8a7f884257f6d6::" providerId="AD" clId="Web-{626D841F-182A-C471-5C2F-82002F4752CA}" dt="2019-10-23T20:45:19.307" v="6539" actId="20577"/>
          <ac:spMkLst>
            <pc:docMk/>
            <pc:sldMk cId="2916084613" sldId="296"/>
            <ac:spMk id="3" creationId="{568514B6-FAF3-4865-9E71-463869F5619C}"/>
          </ac:spMkLst>
        </pc:spChg>
      </pc:sldChg>
      <pc:sldChg chg="modSp new">
        <pc:chgData name="Guest User" userId="S::urn:spo:anon#461724a9449b7d9228ddc7bb12c2825d339e8dae1e3f101ece8a7f884257f6d6::" providerId="AD" clId="Web-{626D841F-182A-C471-5C2F-82002F4752CA}" dt="2019-10-23T20:48:03.901" v="6834" actId="20577"/>
        <pc:sldMkLst>
          <pc:docMk/>
          <pc:sldMk cId="1872817851" sldId="297"/>
        </pc:sldMkLst>
        <pc:spChg chg="mod">
          <ac:chgData name="Guest User" userId="S::urn:spo:anon#461724a9449b7d9228ddc7bb12c2825d339e8dae1e3f101ece8a7f884257f6d6::" providerId="AD" clId="Web-{626D841F-182A-C471-5C2F-82002F4752CA}" dt="2019-10-23T20:48:03.901" v="6834" actId="20577"/>
          <ac:spMkLst>
            <pc:docMk/>
            <pc:sldMk cId="1872817851" sldId="297"/>
            <ac:spMk id="2" creationId="{D7F6C333-1D95-4993-A7FC-B6D49653FF31}"/>
          </ac:spMkLst>
        </pc:spChg>
        <pc:spChg chg="mod">
          <ac:chgData name="Guest User" userId="S::urn:spo:anon#461724a9449b7d9228ddc7bb12c2825d339e8dae1e3f101ece8a7f884257f6d6::" providerId="AD" clId="Web-{626D841F-182A-C471-5C2F-82002F4752CA}" dt="2019-10-23T20:47:57.557" v="6831" actId="20577"/>
          <ac:spMkLst>
            <pc:docMk/>
            <pc:sldMk cId="1872817851" sldId="297"/>
            <ac:spMk id="3" creationId="{C1C0FF23-3839-4A30-9BB1-4107DBF7AD5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4" name="Shape 12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46382290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Arial"/>
      </a:defRPr>
    </a:lvl1pPr>
    <a:lvl2pPr indent="228600" latinLnBrk="0">
      <a:defRPr sz="1200">
        <a:latin typeface="+mn-lt"/>
        <a:ea typeface="+mn-ea"/>
        <a:cs typeface="+mn-cs"/>
        <a:sym typeface="Arial"/>
      </a:defRPr>
    </a:lvl2pPr>
    <a:lvl3pPr indent="457200" latinLnBrk="0">
      <a:defRPr sz="1200">
        <a:latin typeface="+mn-lt"/>
        <a:ea typeface="+mn-ea"/>
        <a:cs typeface="+mn-cs"/>
        <a:sym typeface="Arial"/>
      </a:defRPr>
    </a:lvl3pPr>
    <a:lvl4pPr indent="685800" latinLnBrk="0">
      <a:defRPr sz="1200">
        <a:latin typeface="+mn-lt"/>
        <a:ea typeface="+mn-ea"/>
        <a:cs typeface="+mn-cs"/>
        <a:sym typeface="Arial"/>
      </a:defRPr>
    </a:lvl4pPr>
    <a:lvl5pPr indent="914400" latinLnBrk="0">
      <a:defRPr sz="1200">
        <a:latin typeface="+mn-lt"/>
        <a:ea typeface="+mn-ea"/>
        <a:cs typeface="+mn-cs"/>
        <a:sym typeface="Arial"/>
      </a:defRPr>
    </a:lvl5pPr>
    <a:lvl6pPr indent="1143000" latinLnBrk="0">
      <a:defRPr sz="1200">
        <a:latin typeface="+mn-lt"/>
        <a:ea typeface="+mn-ea"/>
        <a:cs typeface="+mn-cs"/>
        <a:sym typeface="Arial"/>
      </a:defRPr>
    </a:lvl6pPr>
    <a:lvl7pPr indent="1371600" latinLnBrk="0">
      <a:defRPr sz="1200">
        <a:latin typeface="+mn-lt"/>
        <a:ea typeface="+mn-ea"/>
        <a:cs typeface="+mn-cs"/>
        <a:sym typeface="Arial"/>
      </a:defRPr>
    </a:lvl7pPr>
    <a:lvl8pPr indent="1600200" latinLnBrk="0">
      <a:defRPr sz="1200">
        <a:latin typeface="+mn-lt"/>
        <a:ea typeface="+mn-ea"/>
        <a:cs typeface="+mn-cs"/>
        <a:sym typeface="Arial"/>
      </a:defRPr>
    </a:lvl8pPr>
    <a:lvl9pPr indent="1828800" latinLnBrk="0">
      <a:defRPr sz="12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/>
        </p:nvSpPr>
        <p:spPr>
          <a:xfrm>
            <a:off x="1328165" y="1295399"/>
            <a:ext cx="6487669" cy="3152888"/>
          </a:xfrm>
          <a:prstGeom prst="rect">
            <a:avLst/>
          </a:prstGeom>
          <a:ln>
            <a:solidFill>
              <a:srgbClr val="FFFFFF"/>
            </a:solidFill>
          </a:ln>
          <a:effectLst>
            <a:outerShdw blurRad="63500" rotWithShape="0">
              <a:srgbClr val="000000">
                <a:alpha val="49803"/>
              </a:srgbClr>
            </a:outerShdw>
          </a:effectLst>
        </p:spPr>
        <p:txBody>
          <a:bodyPr lIns="45719" rIns="45719"/>
          <a:lstStyle/>
          <a:p>
            <a:pPr>
              <a:defRPr sz="3200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endParaRPr/>
          </a:p>
        </p:txBody>
      </p:sp>
      <p:sp>
        <p:nvSpPr>
          <p:cNvPr id="12" name="Shape 12"/>
          <p:cNvSpPr>
            <a:spLocks noGrp="1"/>
          </p:cNvSpPr>
          <p:nvPr>
            <p:ph type="title"/>
          </p:nvPr>
        </p:nvSpPr>
        <p:spPr>
          <a:xfrm>
            <a:off x="1322920" y="1523999"/>
            <a:ext cx="6498157" cy="1724867"/>
          </a:xfrm>
          <a:prstGeom prst="rect">
            <a:avLst/>
          </a:prstGeom>
        </p:spPr>
        <p:txBody>
          <a:bodyPr/>
          <a:lstStyle/>
          <a:p>
            <a:r>
              <a:t>Click to add title</a:t>
            </a:r>
          </a:p>
        </p:txBody>
      </p:sp>
      <p:sp>
        <p:nvSpPr>
          <p:cNvPr id="13" name="Shape 13"/>
          <p:cNvSpPr>
            <a:spLocks noGrp="1"/>
          </p:cNvSpPr>
          <p:nvPr>
            <p:ph type="body" sz="quarter" idx="1"/>
          </p:nvPr>
        </p:nvSpPr>
        <p:spPr>
          <a:xfrm>
            <a:off x="1322920" y="3299011"/>
            <a:ext cx="6498160" cy="916641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300"/>
              </a:spcBef>
              <a:buClrTx/>
              <a:buSzTx/>
              <a:buFontTx/>
              <a:buNone/>
              <a:defRPr sz="1800">
                <a:solidFill>
                  <a:srgbClr val="888888"/>
                </a:solidFill>
              </a:defRPr>
            </a:lvl1pPr>
          </a:lstStyle>
          <a:p>
            <a:r>
              <a:t>Click to add subtitle</a:t>
            </a:r>
          </a:p>
        </p:txBody>
      </p:sp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/>
          </p:cNvSpPr>
          <p:nvPr>
            <p:ph type="title"/>
          </p:nvPr>
        </p:nvSpPr>
        <p:spPr>
          <a:xfrm>
            <a:off x="533396" y="611872"/>
            <a:ext cx="4079547" cy="1162050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t>Click to add title</a:t>
            </a:r>
          </a:p>
        </p:txBody>
      </p:sp>
      <p:sp>
        <p:nvSpPr>
          <p:cNvPr id="97" name="Shape 97"/>
          <p:cNvSpPr>
            <a:spLocks noGrp="1"/>
          </p:cNvSpPr>
          <p:nvPr>
            <p:ph type="body" sz="half" idx="1"/>
          </p:nvPr>
        </p:nvSpPr>
        <p:spPr>
          <a:xfrm>
            <a:off x="533396" y="1787855"/>
            <a:ext cx="4079547" cy="3720153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1800"/>
            </a:lvl1pPr>
          </a:lstStyle>
          <a:p>
            <a:r>
              <a:t>Click to add text</a:t>
            </a:r>
          </a:p>
        </p:txBody>
      </p:sp>
      <p:sp>
        <p:nvSpPr>
          <p:cNvPr id="98" name="Shape 9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99" name="Shape 99"/>
          <p:cNvSpPr>
            <a:spLocks noGrp="1"/>
          </p:cNvSpPr>
          <p:nvPr>
            <p:ph type="pic" sz="half" idx="13"/>
          </p:nvPr>
        </p:nvSpPr>
        <p:spPr>
          <a:xfrm>
            <a:off x="5090617" y="359390"/>
            <a:ext cx="3657601" cy="5318078"/>
          </a:xfrm>
          <a:prstGeom prst="rect">
            <a:avLst/>
          </a:prstGeom>
          <a:ln w="9525">
            <a:solidFill>
              <a:srgbClr val="FFFFFF"/>
            </a:solidFill>
            <a:round/>
          </a:ln>
          <a:effectLst>
            <a:outerShdw blurRad="63500" rotWithShape="0">
              <a:srgbClr val="000000">
                <a:alpha val="49803"/>
              </a:srgbClr>
            </a:outerShdw>
          </a:effectLst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add title</a:t>
            </a:r>
          </a:p>
        </p:txBody>
      </p:sp>
      <p:sp>
        <p:nvSpPr>
          <p:cNvPr id="107" name="Shape 107"/>
          <p:cNvSpPr>
            <a:spLocks noGrp="1"/>
          </p:cNvSpPr>
          <p:nvPr>
            <p:ph type="body" idx="1"/>
          </p:nvPr>
        </p:nvSpPr>
        <p:spPr>
          <a:xfrm rot="5400000">
            <a:off x="2398711" y="-249237"/>
            <a:ext cx="4343401" cy="8042276"/>
          </a:xfrm>
          <a:prstGeom prst="rect">
            <a:avLst/>
          </a:prstGeom>
        </p:spPr>
        <p:txBody>
          <a:bodyPr/>
          <a:lstStyle/>
          <a:p>
            <a:r>
              <a:t>Click to add text</a:t>
            </a:r>
          </a:p>
        </p:txBody>
      </p:sp>
      <p:sp>
        <p:nvSpPr>
          <p:cNvPr id="108" name="Shape 10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/>
          </p:cNvSpPr>
          <p:nvPr>
            <p:ph type="title"/>
          </p:nvPr>
        </p:nvSpPr>
        <p:spPr>
          <a:xfrm rot="5400000">
            <a:off x="5344142" y="2393950"/>
            <a:ext cx="5575301" cy="1524001"/>
          </a:xfrm>
          <a:prstGeom prst="rect">
            <a:avLst/>
          </a:prstGeom>
        </p:spPr>
        <p:txBody>
          <a:bodyPr/>
          <a:lstStyle/>
          <a:p>
            <a:r>
              <a:t>Click to add title</a:t>
            </a:r>
          </a:p>
        </p:txBody>
      </p:sp>
      <p:sp>
        <p:nvSpPr>
          <p:cNvPr id="116" name="Shape 116"/>
          <p:cNvSpPr>
            <a:spLocks noGrp="1"/>
          </p:cNvSpPr>
          <p:nvPr>
            <p:ph type="body" idx="1"/>
          </p:nvPr>
        </p:nvSpPr>
        <p:spPr>
          <a:xfrm rot="5400000">
            <a:off x="1106486" y="-188913"/>
            <a:ext cx="5575301" cy="6689727"/>
          </a:xfrm>
          <a:prstGeom prst="rect">
            <a:avLst/>
          </a:prstGeom>
        </p:spPr>
        <p:txBody>
          <a:bodyPr/>
          <a:lstStyle/>
          <a:p>
            <a:r>
              <a:t>Click to add text</a:t>
            </a:r>
          </a:p>
        </p:txBody>
      </p:sp>
      <p:sp>
        <p:nvSpPr>
          <p:cNvPr id="117" name="Shape 11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add title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add text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add title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/>
          </p:cNvSpPr>
          <p:nvPr>
            <p:ph type="title"/>
          </p:nvPr>
        </p:nvSpPr>
        <p:spPr>
          <a:xfrm>
            <a:off x="363536" y="3352801"/>
            <a:ext cx="8416926" cy="1470025"/>
          </a:xfrm>
          <a:prstGeom prst="rect">
            <a:avLst/>
          </a:prstGeom>
        </p:spPr>
        <p:txBody>
          <a:bodyPr/>
          <a:lstStyle/>
          <a:p>
            <a:r>
              <a:t>Click to add title</a:t>
            </a:r>
          </a:p>
        </p:txBody>
      </p:sp>
      <p:sp>
        <p:nvSpPr>
          <p:cNvPr id="46" name="Shape 46"/>
          <p:cNvSpPr>
            <a:spLocks noGrp="1"/>
          </p:cNvSpPr>
          <p:nvPr>
            <p:ph type="body" sz="quarter" idx="1"/>
          </p:nvPr>
        </p:nvSpPr>
        <p:spPr>
          <a:xfrm>
            <a:off x="363536" y="4771028"/>
            <a:ext cx="8416926" cy="972672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300"/>
              </a:spcBef>
              <a:buClrTx/>
              <a:buSzTx/>
              <a:buFontTx/>
              <a:buNone/>
              <a:defRPr sz="1800">
                <a:solidFill>
                  <a:srgbClr val="888888"/>
                </a:solidFill>
              </a:defRPr>
            </a:lvl1pPr>
          </a:lstStyle>
          <a:p>
            <a:r>
              <a:t>Click to add subtitle</a:t>
            </a:r>
          </a:p>
        </p:txBody>
      </p:sp>
      <p:sp>
        <p:nvSpPr>
          <p:cNvPr id="47" name="Shape 4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48" name="Shape 48"/>
          <p:cNvSpPr>
            <a:spLocks noGrp="1"/>
          </p:cNvSpPr>
          <p:nvPr>
            <p:ph type="pic" sz="half" idx="13"/>
          </p:nvPr>
        </p:nvSpPr>
        <p:spPr>
          <a:xfrm>
            <a:off x="370979" y="363536"/>
            <a:ext cx="8402041" cy="2836862"/>
          </a:xfrm>
          <a:prstGeom prst="rect">
            <a:avLst/>
          </a:prstGeom>
          <a:ln w="9525">
            <a:solidFill>
              <a:srgbClr val="FFFFFF"/>
            </a:solidFill>
            <a:round/>
          </a:ln>
          <a:effectLst>
            <a:outerShdw blurRad="63500" rotWithShape="0">
              <a:srgbClr val="000000">
                <a:alpha val="49803"/>
              </a:srgbClr>
            </a:outerShdw>
          </a:effectLst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/>
          </p:cNvSpPr>
          <p:nvPr>
            <p:ph type="title"/>
          </p:nvPr>
        </p:nvSpPr>
        <p:spPr>
          <a:xfrm>
            <a:off x="549275" y="2403143"/>
            <a:ext cx="8056562" cy="1362076"/>
          </a:xfrm>
          <a:prstGeom prst="rect">
            <a:avLst/>
          </a:prstGeom>
        </p:spPr>
        <p:txBody>
          <a:bodyPr/>
          <a:lstStyle/>
          <a:p>
            <a:r>
              <a:t>Click to add title</a:t>
            </a:r>
          </a:p>
        </p:txBody>
      </p:sp>
      <p:sp>
        <p:nvSpPr>
          <p:cNvPr id="56" name="Shape 56"/>
          <p:cNvSpPr>
            <a:spLocks noGrp="1"/>
          </p:cNvSpPr>
          <p:nvPr>
            <p:ph type="body" sz="quarter" idx="1"/>
          </p:nvPr>
        </p:nvSpPr>
        <p:spPr>
          <a:xfrm>
            <a:off x="549275" y="3736004"/>
            <a:ext cx="8056562" cy="1500188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300"/>
              </a:spcBef>
              <a:buClrTx/>
              <a:buSzTx/>
              <a:buFontTx/>
              <a:buNone/>
              <a:defRPr sz="1800">
                <a:solidFill>
                  <a:srgbClr val="888888"/>
                </a:solidFill>
              </a:defRPr>
            </a:lvl1pPr>
          </a:lstStyle>
          <a:p>
            <a:r>
              <a:t>Click to add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add title</a:t>
            </a:r>
          </a:p>
        </p:txBody>
      </p:sp>
      <p:sp>
        <p:nvSpPr>
          <p:cNvPr id="65" name="Shape 65"/>
          <p:cNvSpPr>
            <a:spLocks noGrp="1"/>
          </p:cNvSpPr>
          <p:nvPr>
            <p:ph type="body" sz="half" idx="1"/>
          </p:nvPr>
        </p:nvSpPr>
        <p:spPr>
          <a:xfrm>
            <a:off x="549275" y="1600200"/>
            <a:ext cx="3840480" cy="4343400"/>
          </a:xfrm>
          <a:prstGeom prst="rect">
            <a:avLst/>
          </a:prstGeom>
        </p:spPr>
        <p:txBody>
          <a:bodyPr/>
          <a:lstStyle>
            <a:lvl1pPr indent="-209550">
              <a:spcBef>
                <a:spcPts val="1600"/>
              </a:spcBef>
              <a:defRPr sz="2000"/>
            </a:lvl1pPr>
          </a:lstStyle>
          <a:p>
            <a:r>
              <a:t>Click to add text</a:t>
            </a:r>
          </a:p>
        </p:txBody>
      </p:sp>
      <p:sp>
        <p:nvSpPr>
          <p:cNvPr id="66" name="Shape 66"/>
          <p:cNvSpPr>
            <a:spLocks noGrp="1"/>
          </p:cNvSpPr>
          <p:nvPr>
            <p:ph type="body" sz="half" idx="13"/>
          </p:nvPr>
        </p:nvSpPr>
        <p:spPr>
          <a:xfrm>
            <a:off x="4751070" y="1600200"/>
            <a:ext cx="3840480" cy="4343400"/>
          </a:xfrm>
          <a:prstGeom prst="rect">
            <a:avLst/>
          </a:prstGeom>
        </p:spPr>
        <p:txBody>
          <a:bodyPr/>
          <a:lstStyle/>
          <a:p>
            <a:pPr indent="-209550">
              <a:spcBef>
                <a:spcPts val="1600"/>
              </a:spcBef>
              <a:defRPr sz="2000"/>
            </a:pPr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/>
          </p:cNvSpPr>
          <p:nvPr>
            <p:ph type="title"/>
          </p:nvPr>
        </p:nvSpPr>
        <p:spPr>
          <a:xfrm>
            <a:off x="549273" y="107576"/>
            <a:ext cx="8042277" cy="1336956"/>
          </a:xfrm>
          <a:prstGeom prst="rect">
            <a:avLst/>
          </a:prstGeom>
        </p:spPr>
        <p:txBody>
          <a:bodyPr/>
          <a:lstStyle/>
          <a:p>
            <a:r>
              <a:t>Click to add title</a:t>
            </a:r>
          </a:p>
        </p:txBody>
      </p:sp>
      <p:sp>
        <p:nvSpPr>
          <p:cNvPr id="75" name="Shape 75"/>
          <p:cNvSpPr>
            <a:spLocks noGrp="1"/>
          </p:cNvSpPr>
          <p:nvPr>
            <p:ph type="body" sz="quarter" idx="1"/>
          </p:nvPr>
        </p:nvSpPr>
        <p:spPr>
          <a:xfrm>
            <a:off x="549273" y="1453223"/>
            <a:ext cx="3840481" cy="750889"/>
          </a:xfrm>
          <a:prstGeom prst="rect">
            <a:avLst/>
          </a:prstGeom>
        </p:spPr>
        <p:txBody>
          <a:bodyPr anchor="b"/>
          <a:lstStyle>
            <a:lvl1pPr marL="0" indent="0" algn="ctr">
              <a:spcBef>
                <a:spcPts val="0"/>
              </a:spcBef>
              <a:buClrTx/>
              <a:buSzTx/>
              <a:buFontTx/>
              <a:buNone/>
              <a:defRPr>
                <a:solidFill>
                  <a:srgbClr val="6DB7D7"/>
                </a:solidFill>
              </a:defRPr>
            </a:lvl1pPr>
          </a:lstStyle>
          <a:p>
            <a:r>
              <a:t>Click to add text</a:t>
            </a:r>
          </a:p>
        </p:txBody>
      </p:sp>
      <p:sp>
        <p:nvSpPr>
          <p:cNvPr id="76" name="Shape 76"/>
          <p:cNvSpPr>
            <a:spLocks noGrp="1"/>
          </p:cNvSpPr>
          <p:nvPr>
            <p:ph type="body" sz="half" idx="13"/>
          </p:nvPr>
        </p:nvSpPr>
        <p:spPr>
          <a:xfrm>
            <a:off x="549273" y="2347415"/>
            <a:ext cx="3840481" cy="3596185"/>
          </a:xfrm>
          <a:prstGeom prst="rect">
            <a:avLst/>
          </a:prstGeom>
        </p:spPr>
        <p:txBody>
          <a:bodyPr/>
          <a:lstStyle/>
          <a:p>
            <a:pPr indent="-209550">
              <a:spcBef>
                <a:spcPts val="1600"/>
              </a:spcBef>
              <a:defRPr sz="2000"/>
            </a:pPr>
            <a:endParaRPr/>
          </a:p>
        </p:txBody>
      </p:sp>
      <p:sp>
        <p:nvSpPr>
          <p:cNvPr id="77" name="Shape 77"/>
          <p:cNvSpPr>
            <a:spLocks noGrp="1"/>
          </p:cNvSpPr>
          <p:nvPr>
            <p:ph type="body" sz="quarter" idx="14"/>
          </p:nvPr>
        </p:nvSpPr>
        <p:spPr>
          <a:xfrm>
            <a:off x="4751068" y="1453223"/>
            <a:ext cx="3840480" cy="750888"/>
          </a:xfrm>
          <a:prstGeom prst="rect">
            <a:avLst/>
          </a:prstGeom>
        </p:spPr>
        <p:txBody>
          <a:bodyPr anchor="b"/>
          <a:lstStyle/>
          <a:p>
            <a:pPr marL="0" indent="0" algn="ctr">
              <a:spcBef>
                <a:spcPts val="0"/>
              </a:spcBef>
              <a:buClrTx/>
              <a:buSzTx/>
              <a:buFontTx/>
              <a:buNone/>
              <a:defRPr>
                <a:solidFill>
                  <a:srgbClr val="6DB7D7"/>
                </a:solidFill>
              </a:defRPr>
            </a:pPr>
            <a:endParaRPr/>
          </a:p>
        </p:txBody>
      </p:sp>
      <p:sp>
        <p:nvSpPr>
          <p:cNvPr id="78" name="Shape 78"/>
          <p:cNvSpPr>
            <a:spLocks noGrp="1"/>
          </p:cNvSpPr>
          <p:nvPr>
            <p:ph type="body" sz="half" idx="15"/>
          </p:nvPr>
        </p:nvSpPr>
        <p:spPr>
          <a:xfrm>
            <a:off x="4751068" y="2347415"/>
            <a:ext cx="3840480" cy="3596185"/>
          </a:xfrm>
          <a:prstGeom prst="rect">
            <a:avLst/>
          </a:prstGeom>
        </p:spPr>
        <p:txBody>
          <a:bodyPr/>
          <a:lstStyle/>
          <a:p>
            <a:pPr indent="-209550">
              <a:spcBef>
                <a:spcPts val="1600"/>
              </a:spcBef>
              <a:defRPr sz="2000"/>
            </a:pPr>
            <a:endParaRPr/>
          </a:p>
        </p:txBody>
      </p:sp>
      <p:sp>
        <p:nvSpPr>
          <p:cNvPr id="79" name="Shape 7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/>
          </p:cNvSpPr>
          <p:nvPr>
            <p:ph type="title"/>
          </p:nvPr>
        </p:nvSpPr>
        <p:spPr>
          <a:xfrm>
            <a:off x="533398" y="611872"/>
            <a:ext cx="3840481" cy="1162050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t>Click to add title</a:t>
            </a:r>
          </a:p>
        </p:txBody>
      </p:sp>
      <p:sp>
        <p:nvSpPr>
          <p:cNvPr id="87" name="Shape 87"/>
          <p:cNvSpPr>
            <a:spLocks noGrp="1"/>
          </p:cNvSpPr>
          <p:nvPr>
            <p:ph type="body" sz="half" idx="1"/>
          </p:nvPr>
        </p:nvSpPr>
        <p:spPr>
          <a:xfrm>
            <a:off x="4742822" y="368300"/>
            <a:ext cx="3840481" cy="5575300"/>
          </a:xfrm>
          <a:prstGeom prst="rect">
            <a:avLst/>
          </a:prstGeom>
        </p:spPr>
        <p:txBody>
          <a:bodyPr/>
          <a:lstStyle>
            <a:lvl1pPr indent="-195579">
              <a:defRPr sz="2200"/>
            </a:lvl1pPr>
          </a:lstStyle>
          <a:p>
            <a:r>
              <a:t>Click to add text</a:t>
            </a:r>
          </a:p>
        </p:txBody>
      </p:sp>
      <p:sp>
        <p:nvSpPr>
          <p:cNvPr id="88" name="Shape 88"/>
          <p:cNvSpPr>
            <a:spLocks noGrp="1"/>
          </p:cNvSpPr>
          <p:nvPr>
            <p:ph type="body" sz="half" idx="13"/>
          </p:nvPr>
        </p:nvSpPr>
        <p:spPr>
          <a:xfrm>
            <a:off x="533398" y="1787855"/>
            <a:ext cx="3840481" cy="3720153"/>
          </a:xfrm>
          <a:prstGeom prst="rect">
            <a:avLst/>
          </a:prstGeom>
        </p:spPr>
        <p:txBody>
          <a:bodyPr/>
          <a:lstStyle/>
          <a:p>
            <a:pPr marL="0" indent="0" algn="ctr">
              <a:buClrTx/>
              <a:buSzTx/>
              <a:buFontTx/>
              <a:buNone/>
              <a:defRPr sz="1800"/>
            </a:pPr>
            <a:endParaRPr/>
          </a:p>
        </p:txBody>
      </p:sp>
      <p:sp>
        <p:nvSpPr>
          <p:cNvPr id="89" name="Shape 8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 anchor="b">
            <a:normAutofit/>
          </a:bodyPr>
          <a:lstStyle/>
          <a:p>
            <a:r>
              <a:t>Click to add title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549275" y="1600200"/>
            <a:ext cx="8042276" cy="4343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normAutofit/>
          </a:bodyPr>
          <a:lstStyle/>
          <a:p>
            <a:r>
              <a:t>Click to add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8275859" y="6139479"/>
            <a:ext cx="612647" cy="637501"/>
          </a:xfrm>
          <a:prstGeom prst="rect">
            <a:avLst/>
          </a:prstGeom>
          <a:ln w="12700">
            <a:miter lim="400000"/>
          </a:ln>
        </p:spPr>
        <p:txBody>
          <a:bodyPr wrap="none" lIns="45699" tIns="45699" rIns="45699" bIns="45699" anchor="ctr">
            <a:spAutoFit/>
          </a:bodyPr>
          <a:lstStyle>
            <a:lvl1pPr algn="r">
              <a:defRPr sz="36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chemeClr val="accent1"/>
          </a:solidFill>
          <a:uFillTx/>
          <a:latin typeface="Source Sans Pro"/>
          <a:ea typeface="Source Sans Pro"/>
          <a:cs typeface="Source Sans Pro"/>
          <a:sym typeface="Source Sans Pro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chemeClr val="accent1"/>
          </a:solidFill>
          <a:uFillTx/>
          <a:latin typeface="Source Sans Pro"/>
          <a:ea typeface="Source Sans Pro"/>
          <a:cs typeface="Source Sans Pro"/>
          <a:sym typeface="Source Sans Pro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chemeClr val="accent1"/>
          </a:solidFill>
          <a:uFillTx/>
          <a:latin typeface="Source Sans Pro"/>
          <a:ea typeface="Source Sans Pro"/>
          <a:cs typeface="Source Sans Pro"/>
          <a:sym typeface="Source Sans Pro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chemeClr val="accent1"/>
          </a:solidFill>
          <a:uFillTx/>
          <a:latin typeface="Source Sans Pro"/>
          <a:ea typeface="Source Sans Pro"/>
          <a:cs typeface="Source Sans Pro"/>
          <a:sym typeface="Source Sans Pro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chemeClr val="accent1"/>
          </a:solidFill>
          <a:uFillTx/>
          <a:latin typeface="Source Sans Pro"/>
          <a:ea typeface="Source Sans Pro"/>
          <a:cs typeface="Source Sans Pro"/>
          <a:sym typeface="Source Sans Pro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chemeClr val="accent1"/>
          </a:solidFill>
          <a:uFillTx/>
          <a:latin typeface="Source Sans Pro"/>
          <a:ea typeface="Source Sans Pro"/>
          <a:cs typeface="Source Sans Pro"/>
          <a:sym typeface="Source Sans Pro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chemeClr val="accent1"/>
          </a:solidFill>
          <a:uFillTx/>
          <a:latin typeface="Source Sans Pro"/>
          <a:ea typeface="Source Sans Pro"/>
          <a:cs typeface="Source Sans Pro"/>
          <a:sym typeface="Source Sans Pro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chemeClr val="accent1"/>
          </a:solidFill>
          <a:uFillTx/>
          <a:latin typeface="Source Sans Pro"/>
          <a:ea typeface="Source Sans Pro"/>
          <a:cs typeface="Source Sans Pro"/>
          <a:sym typeface="Source Sans Pro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chemeClr val="accent1"/>
          </a:solidFill>
          <a:uFillTx/>
          <a:latin typeface="Source Sans Pro"/>
          <a:ea typeface="Source Sans Pro"/>
          <a:cs typeface="Source Sans Pro"/>
          <a:sym typeface="Source Sans Pro"/>
        </a:defRPr>
      </a:lvl9pPr>
    </p:titleStyle>
    <p:bodyStyle>
      <a:lvl1pPr marL="349250" marR="0" indent="-181610" algn="l" defTabSz="914400" rtl="0" latinLnBrk="0">
        <a:lnSpc>
          <a:spcPct val="100000"/>
        </a:lnSpc>
        <a:spcBef>
          <a:spcPts val="2000"/>
        </a:spcBef>
        <a:spcAft>
          <a:spcPts val="0"/>
        </a:spcAft>
        <a:buClr>
          <a:srgbClr val="6DB7D7"/>
        </a:buClr>
        <a:buSzPct val="110000"/>
        <a:buFont typeface="Helvetica"/>
        <a:buChar char="●"/>
        <a:tabLst/>
        <a:defRPr sz="2400" b="0" i="0" u="none" strike="noStrike" cap="none" spc="0" baseline="0">
          <a:ln>
            <a:noFill/>
          </a:ln>
          <a:solidFill>
            <a:srgbClr val="595959"/>
          </a:solidFill>
          <a:uFillTx/>
          <a:latin typeface="Source Sans Pro"/>
          <a:ea typeface="Source Sans Pro"/>
          <a:cs typeface="Source Sans Pro"/>
          <a:sym typeface="Source Sans Pro"/>
        </a:defRPr>
      </a:lvl1pPr>
      <a:lvl2pPr marL="703002" marR="0" indent="-206432" algn="l" defTabSz="914400" rtl="0" latinLnBrk="0">
        <a:lnSpc>
          <a:spcPct val="100000"/>
        </a:lnSpc>
        <a:spcBef>
          <a:spcPts val="2000"/>
        </a:spcBef>
        <a:spcAft>
          <a:spcPts val="0"/>
        </a:spcAft>
        <a:buClr>
          <a:srgbClr val="6DB7D7"/>
        </a:buClr>
        <a:buSzPct val="110000"/>
        <a:buFont typeface="Helvetica"/>
        <a:buChar char="●"/>
        <a:tabLst/>
        <a:defRPr sz="2400" b="0" i="0" u="none" strike="noStrike" cap="none" spc="0" baseline="0">
          <a:ln>
            <a:noFill/>
          </a:ln>
          <a:solidFill>
            <a:srgbClr val="595959"/>
          </a:solidFill>
          <a:uFillTx/>
          <a:latin typeface="Source Sans Pro"/>
          <a:ea typeface="Source Sans Pro"/>
          <a:cs typeface="Source Sans Pro"/>
          <a:sym typeface="Source Sans Pro"/>
        </a:defRPr>
      </a:lvl2pPr>
      <a:lvl3pPr marL="996950" marR="0" indent="-171450" algn="l" defTabSz="914400" rtl="0" latinLnBrk="0">
        <a:lnSpc>
          <a:spcPct val="100000"/>
        </a:lnSpc>
        <a:spcBef>
          <a:spcPts val="2000"/>
        </a:spcBef>
        <a:spcAft>
          <a:spcPts val="0"/>
        </a:spcAft>
        <a:buClr>
          <a:srgbClr val="6DB7D7"/>
        </a:buClr>
        <a:buSzPct val="110000"/>
        <a:buFont typeface="Helvetica"/>
        <a:buChar char="●"/>
        <a:tabLst/>
        <a:defRPr sz="2400" b="0" i="0" u="none" strike="noStrike" cap="none" spc="0" baseline="0">
          <a:ln>
            <a:noFill/>
          </a:ln>
          <a:solidFill>
            <a:srgbClr val="595959"/>
          </a:solidFill>
          <a:uFillTx/>
          <a:latin typeface="Source Sans Pro"/>
          <a:ea typeface="Source Sans Pro"/>
          <a:cs typeface="Source Sans Pro"/>
          <a:sym typeface="Source Sans Pro"/>
        </a:defRPr>
      </a:lvl3pPr>
      <a:lvl4pPr marL="1321223" marR="0" indent="-230292" algn="l" defTabSz="914400" rtl="0" latinLnBrk="0">
        <a:lnSpc>
          <a:spcPct val="100000"/>
        </a:lnSpc>
        <a:spcBef>
          <a:spcPts val="2000"/>
        </a:spcBef>
        <a:spcAft>
          <a:spcPts val="0"/>
        </a:spcAft>
        <a:buClr>
          <a:srgbClr val="6DB7D7"/>
        </a:buClr>
        <a:buSzPct val="109999"/>
        <a:buFont typeface="Helvetica"/>
        <a:buChar char="●"/>
        <a:tabLst/>
        <a:defRPr sz="2400" b="0" i="0" u="none" strike="noStrike" cap="none" spc="0" baseline="0">
          <a:ln>
            <a:noFill/>
          </a:ln>
          <a:solidFill>
            <a:srgbClr val="595959"/>
          </a:solidFill>
          <a:uFillTx/>
          <a:latin typeface="Source Sans Pro"/>
          <a:ea typeface="Source Sans Pro"/>
          <a:cs typeface="Source Sans Pro"/>
          <a:sym typeface="Source Sans Pro"/>
        </a:defRPr>
      </a:lvl4pPr>
      <a:lvl5pPr marL="1600623" marR="0" indent="-217592" algn="l" defTabSz="914400" rtl="0" latinLnBrk="0">
        <a:lnSpc>
          <a:spcPct val="100000"/>
        </a:lnSpc>
        <a:spcBef>
          <a:spcPts val="2000"/>
        </a:spcBef>
        <a:spcAft>
          <a:spcPts val="0"/>
        </a:spcAft>
        <a:buClr>
          <a:srgbClr val="6DB7D7"/>
        </a:buClr>
        <a:buSzPct val="109999"/>
        <a:buFont typeface="Helvetica"/>
        <a:buChar char="●"/>
        <a:tabLst/>
        <a:defRPr sz="2400" b="0" i="0" u="none" strike="noStrike" cap="none" spc="0" baseline="0">
          <a:ln>
            <a:noFill/>
          </a:ln>
          <a:solidFill>
            <a:srgbClr val="595959"/>
          </a:solidFill>
          <a:uFillTx/>
          <a:latin typeface="Source Sans Pro"/>
          <a:ea typeface="Source Sans Pro"/>
          <a:cs typeface="Source Sans Pro"/>
          <a:sym typeface="Source Sans Pro"/>
        </a:defRPr>
      </a:lvl5pPr>
      <a:lvl6pPr marL="2534920" marR="0" indent="-121920" algn="l" defTabSz="914400" rtl="0" latinLnBrk="0">
        <a:lnSpc>
          <a:spcPct val="100000"/>
        </a:lnSpc>
        <a:spcBef>
          <a:spcPts val="2000"/>
        </a:spcBef>
        <a:spcAft>
          <a:spcPts val="0"/>
        </a:spcAft>
        <a:buClr>
          <a:srgbClr val="6DB7D7"/>
        </a:buClr>
        <a:buSzPct val="100000"/>
        <a:buFont typeface="Helvetica"/>
        <a:buChar char="•"/>
        <a:tabLst/>
        <a:defRPr sz="2400" b="0" i="0" u="none" strike="noStrike" cap="none" spc="0" baseline="0">
          <a:ln>
            <a:noFill/>
          </a:ln>
          <a:solidFill>
            <a:srgbClr val="595959"/>
          </a:solidFill>
          <a:uFillTx/>
          <a:latin typeface="Source Sans Pro"/>
          <a:ea typeface="Source Sans Pro"/>
          <a:cs typeface="Source Sans Pro"/>
          <a:sym typeface="Source Sans Pro"/>
        </a:defRPr>
      </a:lvl6pPr>
      <a:lvl7pPr marL="2992120" marR="0" indent="-121920" algn="l" defTabSz="914400" rtl="0" latinLnBrk="0">
        <a:lnSpc>
          <a:spcPct val="100000"/>
        </a:lnSpc>
        <a:spcBef>
          <a:spcPts val="2000"/>
        </a:spcBef>
        <a:spcAft>
          <a:spcPts val="0"/>
        </a:spcAft>
        <a:buClr>
          <a:srgbClr val="6DB7D7"/>
        </a:buClr>
        <a:buSzPct val="100000"/>
        <a:buFont typeface="Helvetica"/>
        <a:buChar char="•"/>
        <a:tabLst/>
        <a:defRPr sz="2400" b="0" i="0" u="none" strike="noStrike" cap="none" spc="0" baseline="0">
          <a:ln>
            <a:noFill/>
          </a:ln>
          <a:solidFill>
            <a:srgbClr val="595959"/>
          </a:solidFill>
          <a:uFillTx/>
          <a:latin typeface="Source Sans Pro"/>
          <a:ea typeface="Source Sans Pro"/>
          <a:cs typeface="Source Sans Pro"/>
          <a:sym typeface="Source Sans Pro"/>
        </a:defRPr>
      </a:lvl7pPr>
      <a:lvl8pPr marL="3449320" marR="0" indent="-121920" algn="l" defTabSz="914400" rtl="0" latinLnBrk="0">
        <a:lnSpc>
          <a:spcPct val="100000"/>
        </a:lnSpc>
        <a:spcBef>
          <a:spcPts val="2000"/>
        </a:spcBef>
        <a:spcAft>
          <a:spcPts val="0"/>
        </a:spcAft>
        <a:buClr>
          <a:srgbClr val="6DB7D7"/>
        </a:buClr>
        <a:buSzPct val="100000"/>
        <a:buFont typeface="Helvetica"/>
        <a:buChar char="•"/>
        <a:tabLst/>
        <a:defRPr sz="2400" b="0" i="0" u="none" strike="noStrike" cap="none" spc="0" baseline="0">
          <a:ln>
            <a:noFill/>
          </a:ln>
          <a:solidFill>
            <a:srgbClr val="595959"/>
          </a:solidFill>
          <a:uFillTx/>
          <a:latin typeface="Source Sans Pro"/>
          <a:ea typeface="Source Sans Pro"/>
          <a:cs typeface="Source Sans Pro"/>
          <a:sym typeface="Source Sans Pro"/>
        </a:defRPr>
      </a:lvl8pPr>
      <a:lvl9pPr marL="3906520" marR="0" indent="-121920" algn="l" defTabSz="914400" rtl="0" latinLnBrk="0">
        <a:lnSpc>
          <a:spcPct val="100000"/>
        </a:lnSpc>
        <a:spcBef>
          <a:spcPts val="2000"/>
        </a:spcBef>
        <a:spcAft>
          <a:spcPts val="0"/>
        </a:spcAft>
        <a:buClr>
          <a:srgbClr val="6DB7D7"/>
        </a:buClr>
        <a:buSzPct val="100000"/>
        <a:buFont typeface="Helvetica"/>
        <a:buChar char="•"/>
        <a:tabLst/>
        <a:defRPr sz="2400" b="0" i="0" u="none" strike="noStrike" cap="none" spc="0" baseline="0">
          <a:ln>
            <a:noFill/>
          </a:ln>
          <a:solidFill>
            <a:srgbClr val="595959"/>
          </a:solidFill>
          <a:uFillTx/>
          <a:latin typeface="Source Sans Pro"/>
          <a:ea typeface="Source Sans Pro"/>
          <a:cs typeface="Source Sans Pro"/>
          <a:sym typeface="Source Sans Pro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ource Sans Pro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ource Sans Pro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ource Sans Pro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ource Sans Pro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ource Sans Pro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ource Sans Pro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ource Sans Pro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ource Sans Pro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ource Sans Pro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ystce.nesinc.com/TestView.aspx?f=HTML_FRAG/NY201_PrepMaterials.html" TargetMode="External"/><Relationship Id="rId4" Type="http://schemas.openxmlformats.org/officeDocument/2006/relationships/hyperlink" Target="https://www.cuny.edu/wp-content/uploads/sites/4/page-assets/academics/academic-programs/teacher-education-programs/overview/5StepstoPrep.Fall2019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ystce.nesinc.com/Content/STUDYGUIDE/NY_SG_SRI_201.ht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/>
          </p:cNvSpPr>
          <p:nvPr>
            <p:ph type="ctrTitle"/>
          </p:nvPr>
        </p:nvSpPr>
        <p:spPr>
          <a:xfrm>
            <a:off x="1322919" y="1152518"/>
            <a:ext cx="6498159" cy="1724868"/>
          </a:xfrm>
          <a:prstGeom prst="rect">
            <a:avLst/>
          </a:prstGeom>
        </p:spPr>
        <p:txBody>
          <a:bodyPr lIns="45699" tIns="45699" rIns="45699" bIns="45699"/>
          <a:lstStyle/>
          <a:p>
            <a:pPr>
              <a:defRPr sz="4800" b="1"/>
            </a:pPr>
            <a:r>
              <a:rPr lang="en-US"/>
              <a:t>An Introduction to the EAS Exam</a:t>
            </a:r>
            <a:endParaRPr lang="en-US" b="0"/>
          </a:p>
        </p:txBody>
      </p:sp>
      <p:sp>
        <p:nvSpPr>
          <p:cNvPr id="127" name="Shape 127"/>
          <p:cNvSpPr>
            <a:spLocks noGrp="1"/>
          </p:cNvSpPr>
          <p:nvPr>
            <p:ph type="subTitle" sz="quarter" idx="1"/>
          </p:nvPr>
        </p:nvSpPr>
        <p:spPr>
          <a:xfrm>
            <a:off x="641937" y="3235418"/>
            <a:ext cx="7830549" cy="1189199"/>
          </a:xfrm>
          <a:prstGeom prst="rect">
            <a:avLst/>
          </a:prstGeom>
        </p:spPr>
        <p:txBody>
          <a:bodyPr lIns="45699" tIns="45699" rIns="45699" bIns="45699" anchor="t">
            <a:normAutofit/>
          </a:bodyPr>
          <a:lstStyle/>
          <a:p>
            <a:pPr>
              <a:spcBef>
                <a:spcPts val="0"/>
              </a:spcBef>
              <a:defRPr b="1">
                <a:solidFill>
                  <a:srgbClr val="09213B"/>
                </a:solidFill>
              </a:defRPr>
            </a:pPr>
            <a:r>
              <a:rPr dirty="0"/>
              <a:t>Organized by </a:t>
            </a:r>
            <a:r>
              <a:rPr lang="en-US" dirty="0"/>
              <a:t>Writing</a:t>
            </a:r>
            <a:r>
              <a:rPr dirty="0"/>
              <a:t> Across the Curriculum</a:t>
            </a:r>
            <a:endParaRPr lang="en-US" dirty="0"/>
          </a:p>
          <a:p>
            <a:pPr>
              <a:defRPr b="1">
                <a:solidFill>
                  <a:srgbClr val="09213B"/>
                </a:solidFill>
              </a:defRPr>
            </a:pPr>
            <a:endParaRPr/>
          </a:p>
          <a:p>
            <a:pPr>
              <a:defRPr b="1">
                <a:solidFill>
                  <a:srgbClr val="09213B"/>
                </a:solidFill>
              </a:defRPr>
            </a:pPr>
            <a:r>
              <a:rPr lang="en-US"/>
              <a:t>Presented by Samuel Gold and Francois Kiper</a:t>
            </a:r>
          </a:p>
        </p:txBody>
      </p:sp>
      <p:pic>
        <p:nvPicPr>
          <p:cNvPr id="128" name="image2.png" descr="NYCCT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8544" y="4579880"/>
            <a:ext cx="1910701" cy="1947267"/>
          </a:xfrm>
          <a:prstGeom prst="rect">
            <a:avLst/>
          </a:prstGeom>
          <a:ln w="12700">
            <a:miter lim="400000"/>
          </a:ln>
        </p:spPr>
      </p:pic>
      <p:sp>
        <p:nvSpPr>
          <p:cNvPr id="129" name="Shape 129"/>
          <p:cNvSpPr>
            <a:spLocks noGrp="1"/>
          </p:cNvSpPr>
          <p:nvPr>
            <p:ph type="sldNum" sz="quarter" idx="2"/>
          </p:nvPr>
        </p:nvSpPr>
        <p:spPr>
          <a:xfrm>
            <a:off x="8530132" y="6139479"/>
            <a:ext cx="358374" cy="6375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</a:t>
            </a:fld>
            <a:endParaRPr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4AA0B9-8438-4F43-9421-6FC7046FF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Selected-Response Questions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8F2A174-1131-4D77-8F57-02FDB87876D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lIns="91424" tIns="91424" rIns="91424" bIns="91424" anchor="t">
            <a:normAutofit/>
          </a:bodyPr>
          <a:lstStyle/>
          <a:p>
            <a:r>
              <a:rPr lang="en-US" dirty="0"/>
              <a:t> Each selected-response question has four possible answers; read each answer choice and select the </a:t>
            </a:r>
            <a:r>
              <a:rPr lang="en-US" b="1" dirty="0"/>
              <a:t>one</a:t>
            </a:r>
            <a:r>
              <a:rPr lang="en-US" dirty="0"/>
              <a:t> best answer</a:t>
            </a:r>
          </a:p>
          <a:p>
            <a:r>
              <a:rPr lang="en-US" dirty="0"/>
              <a:t> Answer </a:t>
            </a:r>
            <a:r>
              <a:rPr lang="en-US" b="1" dirty="0"/>
              <a:t>all </a:t>
            </a:r>
            <a:r>
              <a:rPr lang="en-US" dirty="0"/>
              <a:t>questions; if you don't know, guess!</a:t>
            </a:r>
          </a:p>
          <a:p>
            <a:r>
              <a:rPr lang="en-US" dirty="0"/>
              <a:t>Tip: for each section, read the </a:t>
            </a:r>
            <a:r>
              <a:rPr lang="en-US" b="1" dirty="0"/>
              <a:t>questions</a:t>
            </a:r>
            <a:r>
              <a:rPr lang="en-US" dirty="0"/>
              <a:t> and </a:t>
            </a:r>
            <a:r>
              <a:rPr lang="en-US" b="1" dirty="0"/>
              <a:t>answer choices</a:t>
            </a:r>
            <a:r>
              <a:rPr lang="en-US" dirty="0"/>
              <a:t> </a:t>
            </a:r>
            <a:r>
              <a:rPr lang="en-US" i="1" dirty="0"/>
              <a:t>before</a:t>
            </a:r>
            <a:r>
              <a:rPr lang="en-US" dirty="0"/>
              <a:t> the exhibits! (This way, you will know what key words and phrases to look for as you read.)</a:t>
            </a:r>
          </a:p>
        </p:txBody>
      </p:sp>
    </p:spTree>
    <p:extLst>
      <p:ext uri="{BB962C8B-B14F-4D97-AF65-F5344CB8AC3E}">
        <p14:creationId xmlns:p14="http://schemas.microsoft.com/office/powerpoint/2010/main" val="3223133389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23DE47-5643-4082-B94E-FCC17A191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Constructed-Response Questions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284449A-6EF0-4E72-9830-FB93467998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lIns="91424" tIns="91424" rIns="91424" bIns="91424" anchor="t">
            <a:normAutofit/>
          </a:bodyPr>
          <a:lstStyle/>
          <a:p>
            <a:r>
              <a:rPr lang="en-US" dirty="0"/>
              <a:t>Each of the three constructed-response questions asks you to write a 150-200 word response based on the exhibits. The structure of each question (and your response) will be the same. You will:</a:t>
            </a:r>
          </a:p>
          <a:p>
            <a:pPr marL="702945" lvl="1" indent="-206375">
              <a:buFont typeface="Wingdings,Sans-Serif"/>
              <a:buChar char="§"/>
            </a:pPr>
            <a:r>
              <a:rPr lang="en-US" b="1" dirty="0"/>
              <a:t>Identify</a:t>
            </a:r>
            <a:r>
              <a:rPr lang="en-US" dirty="0"/>
              <a:t> a specific problem/issue</a:t>
            </a:r>
          </a:p>
          <a:p>
            <a:pPr marL="702945" lvl="1" indent="-206375">
              <a:buFont typeface="Wingdings,Sans-Serif"/>
              <a:buChar char="§"/>
            </a:pPr>
            <a:r>
              <a:rPr lang="en-US" b="1" dirty="0"/>
              <a:t>Describe</a:t>
            </a:r>
            <a:r>
              <a:rPr lang="en-US" dirty="0"/>
              <a:t> your strategy for addressing that problem</a:t>
            </a:r>
          </a:p>
          <a:p>
            <a:pPr marL="702945" lvl="1" indent="-206375">
              <a:buFont typeface="Wingdings,Sans-Serif"/>
              <a:buChar char="§"/>
            </a:pPr>
            <a:r>
              <a:rPr lang="en-US" b="1" dirty="0"/>
              <a:t>Explain</a:t>
            </a:r>
            <a:r>
              <a:rPr lang="en-US" dirty="0"/>
              <a:t> why your strategy will work</a:t>
            </a:r>
          </a:p>
          <a:p>
            <a:pPr marL="702945" lvl="1" indent="-206375">
              <a:buFont typeface="Wingdings,Sans-Serif"/>
              <a:buChar char="§"/>
            </a:pPr>
            <a:endParaRPr lang="en-US" dirty="0"/>
          </a:p>
          <a:p>
            <a:pPr marL="702945" lvl="1" indent="-206375">
              <a:buFont typeface="Wingdings,Sans-Serif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77722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4C2ADE-901E-498C-A3E5-2294224E2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275" y="513157"/>
            <a:ext cx="8042276" cy="1336956"/>
          </a:xfrm>
        </p:spPr>
        <p:txBody>
          <a:bodyPr>
            <a:normAutofit fontScale="90000"/>
          </a:bodyPr>
          <a:lstStyle/>
          <a:p>
            <a:r>
              <a:rPr lang="en-US" dirty="0"/>
              <a:t>Constructed-Response Questions </a:t>
            </a:r>
            <a:r>
              <a:rPr lang="en-US"/>
              <a:t>(continued)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C41CAD7-7178-445D-9FF3-D619DB12B82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lIns="91424" tIns="91424" rIns="91424" bIns="91424" anchor="t">
            <a:normAutofit/>
          </a:bodyPr>
          <a:lstStyle/>
          <a:p>
            <a:pPr marL="167640" indent="0">
              <a:buNone/>
            </a:pPr>
            <a:endParaRPr lang="en-US" dirty="0"/>
          </a:p>
          <a:p>
            <a:r>
              <a:rPr lang="en-US" dirty="0"/>
              <a:t>You will answer a constructed-response question on each of the following competencies (subject areas):</a:t>
            </a:r>
          </a:p>
          <a:p>
            <a:pPr marL="702945" lvl="1" indent="-206375">
              <a:buFont typeface="Wingdings"/>
              <a:buChar char="§"/>
            </a:pPr>
            <a:r>
              <a:rPr lang="en-US" dirty="0"/>
              <a:t>Diverse Student Populations</a:t>
            </a:r>
          </a:p>
          <a:p>
            <a:pPr marL="702945" lvl="1" indent="-206375">
              <a:buFont typeface="Wingdings"/>
              <a:buChar char="§"/>
            </a:pPr>
            <a:r>
              <a:rPr lang="en-US" dirty="0"/>
              <a:t>English Language Learners</a:t>
            </a:r>
          </a:p>
          <a:p>
            <a:pPr marL="702945" lvl="1" indent="-206375">
              <a:buFont typeface="Wingdings"/>
              <a:buChar char="§"/>
            </a:pPr>
            <a:r>
              <a:rPr lang="en-US" dirty="0"/>
              <a:t>Students with Disabilities and Other Special Learning Needs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949084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7D98FA-42C8-4807-8004-9EA5A2742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Constructed-Response Example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39F341E-C221-4070-AB9E-C490F1DF5F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6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xmlns="" id="{6C526A01-5B9A-4A6F-9377-1906C8F08B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" y="1721198"/>
            <a:ext cx="8998963" cy="337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320608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F92F25-A6B2-4DFB-99CC-B03E62061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How will my response be assessed?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59EF95D-1355-4439-83A0-179CE6B3B66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lIns="91424" tIns="91424" rIns="91424" bIns="91424" anchor="t">
            <a:normAutofit/>
          </a:bodyPr>
          <a:lstStyle/>
          <a:p>
            <a:r>
              <a:rPr lang="en-US" dirty="0"/>
              <a:t>The exam graders will assess you on your ability to do the following:</a:t>
            </a:r>
          </a:p>
          <a:p>
            <a:pPr marL="702945" lvl="1" indent="-206375">
              <a:buFont typeface="Wingdings"/>
              <a:buChar char="§"/>
            </a:pPr>
            <a:r>
              <a:rPr lang="en-US" b="1" dirty="0"/>
              <a:t>Identify</a:t>
            </a:r>
            <a:r>
              <a:rPr lang="en-US" dirty="0"/>
              <a:t> a problem, </a:t>
            </a:r>
            <a:r>
              <a:rPr lang="en-US" b="1" dirty="0"/>
              <a:t>describe </a:t>
            </a:r>
            <a:r>
              <a:rPr lang="en-US" dirty="0"/>
              <a:t>a strategy, and </a:t>
            </a:r>
            <a:r>
              <a:rPr lang="en-US" b="1" dirty="0"/>
              <a:t>explain</a:t>
            </a:r>
            <a:r>
              <a:rPr lang="en-US" dirty="0"/>
              <a:t> why your strategy would work</a:t>
            </a:r>
          </a:p>
          <a:p>
            <a:pPr marL="702945" lvl="1" indent="-206375">
              <a:buFont typeface="Wingdings"/>
              <a:buChar char="§"/>
            </a:pPr>
            <a:r>
              <a:rPr lang="en-US" dirty="0"/>
              <a:t>Demonstrate an understanding of the information in the exhibits</a:t>
            </a:r>
          </a:p>
          <a:p>
            <a:pPr marL="702945" lvl="1" indent="-206375">
              <a:buFont typeface="Wingdings"/>
              <a:buChar char="§"/>
            </a:pPr>
            <a:r>
              <a:rPr lang="en-US" dirty="0"/>
              <a:t>Provide evidence for your answers using the exhibits</a:t>
            </a:r>
          </a:p>
          <a:p>
            <a:pPr marL="702945" lvl="1" indent="-206375">
              <a:buFont typeface="Wingdings"/>
              <a:buChar char="§"/>
            </a:pPr>
            <a:r>
              <a:rPr lang="en-US" dirty="0"/>
              <a:t>Write in clear, grammatical English</a:t>
            </a:r>
          </a:p>
          <a:p>
            <a:pPr marL="702945" lvl="1" indent="-206375">
              <a:buFont typeface="Wingdings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026494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D55C48-51BC-4FE5-ABEF-47D755DA2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Strategies for Effective Reading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F085EBB-F557-4F31-A7B4-B3059FA5196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lIns="91424" tIns="91424" rIns="91424" bIns="91424" anchor="t">
            <a:normAutofit/>
          </a:bodyPr>
          <a:lstStyle/>
          <a:p>
            <a:pPr marL="167640" indent="0">
              <a:buNone/>
            </a:pPr>
            <a:endParaRPr lang="en-US" b="1"/>
          </a:p>
          <a:p>
            <a:r>
              <a:rPr lang="en-US" dirty="0"/>
              <a:t> Read the questions </a:t>
            </a:r>
            <a:r>
              <a:rPr lang="en-US" b="1" i="1" dirty="0"/>
              <a:t>before the exhibits</a:t>
            </a:r>
            <a:r>
              <a:rPr lang="en-US" dirty="0"/>
              <a:t> so that you know what kind of evidence to look for</a:t>
            </a:r>
          </a:p>
          <a:p>
            <a:r>
              <a:rPr lang="en-US" dirty="0"/>
              <a:t> As you read through the questions and exhibits, note </a:t>
            </a:r>
            <a:r>
              <a:rPr lang="en-US" b="1" dirty="0"/>
              <a:t>key words</a:t>
            </a:r>
            <a:r>
              <a:rPr lang="en-US" dirty="0"/>
              <a:t> and </a:t>
            </a:r>
            <a:r>
              <a:rPr lang="en-US" b="1" dirty="0"/>
              <a:t>important concepts</a:t>
            </a:r>
            <a:endParaRPr lang="en-US" dirty="0"/>
          </a:p>
          <a:p>
            <a:r>
              <a:rPr lang="en-US" dirty="0"/>
              <a:t> </a:t>
            </a:r>
            <a:r>
              <a:rPr lang="en-US" b="1" dirty="0"/>
              <a:t>Take notes</a:t>
            </a:r>
            <a:r>
              <a:rPr lang="en-US" dirty="0"/>
              <a:t> as you read! (You will be given notepads if you wish.)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55318022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0DCDB4-5D5F-4B16-A084-77E7BE149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Strategies for Effective Writing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68514B6-FAF3-4865-9E71-463869F561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lIns="91424" tIns="91424" rIns="91424" bIns="91424" anchor="t">
            <a:normAutofit/>
          </a:bodyPr>
          <a:lstStyle/>
          <a:p>
            <a:r>
              <a:rPr lang="en-US" dirty="0"/>
              <a:t> Organize your thoughts before you start writing</a:t>
            </a:r>
          </a:p>
          <a:p>
            <a:r>
              <a:rPr lang="en-US" dirty="0"/>
              <a:t> Use the prompt to structure your answer: </a:t>
            </a:r>
            <a:r>
              <a:rPr lang="en-US" b="1" dirty="0"/>
              <a:t>identify</a:t>
            </a:r>
            <a:r>
              <a:rPr lang="en-US" dirty="0"/>
              <a:t> in your first paragraph, </a:t>
            </a:r>
            <a:r>
              <a:rPr lang="en-US" b="1" dirty="0"/>
              <a:t>describe</a:t>
            </a:r>
            <a:r>
              <a:rPr lang="en-US" dirty="0"/>
              <a:t> in your second, </a:t>
            </a:r>
            <a:r>
              <a:rPr lang="en-US" b="1" dirty="0"/>
              <a:t>explain</a:t>
            </a:r>
            <a:r>
              <a:rPr lang="en-US" dirty="0"/>
              <a:t> in your final paragraph</a:t>
            </a:r>
          </a:p>
          <a:p>
            <a:r>
              <a:rPr lang="en-US" dirty="0"/>
              <a:t> Get to your point quickly (no fluffy introductions)</a:t>
            </a:r>
          </a:p>
          <a:p>
            <a:r>
              <a:rPr lang="en-US" dirty="0"/>
              <a:t> Support your answer with evidence from the exhibits</a:t>
            </a:r>
          </a:p>
          <a:p>
            <a:r>
              <a:rPr lang="en-US" dirty="0"/>
              <a:t> Give yourself time to re-read what you have written for clarity and accuracy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084613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F6C333-1D95-4993-A7FC-B6D49653F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Homework for the Workshop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1C0FF23-3839-4A30-9BB1-4107DBF7AD5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lIns="91424" tIns="91424" rIns="91424" bIns="91424" anchor="t">
            <a:normAutofit/>
          </a:bodyPr>
          <a:lstStyle/>
          <a:p>
            <a:pPr marL="167640" indent="0">
              <a:buNone/>
            </a:pPr>
            <a:endParaRPr lang="en-US" dirty="0"/>
          </a:p>
          <a:p>
            <a:r>
              <a:rPr lang="en-US" dirty="0"/>
              <a:t> Answer question ten on the PDF attached to your email; only give yourself ten minutes to answer it</a:t>
            </a:r>
          </a:p>
          <a:p>
            <a:r>
              <a:rPr lang="en-US" dirty="0"/>
              <a:t>Type your answer, print a copy, and bring it to the </a:t>
            </a:r>
            <a:r>
              <a:rPr lang="en-US" dirty="0" smtClean="0"/>
              <a:t>workshop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817851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CD5E06-D590-4210-80FB-16BC46C58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reading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CBC687E-96D9-4386-BBAA-24B282834EF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lIns="91424" tIns="91424" rIns="91424" bIns="91424" anchor="t">
            <a:normAutofit/>
          </a:bodyPr>
          <a:lstStyle/>
          <a:p>
            <a:r>
              <a:rPr lang="en-US" dirty="0"/>
              <a:t> For more information about the EAS, and some free </a:t>
            </a:r>
            <a:r>
              <a:rPr lang="en-US" dirty="0">
                <a:hlinkClick r:id="rId2"/>
              </a:rPr>
              <a:t>practice questions</a:t>
            </a:r>
            <a:r>
              <a:rPr lang="en-US" dirty="0"/>
              <a:t>, visit the </a:t>
            </a:r>
            <a:r>
              <a:rPr lang="en-US" dirty="0">
                <a:hlinkClick r:id="rId3"/>
              </a:rPr>
              <a:t>NYSTCE website</a:t>
            </a:r>
          </a:p>
          <a:p>
            <a:r>
              <a:rPr lang="en-US" dirty="0"/>
              <a:t> CUNY's </a:t>
            </a:r>
            <a:r>
              <a:rPr lang="en-US" dirty="0">
                <a:hlinkClick r:id="rId4"/>
              </a:rPr>
              <a:t>Five Things You Need to Do Before You Take the NYSTCE</a:t>
            </a: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542003986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A5DE63-38B4-4B58-8200-811E30BBD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the EAS?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D16A64C-387D-479F-9F79-2313EFCF28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lIns="91424" tIns="91424" rIns="91424" bIns="91424" anchor="t"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Educating All Students (EAS) Test measures the professional and pedagogical knowledge and skills necessary to teach all students in New York State public schools.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627529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D5ED49-76E4-43A8-86A5-1D31AF235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Taking the EAS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6313749-65D3-465E-8F89-80D24086372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lIns="91424" tIns="91424" rIns="91424" bIns="91424" anchor="t">
            <a:normAutofit/>
          </a:bodyPr>
          <a:lstStyle/>
          <a:p>
            <a:r>
              <a:rPr lang="en-US" dirty="0"/>
              <a:t> EAS is a </a:t>
            </a:r>
            <a:r>
              <a:rPr lang="en-US" b="1" dirty="0"/>
              <a:t>computer-based test</a:t>
            </a:r>
            <a:r>
              <a:rPr lang="en-US" dirty="0"/>
              <a:t> lasting </a:t>
            </a:r>
            <a:r>
              <a:rPr lang="en-US" b="1" dirty="0"/>
              <a:t>2 hours and 15 minutes</a:t>
            </a:r>
            <a:endParaRPr lang="en-US" dirty="0"/>
          </a:p>
          <a:p>
            <a:r>
              <a:rPr lang="en-US" dirty="0"/>
              <a:t>The EAS is self-paced, meaning that you have to manage your own time</a:t>
            </a:r>
            <a:endParaRPr lang="en-US" b="1" dirty="0"/>
          </a:p>
          <a:p>
            <a:r>
              <a:rPr lang="en-US" dirty="0"/>
              <a:t> You may take the test year-round by scheduling an appointment through the New York State Teacher Certification website</a:t>
            </a:r>
          </a:p>
          <a:p>
            <a:r>
              <a:rPr lang="en-US" dirty="0"/>
              <a:t> </a:t>
            </a:r>
            <a:r>
              <a:rPr lang="en-US" b="1" dirty="0"/>
              <a:t>Take a practice exam first!</a:t>
            </a:r>
            <a:r>
              <a:rPr lang="en-US" dirty="0"/>
              <a:t> Contact your program director for more information</a:t>
            </a:r>
          </a:p>
        </p:txBody>
      </p:sp>
    </p:spTree>
    <p:extLst>
      <p:ext uri="{BB962C8B-B14F-4D97-AF65-F5344CB8AC3E}">
        <p14:creationId xmlns:p14="http://schemas.microsoft.com/office/powerpoint/2010/main" val="1893766679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5E82AD-434F-4C03-B7A5-922DD66C8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to Expect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985BCD4-D178-46AB-B0C5-91BD40E9F3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lIns="91424" tIns="91424" rIns="91424" bIns="91424" anchor="t">
            <a:normAutofit/>
          </a:bodyPr>
          <a:lstStyle/>
          <a:p>
            <a:r>
              <a:rPr lang="en-US" dirty="0"/>
              <a:t>The EAS exam consists of </a:t>
            </a:r>
            <a:r>
              <a:rPr lang="en-US" b="1" dirty="0"/>
              <a:t>40 selected-response </a:t>
            </a:r>
            <a:r>
              <a:rPr lang="en-US" dirty="0"/>
              <a:t>(multiple choice) and </a:t>
            </a:r>
            <a:r>
              <a:rPr lang="en-US" b="1" dirty="0"/>
              <a:t>3 constructed-response </a:t>
            </a:r>
            <a:r>
              <a:rPr lang="en-US" dirty="0"/>
              <a:t>(short answer) questions</a:t>
            </a:r>
          </a:p>
          <a:p>
            <a:r>
              <a:rPr lang="en-US" dirty="0"/>
              <a:t> The test is divided into five sections, each of which tests a different </a:t>
            </a:r>
            <a:r>
              <a:rPr lang="en-US" b="1" dirty="0"/>
              <a:t>competency</a:t>
            </a:r>
            <a:r>
              <a:rPr lang="en-US" dirty="0"/>
              <a:t> (subject area)</a:t>
            </a:r>
          </a:p>
          <a:p>
            <a:r>
              <a:rPr lang="en-US" dirty="0"/>
              <a:t>Each section requires you to answer questions based on a set of three </a:t>
            </a:r>
            <a:r>
              <a:rPr lang="en-US" b="1" dirty="0"/>
              <a:t>exhibits </a:t>
            </a:r>
            <a:r>
              <a:rPr lang="en-US" dirty="0"/>
              <a:t>(documents)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62152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5B36C5-B94F-4614-A2C1-7984AB472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an exhibit?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5871BE7-E26E-426B-A81C-8FF8B9A0D82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lIns="91424" tIns="91424" rIns="91424" bIns="91424" anchor="t">
            <a:normAutofit/>
          </a:bodyPr>
          <a:lstStyle/>
          <a:p>
            <a:r>
              <a:rPr lang="en-US"/>
              <a:t> Each section begins with a set of </a:t>
            </a:r>
            <a:r>
              <a:rPr lang="en-US" b="1"/>
              <a:t>three exhibits</a:t>
            </a:r>
            <a:r>
              <a:rPr lang="en-US"/>
              <a:t> that you will use to answer the questions</a:t>
            </a:r>
          </a:p>
          <a:p>
            <a:r>
              <a:rPr lang="en-US" b="1"/>
              <a:t>Exhibits </a:t>
            </a:r>
            <a:r>
              <a:rPr lang="en-US"/>
              <a:t>are documents about a specific classroom environment or set of student needs</a:t>
            </a:r>
          </a:p>
          <a:p>
            <a:r>
              <a:rPr lang="en-US"/>
              <a:t> Examples include lesson plans, journal entries, assessment data, or classroom descriptions</a:t>
            </a:r>
          </a:p>
          <a:p>
            <a:r>
              <a:rPr lang="en-US"/>
              <a:t> Each set includes </a:t>
            </a:r>
            <a:r>
              <a:rPr lang="en-US" b="1"/>
              <a:t>two written exhibits</a:t>
            </a:r>
            <a:r>
              <a:rPr lang="en-US"/>
              <a:t> and one </a:t>
            </a:r>
            <a:r>
              <a:rPr lang="en-US" b="1"/>
              <a:t>visual exhibit </a:t>
            </a:r>
            <a:r>
              <a:rPr lang="en-US"/>
              <a:t>(a table or chart)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6376029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C80739-234A-4DC6-93A2-EF6A9FB65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766" y="-381254"/>
            <a:ext cx="8042276" cy="1336956"/>
          </a:xfrm>
        </p:spPr>
        <p:txBody>
          <a:bodyPr/>
          <a:lstStyle/>
          <a:p>
            <a:r>
              <a:rPr lang="en-US" dirty="0"/>
              <a:t>Exhibit example</a:t>
            </a:r>
          </a:p>
        </p:txBody>
      </p:sp>
      <p:pic>
        <p:nvPicPr>
          <p:cNvPr id="3" name="Picture 3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xmlns="" id="{DD53C019-5537-43EB-851E-581017027B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0833" y="857870"/>
            <a:ext cx="6072363" cy="5860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512214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174089-9F7B-420A-9AC0-40C6BAE8B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does the exam cover?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48DF2DE-A689-481A-AC1C-9CEF6AB6CE4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lIns="91424" tIns="91424" rIns="91424" bIns="91424" anchor="t">
            <a:normAutofit lnSpcReduction="10000"/>
          </a:bodyPr>
          <a:lstStyle/>
          <a:p>
            <a:r>
              <a:rPr lang="en-US" dirty="0"/>
              <a:t> Each section asks you questions about a specific </a:t>
            </a:r>
            <a:r>
              <a:rPr lang="en-US" b="1" dirty="0"/>
              <a:t>competency</a:t>
            </a:r>
            <a:r>
              <a:rPr lang="en-US" dirty="0"/>
              <a:t> (subject area):</a:t>
            </a:r>
          </a:p>
          <a:p>
            <a:pPr marL="496570" lvl="1" indent="0">
              <a:buNone/>
            </a:pPr>
            <a:r>
              <a:rPr lang="en-US" dirty="0"/>
              <a:t>1. Diverse Student Populations</a:t>
            </a:r>
          </a:p>
          <a:p>
            <a:pPr marL="496570" lvl="1" indent="0">
              <a:buNone/>
            </a:pPr>
            <a:r>
              <a:rPr lang="en-US" dirty="0"/>
              <a:t>2. English Language Learners</a:t>
            </a:r>
          </a:p>
          <a:p>
            <a:pPr marL="496570" lvl="1" indent="0">
              <a:buNone/>
            </a:pPr>
            <a:r>
              <a:rPr lang="en-US" dirty="0"/>
              <a:t>3. Students with Disabilities and Other Special Learning Needs</a:t>
            </a:r>
          </a:p>
          <a:p>
            <a:pPr marL="496570" lvl="1" indent="0">
              <a:buNone/>
            </a:pPr>
            <a:r>
              <a:rPr lang="en-US" dirty="0"/>
              <a:t>4. Teacher Responsibilities</a:t>
            </a:r>
          </a:p>
          <a:p>
            <a:pPr marL="496570" lvl="1" indent="0">
              <a:buNone/>
            </a:pPr>
            <a:r>
              <a:rPr lang="en-US" dirty="0"/>
              <a:t>5. School-Home Relationships</a:t>
            </a:r>
          </a:p>
        </p:txBody>
      </p:sp>
    </p:spTree>
    <p:extLst>
      <p:ext uri="{BB962C8B-B14F-4D97-AF65-F5344CB8AC3E}">
        <p14:creationId xmlns:p14="http://schemas.microsoft.com/office/powerpoint/2010/main" val="1757456303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416DB3-3333-4C1F-8173-0D17D201B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Breakdown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4B7BBC5-DFE3-43B0-A1E2-1EF14A7AB4A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lIns="91424" tIns="91424" rIns="91424" bIns="91424" anchor="t">
            <a:normAutofit/>
          </a:bodyPr>
          <a:lstStyle/>
          <a:p>
            <a:r>
              <a:rPr lang="en-US" sz="2000" dirty="0"/>
              <a:t>Selected-response (multiple choice) questions make up </a:t>
            </a:r>
            <a:r>
              <a:rPr lang="en-US" sz="2000" b="1" dirty="0"/>
              <a:t>70%</a:t>
            </a:r>
            <a:r>
              <a:rPr lang="en-US" sz="2000" dirty="0"/>
              <a:t> of the test score</a:t>
            </a:r>
          </a:p>
          <a:p>
            <a:r>
              <a:rPr lang="en-US" sz="2000" dirty="0"/>
              <a:t> Constructed-response (short answer) questions make up </a:t>
            </a:r>
            <a:r>
              <a:rPr lang="en-US" sz="2000" b="1" dirty="0"/>
              <a:t>30%</a:t>
            </a:r>
            <a:r>
              <a:rPr lang="en-US" sz="2000" dirty="0"/>
              <a:t> of the test score</a:t>
            </a:r>
          </a:p>
        </p:txBody>
      </p:sp>
      <p:pic>
        <p:nvPicPr>
          <p:cNvPr id="5" name="Picture 5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xmlns="" id="{2E930BCB-D416-4549-9A2D-36EB38B37B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025" y="3225535"/>
            <a:ext cx="6947590" cy="3314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710704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E6D1F3-BF25-4886-8DE0-21957D8D5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spend your time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E7B0EE6-A495-4F42-B395-572E4C28890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lIns="91424" tIns="91424" rIns="91424" bIns="91424" anchor="t">
            <a:normAutofit/>
          </a:bodyPr>
          <a:lstStyle/>
          <a:p>
            <a:r>
              <a:rPr lang="en-US" dirty="0"/>
              <a:t> You have a total of </a:t>
            </a:r>
            <a:r>
              <a:rPr lang="en-US" b="1" dirty="0"/>
              <a:t>2 hours and 15 minutes </a:t>
            </a:r>
            <a:r>
              <a:rPr lang="en-US" dirty="0"/>
              <a:t>to take the exam, and you may set your own pace</a:t>
            </a:r>
          </a:p>
          <a:p>
            <a:r>
              <a:rPr lang="en-US" dirty="0"/>
              <a:t> The test writers recommend that you spend </a:t>
            </a:r>
            <a:r>
              <a:rPr lang="en-US" b="1" dirty="0"/>
              <a:t>10 minutes</a:t>
            </a:r>
            <a:r>
              <a:rPr lang="en-US" dirty="0"/>
              <a:t> on each constructed-response (short answer) question and about </a:t>
            </a:r>
            <a:r>
              <a:rPr lang="en-US" b="1" dirty="0"/>
              <a:t>2.5 minutes </a:t>
            </a:r>
            <a:r>
              <a:rPr lang="en-US" dirty="0"/>
              <a:t>on each selected-response (multiple choice) question</a:t>
            </a:r>
          </a:p>
          <a:p>
            <a:r>
              <a:rPr lang="en-US" dirty="0"/>
              <a:t> However, remember that it also takes time to read through the exhibits and questions!</a:t>
            </a:r>
          </a:p>
        </p:txBody>
      </p:sp>
    </p:spTree>
    <p:extLst>
      <p:ext uri="{BB962C8B-B14F-4D97-AF65-F5344CB8AC3E}">
        <p14:creationId xmlns:p14="http://schemas.microsoft.com/office/powerpoint/2010/main" val="4247267891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Breeze">
  <a:themeElements>
    <a:clrScheme name="Breez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0000FF"/>
      </a:hlink>
      <a:folHlink>
        <a:srgbClr val="FF00FF"/>
      </a:folHlink>
    </a:clrScheme>
    <a:fontScheme name="Breeze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Breez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reeze">
  <a:themeElements>
    <a:clrScheme name="Breez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0000FF"/>
      </a:hlink>
      <a:folHlink>
        <a:srgbClr val="FF00FF"/>
      </a:folHlink>
    </a:clrScheme>
    <a:fontScheme name="Breeze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Breez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180</Words>
  <Application>Microsoft Macintosh PowerPoint</Application>
  <PresentationFormat>On-screen Show (4:3)</PresentationFormat>
  <Paragraphs>76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Helvetica</vt:lpstr>
      <vt:lpstr>Source Sans Pro</vt:lpstr>
      <vt:lpstr>Wingdings</vt:lpstr>
      <vt:lpstr>Wingdings,Sans-Serif</vt:lpstr>
      <vt:lpstr>Breeze</vt:lpstr>
      <vt:lpstr>An Introduction to the EAS Exam</vt:lpstr>
      <vt:lpstr>What is the EAS?</vt:lpstr>
      <vt:lpstr>Taking the EAS</vt:lpstr>
      <vt:lpstr>What to Expect</vt:lpstr>
      <vt:lpstr>What is an exhibit?</vt:lpstr>
      <vt:lpstr>Exhibit example</vt:lpstr>
      <vt:lpstr>What does the exam cover?</vt:lpstr>
      <vt:lpstr>Exam Breakdown</vt:lpstr>
      <vt:lpstr>How to spend your time</vt:lpstr>
      <vt:lpstr>Selected-Response Questions</vt:lpstr>
      <vt:lpstr>Constructed-Response Questions</vt:lpstr>
      <vt:lpstr>Constructed-Response Questions (continued)</vt:lpstr>
      <vt:lpstr>Constructed-Response Example</vt:lpstr>
      <vt:lpstr>How will my response be assessed?</vt:lpstr>
      <vt:lpstr>Strategies for Effective Reading</vt:lpstr>
      <vt:lpstr>Strategies for Effective Writing</vt:lpstr>
      <vt:lpstr>Homework for the Workshop</vt:lpstr>
      <vt:lpstr>Further reading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&amp; Writing to Succeed on the EAS </dc:title>
  <cp:lastModifiedBy>Christina Quintana</cp:lastModifiedBy>
  <cp:revision>884</cp:revision>
  <dcterms:modified xsi:type="dcterms:W3CDTF">2019-12-05T01:49:17Z</dcterms:modified>
</cp:coreProperties>
</file>