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diagrams/data2.xml" ContentType="application/vnd.openxmlformats-officedocument.drawingml.diagramData+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36"/>
  </p:notesMasterIdLst>
  <p:handoutMasterIdLst>
    <p:handoutMasterId r:id="rId37"/>
  </p:handoutMasterIdLst>
  <p:sldIdLst>
    <p:sldId id="293" r:id="rId2"/>
    <p:sldId id="379" r:id="rId3"/>
    <p:sldId id="396" r:id="rId4"/>
    <p:sldId id="380" r:id="rId5"/>
    <p:sldId id="359" r:id="rId6"/>
    <p:sldId id="378" r:id="rId7"/>
    <p:sldId id="376" r:id="rId8"/>
    <p:sldId id="403" r:id="rId9"/>
    <p:sldId id="402" r:id="rId10"/>
    <p:sldId id="404" r:id="rId11"/>
    <p:sldId id="405" r:id="rId12"/>
    <p:sldId id="409" r:id="rId13"/>
    <p:sldId id="411" r:id="rId14"/>
    <p:sldId id="362" r:id="rId15"/>
    <p:sldId id="363" r:id="rId16"/>
    <p:sldId id="364" r:id="rId17"/>
    <p:sldId id="381" r:id="rId18"/>
    <p:sldId id="401" r:id="rId19"/>
    <p:sldId id="382" r:id="rId20"/>
    <p:sldId id="383" r:id="rId21"/>
    <p:sldId id="384" r:id="rId22"/>
    <p:sldId id="355" r:id="rId23"/>
    <p:sldId id="341" r:id="rId24"/>
    <p:sldId id="387" r:id="rId25"/>
    <p:sldId id="399" r:id="rId26"/>
    <p:sldId id="397" r:id="rId27"/>
    <p:sldId id="390" r:id="rId28"/>
    <p:sldId id="391" r:id="rId29"/>
    <p:sldId id="392" r:id="rId30"/>
    <p:sldId id="393" r:id="rId31"/>
    <p:sldId id="394" r:id="rId32"/>
    <p:sldId id="400" r:id="rId33"/>
    <p:sldId id="372" r:id="rId34"/>
    <p:sldId id="366" r:id="rId35"/>
  </p:sldIdLst>
  <p:sldSz cx="9144000" cy="6858000" type="screen4x3"/>
  <p:notesSz cx="7102475" cy="9388475"/>
  <p:defaultTextStyle>
    <a:defPPr>
      <a:defRPr lang="en-US"/>
    </a:defPPr>
    <a:lvl1pPr algn="l" rtl="0" fontAlgn="base">
      <a:spcBef>
        <a:spcPct val="0"/>
      </a:spcBef>
      <a:spcAft>
        <a:spcPct val="0"/>
      </a:spcAft>
      <a:defRPr sz="2800" kern="1200">
        <a:solidFill>
          <a:srgbClr val="000000"/>
        </a:solidFill>
        <a:latin typeface="Times New Roman" pitchFamily="18" charset="0"/>
        <a:ea typeface="+mn-ea"/>
        <a:cs typeface="+mn-cs"/>
      </a:defRPr>
    </a:lvl1pPr>
    <a:lvl2pPr marL="457200" algn="l" rtl="0" fontAlgn="base">
      <a:spcBef>
        <a:spcPct val="0"/>
      </a:spcBef>
      <a:spcAft>
        <a:spcPct val="0"/>
      </a:spcAft>
      <a:defRPr sz="2800" kern="1200">
        <a:solidFill>
          <a:srgbClr val="000000"/>
        </a:solidFill>
        <a:latin typeface="Times New Roman" pitchFamily="18" charset="0"/>
        <a:ea typeface="+mn-ea"/>
        <a:cs typeface="+mn-cs"/>
      </a:defRPr>
    </a:lvl2pPr>
    <a:lvl3pPr marL="914400" algn="l" rtl="0" fontAlgn="base">
      <a:spcBef>
        <a:spcPct val="0"/>
      </a:spcBef>
      <a:spcAft>
        <a:spcPct val="0"/>
      </a:spcAft>
      <a:defRPr sz="2800" kern="1200">
        <a:solidFill>
          <a:srgbClr val="000000"/>
        </a:solidFill>
        <a:latin typeface="Times New Roman" pitchFamily="18" charset="0"/>
        <a:ea typeface="+mn-ea"/>
        <a:cs typeface="+mn-cs"/>
      </a:defRPr>
    </a:lvl3pPr>
    <a:lvl4pPr marL="1371600" algn="l" rtl="0" fontAlgn="base">
      <a:spcBef>
        <a:spcPct val="0"/>
      </a:spcBef>
      <a:spcAft>
        <a:spcPct val="0"/>
      </a:spcAft>
      <a:defRPr sz="2800" kern="1200">
        <a:solidFill>
          <a:srgbClr val="000000"/>
        </a:solidFill>
        <a:latin typeface="Times New Roman" pitchFamily="18" charset="0"/>
        <a:ea typeface="+mn-ea"/>
        <a:cs typeface="+mn-cs"/>
      </a:defRPr>
    </a:lvl4pPr>
    <a:lvl5pPr marL="1828800" algn="l" rtl="0" fontAlgn="base">
      <a:spcBef>
        <a:spcPct val="0"/>
      </a:spcBef>
      <a:spcAft>
        <a:spcPct val="0"/>
      </a:spcAft>
      <a:defRPr sz="2800" kern="1200">
        <a:solidFill>
          <a:srgbClr val="000000"/>
        </a:solidFill>
        <a:latin typeface="Times New Roman" pitchFamily="18" charset="0"/>
        <a:ea typeface="+mn-ea"/>
        <a:cs typeface="+mn-cs"/>
      </a:defRPr>
    </a:lvl5pPr>
    <a:lvl6pPr marL="2286000" algn="l" defTabSz="914400" rtl="0" eaLnBrk="1" latinLnBrk="0" hangingPunct="1">
      <a:defRPr sz="2800" kern="1200">
        <a:solidFill>
          <a:srgbClr val="000000"/>
        </a:solidFill>
        <a:latin typeface="Times New Roman" pitchFamily="18" charset="0"/>
        <a:ea typeface="+mn-ea"/>
        <a:cs typeface="+mn-cs"/>
      </a:defRPr>
    </a:lvl6pPr>
    <a:lvl7pPr marL="2743200" algn="l" defTabSz="914400" rtl="0" eaLnBrk="1" latinLnBrk="0" hangingPunct="1">
      <a:defRPr sz="2800" kern="1200">
        <a:solidFill>
          <a:srgbClr val="000000"/>
        </a:solidFill>
        <a:latin typeface="Times New Roman" pitchFamily="18" charset="0"/>
        <a:ea typeface="+mn-ea"/>
        <a:cs typeface="+mn-cs"/>
      </a:defRPr>
    </a:lvl7pPr>
    <a:lvl8pPr marL="3200400" algn="l" defTabSz="914400" rtl="0" eaLnBrk="1" latinLnBrk="0" hangingPunct="1">
      <a:defRPr sz="2800" kern="1200">
        <a:solidFill>
          <a:srgbClr val="000000"/>
        </a:solidFill>
        <a:latin typeface="Times New Roman" pitchFamily="18" charset="0"/>
        <a:ea typeface="+mn-ea"/>
        <a:cs typeface="+mn-cs"/>
      </a:defRPr>
    </a:lvl8pPr>
    <a:lvl9pPr marL="3657600" algn="l" defTabSz="914400" rtl="0" eaLnBrk="1" latinLnBrk="0" hangingPunct="1">
      <a:defRPr sz="2800" kern="1200">
        <a:solidFill>
          <a:srgbClr val="000000"/>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00"/>
    <a:srgbClr val="FF0000"/>
    <a:srgbClr val="FF33CC"/>
    <a:srgbClr val="29292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5132" autoAdjust="0"/>
    <p:restoredTop sz="99492" autoAdjust="0"/>
  </p:normalViewPr>
  <p:slideViewPr>
    <p:cSldViewPr>
      <p:cViewPr>
        <p:scale>
          <a:sx n="50" d="100"/>
          <a:sy n="50" d="100"/>
        </p:scale>
        <p:origin x="-1452" y="-67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94" d="100"/>
        <a:sy n="94" d="100"/>
      </p:scale>
      <p:origin x="0" y="5118"/>
    </p:cViewPr>
  </p:sorterViewPr>
  <p:notesViewPr>
    <p:cSldViewPr>
      <p:cViewPr>
        <p:scale>
          <a:sx n="75" d="100"/>
          <a:sy n="75" d="100"/>
        </p:scale>
        <p:origin x="-732" y="-60"/>
      </p:cViewPr>
      <p:guideLst>
        <p:guide orient="horz" pos="2956"/>
        <p:guide pos="2236"/>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_rels/viewProps.xml.rels><?xml version="1.0" encoding="UTF-8" standalone="yes"?>
<Relationships xmlns="http://schemas.openxmlformats.org/package/2006/relationships"><Relationship Id="rId1" Type="http://schemas.openxmlformats.org/officeDocument/2006/relationships/slide" Target="slides/slide22.xml"/></Relationships>
</file>

<file path=ppt/diagrams/colors1.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406537-6293-47CE-B486-B0AEDB94932D}" type="doc">
      <dgm:prSet loTypeId="urn:microsoft.com/office/officeart/2005/8/layout/venn2" loCatId="relationship" qsTypeId="urn:microsoft.com/office/officeart/2005/8/quickstyle/3d1" qsCatId="3D" csTypeId="urn:microsoft.com/office/officeart/2005/8/colors/accent3_4" csCatId="accent3" phldr="1"/>
      <dgm:spPr/>
      <dgm:t>
        <a:bodyPr/>
        <a:lstStyle/>
        <a:p>
          <a:endParaRPr lang="en-US"/>
        </a:p>
      </dgm:t>
    </dgm:pt>
    <dgm:pt modelId="{6C5DA8EA-38F8-484B-A9EA-0878CC5A7C88}">
      <dgm:prSet phldrT="[Text]" custT="1"/>
      <dgm:spPr>
        <a:solidFill>
          <a:srgbClr val="CD6633"/>
        </a:solidFill>
      </dgm:spPr>
      <dgm:t>
        <a:bodyPr/>
        <a:lstStyle/>
        <a:p>
          <a:r>
            <a:rPr lang="en-US" sz="2000" dirty="0" smtClean="0"/>
            <a:t>4</a:t>
          </a:r>
          <a:br>
            <a:rPr lang="en-US" sz="2000" dirty="0" smtClean="0"/>
          </a:br>
          <a:r>
            <a:rPr lang="en-US" sz="2000" dirty="0" smtClean="0"/>
            <a:t>Reflect</a:t>
          </a:r>
          <a:endParaRPr lang="en-US" sz="2000" dirty="0"/>
        </a:p>
      </dgm:t>
    </dgm:pt>
    <dgm:pt modelId="{6DC63133-F5B4-4552-B6C9-30DEDE67F6CD}" type="parTrans" cxnId="{3B75B50E-51A6-4356-86A2-FBC48E4582CA}">
      <dgm:prSet/>
      <dgm:spPr/>
      <dgm:t>
        <a:bodyPr/>
        <a:lstStyle/>
        <a:p>
          <a:endParaRPr lang="en-US"/>
        </a:p>
      </dgm:t>
    </dgm:pt>
    <dgm:pt modelId="{FB88E7C7-902E-45BC-8EB5-F9DDD9CEC79F}" type="sibTrans" cxnId="{3B75B50E-51A6-4356-86A2-FBC48E4582CA}">
      <dgm:prSet/>
      <dgm:spPr/>
      <dgm:t>
        <a:bodyPr/>
        <a:lstStyle/>
        <a:p>
          <a:endParaRPr lang="en-US"/>
        </a:p>
      </dgm:t>
    </dgm:pt>
    <dgm:pt modelId="{71BAF2F7-4DE0-48D8-AEB7-FF8F89EF9473}">
      <dgm:prSet phldrT="[Text]" custT="1"/>
      <dgm:spPr>
        <a:solidFill>
          <a:srgbClr val="D7845B"/>
        </a:solidFill>
      </dgm:spPr>
      <dgm:t>
        <a:bodyPr/>
        <a:lstStyle/>
        <a:p>
          <a:r>
            <a:rPr lang="en-US" sz="2000" dirty="0" smtClean="0"/>
            <a:t>3</a:t>
          </a:r>
          <a:br>
            <a:rPr lang="en-US" sz="2000" dirty="0" smtClean="0"/>
          </a:br>
          <a:r>
            <a:rPr lang="en-US" sz="2000" dirty="0" smtClean="0"/>
            <a:t>Review</a:t>
          </a:r>
          <a:endParaRPr lang="en-US" sz="2000" dirty="0"/>
        </a:p>
      </dgm:t>
    </dgm:pt>
    <dgm:pt modelId="{3A5B7CAE-2039-4AF4-99E6-22354C2D8FCD}" type="parTrans" cxnId="{D652A175-D8D2-4F78-893F-9A48A6758D33}">
      <dgm:prSet/>
      <dgm:spPr/>
      <dgm:t>
        <a:bodyPr/>
        <a:lstStyle/>
        <a:p>
          <a:endParaRPr lang="en-US"/>
        </a:p>
      </dgm:t>
    </dgm:pt>
    <dgm:pt modelId="{B6C8B5B7-C1FC-4B32-BC0D-C53E9F4E784A}" type="sibTrans" cxnId="{D652A175-D8D2-4F78-893F-9A48A6758D33}">
      <dgm:prSet/>
      <dgm:spPr/>
      <dgm:t>
        <a:bodyPr/>
        <a:lstStyle/>
        <a:p>
          <a:endParaRPr lang="en-US"/>
        </a:p>
      </dgm:t>
    </dgm:pt>
    <dgm:pt modelId="{546B4BC6-1079-4736-9FD8-83EAAF962FBA}">
      <dgm:prSet phldrT="[Text]" custT="1"/>
      <dgm:spPr>
        <a:solidFill>
          <a:srgbClr val="DD9875"/>
        </a:solidFill>
      </dgm:spPr>
      <dgm:t>
        <a:bodyPr/>
        <a:lstStyle/>
        <a:p>
          <a:endParaRPr lang="en-US" sz="1800" dirty="0"/>
        </a:p>
      </dgm:t>
    </dgm:pt>
    <dgm:pt modelId="{253C0D0C-8652-4D84-9CAC-3906AE8AFF10}" type="parTrans" cxnId="{195754E9-4757-447E-8202-BA8838AE5D5F}">
      <dgm:prSet/>
      <dgm:spPr/>
      <dgm:t>
        <a:bodyPr/>
        <a:lstStyle/>
        <a:p>
          <a:endParaRPr lang="en-US"/>
        </a:p>
      </dgm:t>
    </dgm:pt>
    <dgm:pt modelId="{AD0FB687-B62A-4B4D-8974-E19096D951F7}" type="sibTrans" cxnId="{195754E9-4757-447E-8202-BA8838AE5D5F}">
      <dgm:prSet/>
      <dgm:spPr/>
      <dgm:t>
        <a:bodyPr/>
        <a:lstStyle/>
        <a:p>
          <a:endParaRPr lang="en-US"/>
        </a:p>
      </dgm:t>
    </dgm:pt>
    <dgm:pt modelId="{4E9E01B0-C08A-4B0C-9BEF-7F1764501329}">
      <dgm:prSet phldrT="[Text]" custT="1"/>
      <dgm:spPr>
        <a:solidFill>
          <a:srgbClr val="E5B197"/>
        </a:solidFill>
      </dgm:spPr>
      <dgm:t>
        <a:bodyPr/>
        <a:lstStyle/>
        <a:p>
          <a:r>
            <a:rPr lang="en-US" sz="2000" dirty="0" smtClean="0"/>
            <a:t/>
          </a:r>
          <a:br>
            <a:rPr lang="en-US" sz="2000" dirty="0" smtClean="0"/>
          </a:br>
          <a:endParaRPr lang="en-US" sz="2000" dirty="0"/>
        </a:p>
      </dgm:t>
    </dgm:pt>
    <dgm:pt modelId="{32F23A31-1A86-45D0-BA45-64B4084B107A}" type="parTrans" cxnId="{BB2C168D-8585-4ECB-9E71-5A4D4EE984F2}">
      <dgm:prSet/>
      <dgm:spPr/>
      <dgm:t>
        <a:bodyPr/>
        <a:lstStyle/>
        <a:p>
          <a:endParaRPr lang="en-US"/>
        </a:p>
      </dgm:t>
    </dgm:pt>
    <dgm:pt modelId="{AA3B74B3-EBD9-4988-9431-261F6197D481}" type="sibTrans" cxnId="{BB2C168D-8585-4ECB-9E71-5A4D4EE984F2}">
      <dgm:prSet/>
      <dgm:spPr/>
      <dgm:t>
        <a:bodyPr/>
        <a:lstStyle/>
        <a:p>
          <a:endParaRPr lang="en-US"/>
        </a:p>
      </dgm:t>
    </dgm:pt>
    <dgm:pt modelId="{C0D0A8B5-A185-41DB-890C-C8CA2BDFB2E1}" type="pres">
      <dgm:prSet presAssocID="{4D406537-6293-47CE-B486-B0AEDB94932D}" presName="Name0" presStyleCnt="0">
        <dgm:presLayoutVars>
          <dgm:chMax val="7"/>
          <dgm:resizeHandles val="exact"/>
        </dgm:presLayoutVars>
      </dgm:prSet>
      <dgm:spPr/>
      <dgm:t>
        <a:bodyPr/>
        <a:lstStyle/>
        <a:p>
          <a:endParaRPr lang="en-US"/>
        </a:p>
      </dgm:t>
    </dgm:pt>
    <dgm:pt modelId="{9170BEA7-6919-4B97-923F-D6FCA2768EE2}" type="pres">
      <dgm:prSet presAssocID="{4D406537-6293-47CE-B486-B0AEDB94932D}" presName="comp1" presStyleCnt="0"/>
      <dgm:spPr/>
      <dgm:t>
        <a:bodyPr/>
        <a:lstStyle/>
        <a:p>
          <a:endParaRPr lang="en-US"/>
        </a:p>
      </dgm:t>
    </dgm:pt>
    <dgm:pt modelId="{EFAEDEF5-1080-4704-AB75-97E6466705AA}" type="pres">
      <dgm:prSet presAssocID="{4D406537-6293-47CE-B486-B0AEDB94932D}" presName="circle1" presStyleLbl="node1" presStyleIdx="0" presStyleCnt="4" custScaleX="96783" custScaleY="103391" custLinFactNeighborX="1609" custLinFactNeighborY="-1592"/>
      <dgm:spPr/>
      <dgm:t>
        <a:bodyPr/>
        <a:lstStyle/>
        <a:p>
          <a:endParaRPr lang="en-US"/>
        </a:p>
      </dgm:t>
    </dgm:pt>
    <dgm:pt modelId="{3271426A-D6A1-4540-80FF-0C77F9D9A1CC}" type="pres">
      <dgm:prSet presAssocID="{4D406537-6293-47CE-B486-B0AEDB94932D}" presName="c1text" presStyleLbl="node1" presStyleIdx="0" presStyleCnt="4">
        <dgm:presLayoutVars>
          <dgm:bulletEnabled val="1"/>
        </dgm:presLayoutVars>
      </dgm:prSet>
      <dgm:spPr/>
      <dgm:t>
        <a:bodyPr/>
        <a:lstStyle/>
        <a:p>
          <a:endParaRPr lang="en-US"/>
        </a:p>
      </dgm:t>
    </dgm:pt>
    <dgm:pt modelId="{F60BD2B7-886B-4F10-83CE-8E9D1E935488}" type="pres">
      <dgm:prSet presAssocID="{4D406537-6293-47CE-B486-B0AEDB94932D}" presName="comp2" presStyleCnt="0"/>
      <dgm:spPr/>
      <dgm:t>
        <a:bodyPr/>
        <a:lstStyle/>
        <a:p>
          <a:endParaRPr lang="en-US"/>
        </a:p>
      </dgm:t>
    </dgm:pt>
    <dgm:pt modelId="{B72A935A-6CCB-40E1-9CCD-A014E7E16105}" type="pres">
      <dgm:prSet presAssocID="{4D406537-6293-47CE-B486-B0AEDB94932D}" presName="circle2" presStyleLbl="node1" presStyleIdx="1" presStyleCnt="4" custScaleX="101165" custScaleY="97111" custLinFactNeighborX="1724" custLinFactNeighborY="-28563"/>
      <dgm:spPr/>
      <dgm:t>
        <a:bodyPr/>
        <a:lstStyle/>
        <a:p>
          <a:endParaRPr lang="en-US"/>
        </a:p>
      </dgm:t>
    </dgm:pt>
    <dgm:pt modelId="{A9030151-35FA-4CB5-BD51-7929BFDB3268}" type="pres">
      <dgm:prSet presAssocID="{4D406537-6293-47CE-B486-B0AEDB94932D}" presName="c2text" presStyleLbl="node1" presStyleIdx="1" presStyleCnt="4">
        <dgm:presLayoutVars>
          <dgm:bulletEnabled val="1"/>
        </dgm:presLayoutVars>
      </dgm:prSet>
      <dgm:spPr/>
      <dgm:t>
        <a:bodyPr/>
        <a:lstStyle/>
        <a:p>
          <a:endParaRPr lang="en-US"/>
        </a:p>
      </dgm:t>
    </dgm:pt>
    <dgm:pt modelId="{A4D2B882-8ADC-4666-A4D9-3E61288D595A}" type="pres">
      <dgm:prSet presAssocID="{4D406537-6293-47CE-B486-B0AEDB94932D}" presName="comp3" presStyleCnt="0"/>
      <dgm:spPr/>
      <dgm:t>
        <a:bodyPr/>
        <a:lstStyle/>
        <a:p>
          <a:endParaRPr lang="en-US"/>
        </a:p>
      </dgm:t>
    </dgm:pt>
    <dgm:pt modelId="{62A32CA7-E651-4F17-91B4-5375B3DB28B1}" type="pres">
      <dgm:prSet presAssocID="{4D406537-6293-47CE-B486-B0AEDB94932D}" presName="circle3" presStyleLbl="node1" presStyleIdx="2" presStyleCnt="4" custScaleX="103108" custScaleY="95204" custLinFactNeighborX="2359" custLinFactNeighborY="-74714"/>
      <dgm:spPr/>
      <dgm:t>
        <a:bodyPr/>
        <a:lstStyle/>
        <a:p>
          <a:endParaRPr lang="en-US"/>
        </a:p>
      </dgm:t>
    </dgm:pt>
    <dgm:pt modelId="{A3585A47-89F2-44EF-9B0B-BB7DAEE55254}" type="pres">
      <dgm:prSet presAssocID="{4D406537-6293-47CE-B486-B0AEDB94932D}" presName="c3text" presStyleLbl="node1" presStyleIdx="2" presStyleCnt="4">
        <dgm:presLayoutVars>
          <dgm:bulletEnabled val="1"/>
        </dgm:presLayoutVars>
      </dgm:prSet>
      <dgm:spPr/>
      <dgm:t>
        <a:bodyPr/>
        <a:lstStyle/>
        <a:p>
          <a:endParaRPr lang="en-US"/>
        </a:p>
      </dgm:t>
    </dgm:pt>
    <dgm:pt modelId="{316C10E9-919D-4049-9AD8-65ABF549BF9B}" type="pres">
      <dgm:prSet presAssocID="{4D406537-6293-47CE-B486-B0AEDB94932D}" presName="comp4" presStyleCnt="0"/>
      <dgm:spPr/>
      <dgm:t>
        <a:bodyPr/>
        <a:lstStyle/>
        <a:p>
          <a:endParaRPr lang="en-US"/>
        </a:p>
      </dgm:t>
    </dgm:pt>
    <dgm:pt modelId="{5AFAE42E-ECBE-46B6-8D26-3A5020E7A537}" type="pres">
      <dgm:prSet presAssocID="{4D406537-6293-47CE-B486-B0AEDB94932D}" presName="circle4" presStyleLbl="node1" presStyleIdx="3" presStyleCnt="4" custScaleX="96716" custScaleY="88916" custLinFactY="-64017" custLinFactNeighborX="3867" custLinFactNeighborY="-100000"/>
      <dgm:spPr/>
      <dgm:t>
        <a:bodyPr/>
        <a:lstStyle/>
        <a:p>
          <a:endParaRPr lang="en-US"/>
        </a:p>
      </dgm:t>
    </dgm:pt>
    <dgm:pt modelId="{5A35B2BD-69C3-41CB-A482-0651B4E91765}" type="pres">
      <dgm:prSet presAssocID="{4D406537-6293-47CE-B486-B0AEDB94932D}" presName="c4text" presStyleLbl="node1" presStyleIdx="3" presStyleCnt="4">
        <dgm:presLayoutVars>
          <dgm:bulletEnabled val="1"/>
        </dgm:presLayoutVars>
      </dgm:prSet>
      <dgm:spPr/>
      <dgm:t>
        <a:bodyPr/>
        <a:lstStyle/>
        <a:p>
          <a:endParaRPr lang="en-US"/>
        </a:p>
      </dgm:t>
    </dgm:pt>
  </dgm:ptLst>
  <dgm:cxnLst>
    <dgm:cxn modelId="{78672FF9-277D-4462-8EA5-71BFCBDEF486}" type="presOf" srcId="{6C5DA8EA-38F8-484B-A9EA-0878CC5A7C88}" destId="{EFAEDEF5-1080-4704-AB75-97E6466705AA}" srcOrd="0" destOrd="0" presId="urn:microsoft.com/office/officeart/2005/8/layout/venn2"/>
    <dgm:cxn modelId="{4E11EEE3-9C42-40F5-A256-7567EEDD6C28}" type="presOf" srcId="{4D406537-6293-47CE-B486-B0AEDB94932D}" destId="{C0D0A8B5-A185-41DB-890C-C8CA2BDFB2E1}" srcOrd="0" destOrd="0" presId="urn:microsoft.com/office/officeart/2005/8/layout/venn2"/>
    <dgm:cxn modelId="{60BE5027-77D9-4B43-959A-6651B83B3241}" type="presOf" srcId="{4E9E01B0-C08A-4B0C-9BEF-7F1764501329}" destId="{5AFAE42E-ECBE-46B6-8D26-3A5020E7A537}" srcOrd="0" destOrd="0" presId="urn:microsoft.com/office/officeart/2005/8/layout/venn2"/>
    <dgm:cxn modelId="{FCF25BB4-2E76-4231-A7C0-1A6ECAB6A0D8}" type="presOf" srcId="{6C5DA8EA-38F8-484B-A9EA-0878CC5A7C88}" destId="{3271426A-D6A1-4540-80FF-0C77F9D9A1CC}" srcOrd="1" destOrd="0" presId="urn:microsoft.com/office/officeart/2005/8/layout/venn2"/>
    <dgm:cxn modelId="{7EA8E9A5-787D-4CD1-A8D5-A1D08D375BA5}" type="presOf" srcId="{71BAF2F7-4DE0-48D8-AEB7-FF8F89EF9473}" destId="{A9030151-35FA-4CB5-BD51-7929BFDB3268}" srcOrd="1" destOrd="0" presId="urn:microsoft.com/office/officeart/2005/8/layout/venn2"/>
    <dgm:cxn modelId="{3B75B50E-51A6-4356-86A2-FBC48E4582CA}" srcId="{4D406537-6293-47CE-B486-B0AEDB94932D}" destId="{6C5DA8EA-38F8-484B-A9EA-0878CC5A7C88}" srcOrd="0" destOrd="0" parTransId="{6DC63133-F5B4-4552-B6C9-30DEDE67F6CD}" sibTransId="{FB88E7C7-902E-45BC-8EB5-F9DDD9CEC79F}"/>
    <dgm:cxn modelId="{C7AF5644-09C1-4E06-A866-355B01DB5B0A}" type="presOf" srcId="{546B4BC6-1079-4736-9FD8-83EAAF962FBA}" destId="{A3585A47-89F2-44EF-9B0B-BB7DAEE55254}" srcOrd="1" destOrd="0" presId="urn:microsoft.com/office/officeart/2005/8/layout/venn2"/>
    <dgm:cxn modelId="{D652A175-D8D2-4F78-893F-9A48A6758D33}" srcId="{4D406537-6293-47CE-B486-B0AEDB94932D}" destId="{71BAF2F7-4DE0-48D8-AEB7-FF8F89EF9473}" srcOrd="1" destOrd="0" parTransId="{3A5B7CAE-2039-4AF4-99E6-22354C2D8FCD}" sibTransId="{B6C8B5B7-C1FC-4B32-BC0D-C53E9F4E784A}"/>
    <dgm:cxn modelId="{195754E9-4757-447E-8202-BA8838AE5D5F}" srcId="{4D406537-6293-47CE-B486-B0AEDB94932D}" destId="{546B4BC6-1079-4736-9FD8-83EAAF962FBA}" srcOrd="2" destOrd="0" parTransId="{253C0D0C-8652-4D84-9CAC-3906AE8AFF10}" sibTransId="{AD0FB687-B62A-4B4D-8974-E19096D951F7}"/>
    <dgm:cxn modelId="{C86B8819-12E7-4A0F-B503-1164474B4E09}" type="presOf" srcId="{546B4BC6-1079-4736-9FD8-83EAAF962FBA}" destId="{62A32CA7-E651-4F17-91B4-5375B3DB28B1}" srcOrd="0" destOrd="0" presId="urn:microsoft.com/office/officeart/2005/8/layout/venn2"/>
    <dgm:cxn modelId="{1057AB0D-0F7A-439F-9B48-F57ABF17A0A5}" type="presOf" srcId="{71BAF2F7-4DE0-48D8-AEB7-FF8F89EF9473}" destId="{B72A935A-6CCB-40E1-9CCD-A014E7E16105}" srcOrd="0" destOrd="0" presId="urn:microsoft.com/office/officeart/2005/8/layout/venn2"/>
    <dgm:cxn modelId="{BB2C168D-8585-4ECB-9E71-5A4D4EE984F2}" srcId="{4D406537-6293-47CE-B486-B0AEDB94932D}" destId="{4E9E01B0-C08A-4B0C-9BEF-7F1764501329}" srcOrd="3" destOrd="0" parTransId="{32F23A31-1A86-45D0-BA45-64B4084B107A}" sibTransId="{AA3B74B3-EBD9-4988-9431-261F6197D481}"/>
    <dgm:cxn modelId="{D0862CAB-FB80-4616-A803-CB776AE398A2}" type="presOf" srcId="{4E9E01B0-C08A-4B0C-9BEF-7F1764501329}" destId="{5A35B2BD-69C3-41CB-A482-0651B4E91765}" srcOrd="1" destOrd="0" presId="urn:microsoft.com/office/officeart/2005/8/layout/venn2"/>
    <dgm:cxn modelId="{6155E898-CB7F-4EBB-8BE9-592C7B580D24}" type="presParOf" srcId="{C0D0A8B5-A185-41DB-890C-C8CA2BDFB2E1}" destId="{9170BEA7-6919-4B97-923F-D6FCA2768EE2}" srcOrd="0" destOrd="0" presId="urn:microsoft.com/office/officeart/2005/8/layout/venn2"/>
    <dgm:cxn modelId="{E35B80EC-CA86-42AB-B672-0AB727750022}" type="presParOf" srcId="{9170BEA7-6919-4B97-923F-D6FCA2768EE2}" destId="{EFAEDEF5-1080-4704-AB75-97E6466705AA}" srcOrd="0" destOrd="0" presId="urn:microsoft.com/office/officeart/2005/8/layout/venn2"/>
    <dgm:cxn modelId="{23A81A3B-4FD0-440B-8B86-D89E389E014C}" type="presParOf" srcId="{9170BEA7-6919-4B97-923F-D6FCA2768EE2}" destId="{3271426A-D6A1-4540-80FF-0C77F9D9A1CC}" srcOrd="1" destOrd="0" presId="urn:microsoft.com/office/officeart/2005/8/layout/venn2"/>
    <dgm:cxn modelId="{08D4A1BC-0EF8-4CB2-8289-5E25FE67F517}" type="presParOf" srcId="{C0D0A8B5-A185-41DB-890C-C8CA2BDFB2E1}" destId="{F60BD2B7-886B-4F10-83CE-8E9D1E935488}" srcOrd="1" destOrd="0" presId="urn:microsoft.com/office/officeart/2005/8/layout/venn2"/>
    <dgm:cxn modelId="{681A6868-6291-43B4-B4F9-8A058492EDDE}" type="presParOf" srcId="{F60BD2B7-886B-4F10-83CE-8E9D1E935488}" destId="{B72A935A-6CCB-40E1-9CCD-A014E7E16105}" srcOrd="0" destOrd="0" presId="urn:microsoft.com/office/officeart/2005/8/layout/venn2"/>
    <dgm:cxn modelId="{6DEDDCC2-F5F1-4110-9DBC-4A12296A9D5A}" type="presParOf" srcId="{F60BD2B7-886B-4F10-83CE-8E9D1E935488}" destId="{A9030151-35FA-4CB5-BD51-7929BFDB3268}" srcOrd="1" destOrd="0" presId="urn:microsoft.com/office/officeart/2005/8/layout/venn2"/>
    <dgm:cxn modelId="{C8F9C8FA-9684-4CEB-9F1D-A7BE478E5385}" type="presParOf" srcId="{C0D0A8B5-A185-41DB-890C-C8CA2BDFB2E1}" destId="{A4D2B882-8ADC-4666-A4D9-3E61288D595A}" srcOrd="2" destOrd="0" presId="urn:microsoft.com/office/officeart/2005/8/layout/venn2"/>
    <dgm:cxn modelId="{37CFC59F-F592-4F55-A169-F9DB32C2AACD}" type="presParOf" srcId="{A4D2B882-8ADC-4666-A4D9-3E61288D595A}" destId="{62A32CA7-E651-4F17-91B4-5375B3DB28B1}" srcOrd="0" destOrd="0" presId="urn:microsoft.com/office/officeart/2005/8/layout/venn2"/>
    <dgm:cxn modelId="{7C885025-3724-48B0-ABF7-85E7603B9665}" type="presParOf" srcId="{A4D2B882-8ADC-4666-A4D9-3E61288D595A}" destId="{A3585A47-89F2-44EF-9B0B-BB7DAEE55254}" srcOrd="1" destOrd="0" presId="urn:microsoft.com/office/officeart/2005/8/layout/venn2"/>
    <dgm:cxn modelId="{5F1526CA-8D72-43A4-A65D-880B0AE28E22}" type="presParOf" srcId="{C0D0A8B5-A185-41DB-890C-C8CA2BDFB2E1}" destId="{316C10E9-919D-4049-9AD8-65ABF549BF9B}" srcOrd="3" destOrd="0" presId="urn:microsoft.com/office/officeart/2005/8/layout/venn2"/>
    <dgm:cxn modelId="{5F88ECBE-96E5-4F13-B307-14C5172E9DF1}" type="presParOf" srcId="{316C10E9-919D-4049-9AD8-65ABF549BF9B}" destId="{5AFAE42E-ECBE-46B6-8D26-3A5020E7A537}" srcOrd="0" destOrd="0" presId="urn:microsoft.com/office/officeart/2005/8/layout/venn2"/>
    <dgm:cxn modelId="{D6C68ABD-FC20-4F55-AD0D-6C880AFA087D}" type="presParOf" srcId="{316C10E9-919D-4049-9AD8-65ABF549BF9B}" destId="{5A35B2BD-69C3-41CB-A482-0651B4E91765}" srcOrd="1" destOrd="0" presId="urn:microsoft.com/office/officeart/2005/8/layout/venn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2E0660-8F26-4340-820C-C47F24AA62B4}" type="doc">
      <dgm:prSet loTypeId="urn:microsoft.com/office/officeart/2005/8/layout/cycle1" loCatId="cycle" qsTypeId="urn:microsoft.com/office/officeart/2005/8/quickstyle/simple1" qsCatId="simple" csTypeId="urn:microsoft.com/office/officeart/2005/8/colors/accent1_2" csCatId="accent1" phldr="1"/>
      <dgm:spPr/>
    </dgm:pt>
    <dgm:pt modelId="{ACD0FF52-2081-4757-9890-F996DCBAF80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accent6">
                  <a:lumMod val="50000"/>
                </a:schemeClr>
              </a:solidFill>
              <a:effectLst/>
              <a:latin typeface="Times New Roman" pitchFamily="18" charset="0"/>
            </a:rPr>
            <a:t>Increased learning</a:t>
          </a:r>
        </a:p>
      </dgm:t>
    </dgm:pt>
    <dgm:pt modelId="{1F75E6C0-0AE7-4CC1-9B8E-631D66BF6F79}" type="parTrans" cxnId="{6E519ED6-621F-4C8F-A60C-11D268E69A43}">
      <dgm:prSet/>
      <dgm:spPr/>
      <dgm:t>
        <a:bodyPr/>
        <a:lstStyle/>
        <a:p>
          <a:endParaRPr lang="en-US"/>
        </a:p>
      </dgm:t>
    </dgm:pt>
    <dgm:pt modelId="{6AC1CB8B-EBBB-4A3F-AA17-4B316D4177E4}" type="sibTrans" cxnId="{6E519ED6-621F-4C8F-A60C-11D268E69A43}">
      <dgm:prSet/>
      <dgm:spPr/>
      <dgm:t>
        <a:bodyPr/>
        <a:lstStyle/>
        <a:p>
          <a:endParaRPr lang="en-US"/>
        </a:p>
      </dgm:t>
    </dgm:pt>
    <dgm:pt modelId="{EA44D9FF-E1F0-4FBE-B724-356015951620}">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accent6">
                  <a:lumMod val="50000"/>
                </a:schemeClr>
              </a:solidFill>
              <a:effectLst/>
              <a:latin typeface="Times New Roman" pitchFamily="18" charset="0"/>
            </a:rPr>
            <a:t>Increased success</a:t>
          </a:r>
        </a:p>
      </dgm:t>
    </dgm:pt>
    <dgm:pt modelId="{DDAA2B82-F35B-4A17-A49A-00BDC9615F70}" type="parTrans" cxnId="{09396F25-94A5-4586-A9D2-3E43A648A276}">
      <dgm:prSet/>
      <dgm:spPr/>
      <dgm:t>
        <a:bodyPr/>
        <a:lstStyle/>
        <a:p>
          <a:endParaRPr lang="en-US"/>
        </a:p>
      </dgm:t>
    </dgm:pt>
    <dgm:pt modelId="{9F879C03-AC92-442F-BEDC-290273172636}" type="sibTrans" cxnId="{09396F25-94A5-4586-A9D2-3E43A648A276}">
      <dgm:prSet/>
      <dgm:spPr/>
      <dgm:t>
        <a:bodyPr/>
        <a:lstStyle/>
        <a:p>
          <a:endParaRPr lang="en-US"/>
        </a:p>
      </dgm:t>
    </dgm:pt>
    <dgm:pt modelId="{F12FAE3B-269C-4D55-8BA1-4AAFCF6F802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accent6">
                  <a:lumMod val="50000"/>
                </a:schemeClr>
              </a:solidFill>
              <a:effectLst/>
              <a:latin typeface="Times New Roman" pitchFamily="18" charset="0"/>
            </a:rPr>
            <a:t>Positive emotions</a:t>
          </a:r>
        </a:p>
      </dgm:t>
    </dgm:pt>
    <dgm:pt modelId="{73EFD595-95B2-4ADC-8785-957AE4920BE6}" type="parTrans" cxnId="{2557809D-A203-4F91-B20C-E48712A5D14C}">
      <dgm:prSet/>
      <dgm:spPr/>
      <dgm:t>
        <a:bodyPr/>
        <a:lstStyle/>
        <a:p>
          <a:endParaRPr lang="en-US"/>
        </a:p>
      </dgm:t>
    </dgm:pt>
    <dgm:pt modelId="{3C931194-8016-4447-9FC9-5361A7F69C1F}" type="sibTrans" cxnId="{2557809D-A203-4F91-B20C-E48712A5D14C}">
      <dgm:prSet/>
      <dgm:spPr/>
      <dgm:t>
        <a:bodyPr/>
        <a:lstStyle/>
        <a:p>
          <a:endParaRPr lang="en-US"/>
        </a:p>
      </dgm:t>
    </dgm:pt>
    <dgm:pt modelId="{D534AF97-FD4B-49A8-9962-F5EF5A11696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accent6">
                  <a:lumMod val="50000"/>
                </a:schemeClr>
              </a:solidFill>
              <a:effectLst/>
              <a:latin typeface="Times New Roman" pitchFamily="18" charset="0"/>
            </a:rPr>
            <a:t>Increased motivation</a:t>
          </a:r>
        </a:p>
      </dgm:t>
    </dgm:pt>
    <dgm:pt modelId="{20A9CC9E-56A3-45DC-9A45-807B0D2F59EE}" type="parTrans" cxnId="{2ECCA5A5-ACD2-4D9E-ACD5-A8EEE52E0156}">
      <dgm:prSet/>
      <dgm:spPr/>
      <dgm:t>
        <a:bodyPr/>
        <a:lstStyle/>
        <a:p>
          <a:endParaRPr lang="en-US"/>
        </a:p>
      </dgm:t>
    </dgm:pt>
    <dgm:pt modelId="{30182EB1-3CBD-4768-AE49-C2588D9D3681}" type="sibTrans" cxnId="{2ECCA5A5-ACD2-4D9E-ACD5-A8EEE52E0156}">
      <dgm:prSet/>
      <dgm:spPr/>
      <dgm:t>
        <a:bodyPr/>
        <a:lstStyle/>
        <a:p>
          <a:endParaRPr lang="en-US"/>
        </a:p>
      </dgm:t>
    </dgm:pt>
    <dgm:pt modelId="{44E69224-6C40-4314-8003-73DCCCAAA489}" type="pres">
      <dgm:prSet presAssocID="{B02E0660-8F26-4340-820C-C47F24AA62B4}" presName="cycle" presStyleCnt="0">
        <dgm:presLayoutVars>
          <dgm:dir/>
          <dgm:resizeHandles val="exact"/>
        </dgm:presLayoutVars>
      </dgm:prSet>
      <dgm:spPr/>
    </dgm:pt>
    <dgm:pt modelId="{656838A6-9B6D-4045-9874-1FB200E09EF7}" type="pres">
      <dgm:prSet presAssocID="{ACD0FF52-2081-4757-9890-F996DCBAF808}" presName="dummy" presStyleCnt="0"/>
      <dgm:spPr/>
    </dgm:pt>
    <dgm:pt modelId="{8A0FE3AF-0408-4B60-BBBC-77A56312DD2A}" type="pres">
      <dgm:prSet presAssocID="{ACD0FF52-2081-4757-9890-F996DCBAF808}" presName="node" presStyleLbl="revTx" presStyleIdx="0" presStyleCnt="4">
        <dgm:presLayoutVars>
          <dgm:bulletEnabled val="1"/>
        </dgm:presLayoutVars>
      </dgm:prSet>
      <dgm:spPr/>
      <dgm:t>
        <a:bodyPr/>
        <a:lstStyle/>
        <a:p>
          <a:endParaRPr lang="en-US"/>
        </a:p>
      </dgm:t>
    </dgm:pt>
    <dgm:pt modelId="{34F954F2-AA9E-4FC8-9B87-E75984989EF5}" type="pres">
      <dgm:prSet presAssocID="{6AC1CB8B-EBBB-4A3F-AA17-4B316D4177E4}" presName="sibTrans" presStyleLbl="node1" presStyleIdx="0" presStyleCnt="4"/>
      <dgm:spPr/>
      <dgm:t>
        <a:bodyPr/>
        <a:lstStyle/>
        <a:p>
          <a:endParaRPr lang="en-US"/>
        </a:p>
      </dgm:t>
    </dgm:pt>
    <dgm:pt modelId="{3EBF183B-3599-4021-B772-1D8994BFE819}" type="pres">
      <dgm:prSet presAssocID="{EA44D9FF-E1F0-4FBE-B724-356015951620}" presName="dummy" presStyleCnt="0"/>
      <dgm:spPr/>
    </dgm:pt>
    <dgm:pt modelId="{5CE3D7BD-73C5-43C3-91EE-8C7C6CCD06A5}" type="pres">
      <dgm:prSet presAssocID="{EA44D9FF-E1F0-4FBE-B724-356015951620}" presName="node" presStyleLbl="revTx" presStyleIdx="1" presStyleCnt="4">
        <dgm:presLayoutVars>
          <dgm:bulletEnabled val="1"/>
        </dgm:presLayoutVars>
      </dgm:prSet>
      <dgm:spPr/>
      <dgm:t>
        <a:bodyPr/>
        <a:lstStyle/>
        <a:p>
          <a:endParaRPr lang="en-US"/>
        </a:p>
      </dgm:t>
    </dgm:pt>
    <dgm:pt modelId="{A8094411-B3CD-4BF1-8044-F04BD3664B74}" type="pres">
      <dgm:prSet presAssocID="{9F879C03-AC92-442F-BEDC-290273172636}" presName="sibTrans" presStyleLbl="node1" presStyleIdx="1" presStyleCnt="4"/>
      <dgm:spPr/>
      <dgm:t>
        <a:bodyPr/>
        <a:lstStyle/>
        <a:p>
          <a:endParaRPr lang="en-US"/>
        </a:p>
      </dgm:t>
    </dgm:pt>
    <dgm:pt modelId="{2102BE0C-B329-4965-861C-03496E089E2B}" type="pres">
      <dgm:prSet presAssocID="{F12FAE3B-269C-4D55-8BA1-4AAFCF6F8026}" presName="dummy" presStyleCnt="0"/>
      <dgm:spPr/>
    </dgm:pt>
    <dgm:pt modelId="{36C7044D-050F-4E18-A625-98A97DF95657}" type="pres">
      <dgm:prSet presAssocID="{F12FAE3B-269C-4D55-8BA1-4AAFCF6F8026}" presName="node" presStyleLbl="revTx" presStyleIdx="2" presStyleCnt="4">
        <dgm:presLayoutVars>
          <dgm:bulletEnabled val="1"/>
        </dgm:presLayoutVars>
      </dgm:prSet>
      <dgm:spPr/>
      <dgm:t>
        <a:bodyPr/>
        <a:lstStyle/>
        <a:p>
          <a:endParaRPr lang="en-US"/>
        </a:p>
      </dgm:t>
    </dgm:pt>
    <dgm:pt modelId="{35A5153F-5C12-4552-8BC2-3AFA642BF39F}" type="pres">
      <dgm:prSet presAssocID="{3C931194-8016-4447-9FC9-5361A7F69C1F}" presName="sibTrans" presStyleLbl="node1" presStyleIdx="2" presStyleCnt="4"/>
      <dgm:spPr/>
      <dgm:t>
        <a:bodyPr/>
        <a:lstStyle/>
        <a:p>
          <a:endParaRPr lang="en-US"/>
        </a:p>
      </dgm:t>
    </dgm:pt>
    <dgm:pt modelId="{85B99CD2-7FCC-4DA9-813E-D2870DCC194D}" type="pres">
      <dgm:prSet presAssocID="{D534AF97-FD4B-49A8-9962-F5EF5A116968}" presName="dummy" presStyleCnt="0"/>
      <dgm:spPr/>
    </dgm:pt>
    <dgm:pt modelId="{7B9F587C-D317-4D98-9A55-58B671E9EC7E}" type="pres">
      <dgm:prSet presAssocID="{D534AF97-FD4B-49A8-9962-F5EF5A116968}" presName="node" presStyleLbl="revTx" presStyleIdx="3" presStyleCnt="4">
        <dgm:presLayoutVars>
          <dgm:bulletEnabled val="1"/>
        </dgm:presLayoutVars>
      </dgm:prSet>
      <dgm:spPr/>
      <dgm:t>
        <a:bodyPr/>
        <a:lstStyle/>
        <a:p>
          <a:endParaRPr lang="en-US"/>
        </a:p>
      </dgm:t>
    </dgm:pt>
    <dgm:pt modelId="{12CD3DC6-E7ED-4556-9B3F-BC82B4D3E7DA}" type="pres">
      <dgm:prSet presAssocID="{30182EB1-3CBD-4768-AE49-C2588D9D3681}" presName="sibTrans" presStyleLbl="node1" presStyleIdx="3" presStyleCnt="4"/>
      <dgm:spPr/>
      <dgm:t>
        <a:bodyPr/>
        <a:lstStyle/>
        <a:p>
          <a:endParaRPr lang="en-US"/>
        </a:p>
      </dgm:t>
    </dgm:pt>
  </dgm:ptLst>
  <dgm:cxnLst>
    <dgm:cxn modelId="{9DAD5101-B70E-4EDD-ACA4-082A8B6374AA}" type="presOf" srcId="{D534AF97-FD4B-49A8-9962-F5EF5A116968}" destId="{7B9F587C-D317-4D98-9A55-58B671E9EC7E}" srcOrd="0" destOrd="0" presId="urn:microsoft.com/office/officeart/2005/8/layout/cycle1"/>
    <dgm:cxn modelId="{A2EAB8D9-F83E-4D09-829E-900F92523401}" type="presOf" srcId="{6AC1CB8B-EBBB-4A3F-AA17-4B316D4177E4}" destId="{34F954F2-AA9E-4FC8-9B87-E75984989EF5}" srcOrd="0" destOrd="0" presId="urn:microsoft.com/office/officeart/2005/8/layout/cycle1"/>
    <dgm:cxn modelId="{6E519ED6-621F-4C8F-A60C-11D268E69A43}" srcId="{B02E0660-8F26-4340-820C-C47F24AA62B4}" destId="{ACD0FF52-2081-4757-9890-F996DCBAF808}" srcOrd="0" destOrd="0" parTransId="{1F75E6C0-0AE7-4CC1-9B8E-631D66BF6F79}" sibTransId="{6AC1CB8B-EBBB-4A3F-AA17-4B316D4177E4}"/>
    <dgm:cxn modelId="{53383843-1DA0-489A-A4AC-C76BB0A39C99}" type="presOf" srcId="{3C931194-8016-4447-9FC9-5361A7F69C1F}" destId="{35A5153F-5C12-4552-8BC2-3AFA642BF39F}" srcOrd="0" destOrd="0" presId="urn:microsoft.com/office/officeart/2005/8/layout/cycle1"/>
    <dgm:cxn modelId="{4D21B56E-658B-4559-9097-2D7B3E3B122A}" type="presOf" srcId="{B02E0660-8F26-4340-820C-C47F24AA62B4}" destId="{44E69224-6C40-4314-8003-73DCCCAAA489}" srcOrd="0" destOrd="0" presId="urn:microsoft.com/office/officeart/2005/8/layout/cycle1"/>
    <dgm:cxn modelId="{13975647-3AE9-442A-A0D1-569304BC0C10}" type="presOf" srcId="{ACD0FF52-2081-4757-9890-F996DCBAF808}" destId="{8A0FE3AF-0408-4B60-BBBC-77A56312DD2A}" srcOrd="0" destOrd="0" presId="urn:microsoft.com/office/officeart/2005/8/layout/cycle1"/>
    <dgm:cxn modelId="{D092F446-E9D1-4BFC-9C2E-C978DA701DAB}" type="presOf" srcId="{30182EB1-3CBD-4768-AE49-C2588D9D3681}" destId="{12CD3DC6-E7ED-4556-9B3F-BC82B4D3E7DA}" srcOrd="0" destOrd="0" presId="urn:microsoft.com/office/officeart/2005/8/layout/cycle1"/>
    <dgm:cxn modelId="{09396F25-94A5-4586-A9D2-3E43A648A276}" srcId="{B02E0660-8F26-4340-820C-C47F24AA62B4}" destId="{EA44D9FF-E1F0-4FBE-B724-356015951620}" srcOrd="1" destOrd="0" parTransId="{DDAA2B82-F35B-4A17-A49A-00BDC9615F70}" sibTransId="{9F879C03-AC92-442F-BEDC-290273172636}"/>
    <dgm:cxn modelId="{22679383-882A-4E53-B7C6-B140F23DAEF1}" type="presOf" srcId="{F12FAE3B-269C-4D55-8BA1-4AAFCF6F8026}" destId="{36C7044D-050F-4E18-A625-98A97DF95657}" srcOrd="0" destOrd="0" presId="urn:microsoft.com/office/officeart/2005/8/layout/cycle1"/>
    <dgm:cxn modelId="{587CEA1E-758C-4E4A-ACA5-010BB9353B05}" type="presOf" srcId="{EA44D9FF-E1F0-4FBE-B724-356015951620}" destId="{5CE3D7BD-73C5-43C3-91EE-8C7C6CCD06A5}" srcOrd="0" destOrd="0" presId="urn:microsoft.com/office/officeart/2005/8/layout/cycle1"/>
    <dgm:cxn modelId="{2557809D-A203-4F91-B20C-E48712A5D14C}" srcId="{B02E0660-8F26-4340-820C-C47F24AA62B4}" destId="{F12FAE3B-269C-4D55-8BA1-4AAFCF6F8026}" srcOrd="2" destOrd="0" parTransId="{73EFD595-95B2-4ADC-8785-957AE4920BE6}" sibTransId="{3C931194-8016-4447-9FC9-5361A7F69C1F}"/>
    <dgm:cxn modelId="{3B4153F5-8B81-4081-B1B7-94319FE657AD}" type="presOf" srcId="{9F879C03-AC92-442F-BEDC-290273172636}" destId="{A8094411-B3CD-4BF1-8044-F04BD3664B74}" srcOrd="0" destOrd="0" presId="urn:microsoft.com/office/officeart/2005/8/layout/cycle1"/>
    <dgm:cxn modelId="{2ECCA5A5-ACD2-4D9E-ACD5-A8EEE52E0156}" srcId="{B02E0660-8F26-4340-820C-C47F24AA62B4}" destId="{D534AF97-FD4B-49A8-9962-F5EF5A116968}" srcOrd="3" destOrd="0" parTransId="{20A9CC9E-56A3-45DC-9A45-807B0D2F59EE}" sibTransId="{30182EB1-3CBD-4768-AE49-C2588D9D3681}"/>
    <dgm:cxn modelId="{C82B04EC-404D-4B10-B58F-ECB14E9C914E}" type="presParOf" srcId="{44E69224-6C40-4314-8003-73DCCCAAA489}" destId="{656838A6-9B6D-4045-9874-1FB200E09EF7}" srcOrd="0" destOrd="0" presId="urn:microsoft.com/office/officeart/2005/8/layout/cycle1"/>
    <dgm:cxn modelId="{2505C2B5-8A59-48B0-B112-0CD77C22CE45}" type="presParOf" srcId="{44E69224-6C40-4314-8003-73DCCCAAA489}" destId="{8A0FE3AF-0408-4B60-BBBC-77A56312DD2A}" srcOrd="1" destOrd="0" presId="urn:microsoft.com/office/officeart/2005/8/layout/cycle1"/>
    <dgm:cxn modelId="{81EA61C4-7033-460C-B8DD-9450A36743F5}" type="presParOf" srcId="{44E69224-6C40-4314-8003-73DCCCAAA489}" destId="{34F954F2-AA9E-4FC8-9B87-E75984989EF5}" srcOrd="2" destOrd="0" presId="urn:microsoft.com/office/officeart/2005/8/layout/cycle1"/>
    <dgm:cxn modelId="{CE35675C-0193-4063-BDB9-E80D9F729E1C}" type="presParOf" srcId="{44E69224-6C40-4314-8003-73DCCCAAA489}" destId="{3EBF183B-3599-4021-B772-1D8994BFE819}" srcOrd="3" destOrd="0" presId="urn:microsoft.com/office/officeart/2005/8/layout/cycle1"/>
    <dgm:cxn modelId="{6AEA9C90-DD23-4CB7-8552-3DFC35497AE7}" type="presParOf" srcId="{44E69224-6C40-4314-8003-73DCCCAAA489}" destId="{5CE3D7BD-73C5-43C3-91EE-8C7C6CCD06A5}" srcOrd="4" destOrd="0" presId="urn:microsoft.com/office/officeart/2005/8/layout/cycle1"/>
    <dgm:cxn modelId="{5DEEC919-4336-4ACF-A8ED-3BA8F6E3979F}" type="presParOf" srcId="{44E69224-6C40-4314-8003-73DCCCAAA489}" destId="{A8094411-B3CD-4BF1-8044-F04BD3664B74}" srcOrd="5" destOrd="0" presId="urn:microsoft.com/office/officeart/2005/8/layout/cycle1"/>
    <dgm:cxn modelId="{92A6A66E-58EE-4C6D-8118-94131D11C25F}" type="presParOf" srcId="{44E69224-6C40-4314-8003-73DCCCAAA489}" destId="{2102BE0C-B329-4965-861C-03496E089E2B}" srcOrd="6" destOrd="0" presId="urn:microsoft.com/office/officeart/2005/8/layout/cycle1"/>
    <dgm:cxn modelId="{72BD323D-D870-4C20-AE5F-B4251B0A2202}" type="presParOf" srcId="{44E69224-6C40-4314-8003-73DCCCAAA489}" destId="{36C7044D-050F-4E18-A625-98A97DF95657}" srcOrd="7" destOrd="0" presId="urn:microsoft.com/office/officeart/2005/8/layout/cycle1"/>
    <dgm:cxn modelId="{59AFFD40-9F79-4348-900E-CA526DF33FE1}" type="presParOf" srcId="{44E69224-6C40-4314-8003-73DCCCAAA489}" destId="{35A5153F-5C12-4552-8BC2-3AFA642BF39F}" srcOrd="8" destOrd="0" presId="urn:microsoft.com/office/officeart/2005/8/layout/cycle1"/>
    <dgm:cxn modelId="{638D26AB-86CF-4656-BCAC-886EE3EC1B75}" type="presParOf" srcId="{44E69224-6C40-4314-8003-73DCCCAAA489}" destId="{85B99CD2-7FCC-4DA9-813E-D2870DCC194D}" srcOrd="9" destOrd="0" presId="urn:microsoft.com/office/officeart/2005/8/layout/cycle1"/>
    <dgm:cxn modelId="{4DE65D94-3D68-4B36-948A-C7EF39A06D5C}" type="presParOf" srcId="{44E69224-6C40-4314-8003-73DCCCAAA489}" destId="{7B9F587C-D317-4D98-9A55-58B671E9EC7E}" srcOrd="10" destOrd="0" presId="urn:microsoft.com/office/officeart/2005/8/layout/cycle1"/>
    <dgm:cxn modelId="{6DBF8072-26B9-4F83-8790-AA76BC799695}" type="presParOf" srcId="{44E69224-6C40-4314-8003-73DCCCAAA489}" destId="{12CD3DC6-E7ED-4556-9B3F-BC82B4D3E7DA}" srcOrd="11" destOrd="0" presId="urn:microsoft.com/office/officeart/2005/8/layout/cycle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FAEDEF5-1080-4704-AB75-97E6466705AA}">
      <dsp:nvSpPr>
        <dsp:cNvPr id="0" name=""/>
        <dsp:cNvSpPr/>
      </dsp:nvSpPr>
      <dsp:spPr>
        <a:xfrm>
          <a:off x="845971" y="-65185"/>
          <a:ext cx="3720954" cy="3975007"/>
        </a:xfrm>
        <a:prstGeom prst="ellipse">
          <a:avLst/>
        </a:prstGeom>
        <a:solidFill>
          <a:srgbClr val="CD6633"/>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4</a:t>
          </a:r>
          <a:br>
            <a:rPr lang="en-US" sz="2000" kern="1200" dirty="0" smtClean="0"/>
          </a:br>
          <a:r>
            <a:rPr lang="en-US" sz="2000" kern="1200" dirty="0" smtClean="0"/>
            <a:t>Reflect</a:t>
          </a:r>
          <a:endParaRPr lang="en-US" sz="2000" kern="1200" dirty="0"/>
        </a:p>
      </dsp:txBody>
      <dsp:txXfrm>
        <a:off x="2186258" y="133564"/>
        <a:ext cx="1040378" cy="596251"/>
      </dsp:txXfrm>
    </dsp:sp>
    <dsp:sp modelId="{B72A935A-6CCB-40E1-9CCD-A014E7E16105}">
      <dsp:nvSpPr>
        <dsp:cNvPr id="0" name=""/>
        <dsp:cNvSpPr/>
      </dsp:nvSpPr>
      <dsp:spPr>
        <a:xfrm>
          <a:off x="1141842" y="0"/>
          <a:ext cx="3111540" cy="2986851"/>
        </a:xfrm>
        <a:prstGeom prst="ellipse">
          <a:avLst/>
        </a:prstGeom>
        <a:solidFill>
          <a:srgbClr val="D7845B"/>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3</a:t>
          </a:r>
          <a:br>
            <a:rPr lang="en-US" sz="2000" kern="1200" dirty="0" smtClean="0"/>
          </a:br>
          <a:r>
            <a:rPr lang="en-US" sz="2000" kern="1200" dirty="0" smtClean="0"/>
            <a:t>Review</a:t>
          </a:r>
          <a:endParaRPr lang="en-US" sz="2000" kern="1200" dirty="0"/>
        </a:p>
      </dsp:txBody>
      <dsp:txXfrm>
        <a:off x="2153871" y="179211"/>
        <a:ext cx="1087483" cy="537633"/>
      </dsp:txXfrm>
    </dsp:sp>
    <dsp:sp modelId="{62A32CA7-E651-4F17-91B4-5375B3DB28B1}">
      <dsp:nvSpPr>
        <dsp:cNvPr id="0" name=""/>
        <dsp:cNvSpPr/>
      </dsp:nvSpPr>
      <dsp:spPr>
        <a:xfrm>
          <a:off x="1509766" y="0"/>
          <a:ext cx="2378476" cy="2196148"/>
        </a:xfrm>
        <a:prstGeom prst="ellipse">
          <a:avLst/>
        </a:prstGeom>
        <a:solidFill>
          <a:srgbClr val="DD9875"/>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endParaRPr lang="en-US" sz="1800" kern="1200" dirty="0"/>
        </a:p>
      </dsp:txBody>
      <dsp:txXfrm>
        <a:off x="2144819" y="164711"/>
        <a:ext cx="1108369" cy="494133"/>
      </dsp:txXfrm>
    </dsp:sp>
    <dsp:sp modelId="{5AFAE42E-ECBE-46B6-8D26-3A5020E7A537}">
      <dsp:nvSpPr>
        <dsp:cNvPr id="0" name=""/>
        <dsp:cNvSpPr/>
      </dsp:nvSpPr>
      <dsp:spPr>
        <a:xfrm>
          <a:off x="1960381" y="0"/>
          <a:ext cx="1487351" cy="1367398"/>
        </a:xfrm>
        <a:prstGeom prst="ellipse">
          <a:avLst/>
        </a:prstGeom>
        <a:solidFill>
          <a:srgbClr val="E5B197"/>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
          </a:r>
          <a:br>
            <a:rPr lang="en-US" sz="2000" kern="1200" dirty="0" smtClean="0"/>
          </a:br>
          <a:endParaRPr lang="en-US" sz="2000" kern="1200" dirty="0"/>
        </a:p>
      </dsp:txBody>
      <dsp:txXfrm>
        <a:off x="2178198" y="341849"/>
        <a:ext cx="1051716" cy="68369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A0FE3AF-0408-4B60-BBBC-77A56312DD2A}">
      <dsp:nvSpPr>
        <dsp:cNvPr id="0" name=""/>
        <dsp:cNvSpPr/>
      </dsp:nvSpPr>
      <dsp:spPr>
        <a:xfrm>
          <a:off x="2471468" y="257295"/>
          <a:ext cx="1402705" cy="14027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kern="1200" cap="none" normalizeH="0" baseline="0" dirty="0" smtClean="0">
              <a:ln>
                <a:noFill/>
              </a:ln>
              <a:solidFill>
                <a:schemeClr val="accent6">
                  <a:lumMod val="50000"/>
                </a:schemeClr>
              </a:solidFill>
              <a:effectLst/>
              <a:latin typeface="Times New Roman" pitchFamily="18" charset="0"/>
            </a:rPr>
            <a:t>Increased learning</a:t>
          </a:r>
        </a:p>
      </dsp:txBody>
      <dsp:txXfrm>
        <a:off x="2471468" y="257295"/>
        <a:ext cx="1402705" cy="1402705"/>
      </dsp:txXfrm>
    </dsp:sp>
    <dsp:sp modelId="{34F954F2-AA9E-4FC8-9B87-E75984989EF5}">
      <dsp:nvSpPr>
        <dsp:cNvPr id="0" name=""/>
        <dsp:cNvSpPr/>
      </dsp:nvSpPr>
      <dsp:spPr>
        <a:xfrm>
          <a:off x="-327" y="168741"/>
          <a:ext cx="3963055" cy="3963055"/>
        </a:xfrm>
        <a:prstGeom prst="circularArrow">
          <a:avLst>
            <a:gd name="adj1" fmla="val 6902"/>
            <a:gd name="adj2" fmla="val 465342"/>
            <a:gd name="adj3" fmla="val 549458"/>
            <a:gd name="adj4" fmla="val 20585200"/>
            <a:gd name="adj5" fmla="val 805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E3D7BD-73C5-43C3-91EE-8C7C6CCD06A5}">
      <dsp:nvSpPr>
        <dsp:cNvPr id="0" name=""/>
        <dsp:cNvSpPr/>
      </dsp:nvSpPr>
      <dsp:spPr>
        <a:xfrm>
          <a:off x="2471468" y="2640537"/>
          <a:ext cx="1402705" cy="14027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kern="1200" cap="none" normalizeH="0" baseline="0" dirty="0" smtClean="0">
              <a:ln>
                <a:noFill/>
              </a:ln>
              <a:solidFill>
                <a:schemeClr val="accent6">
                  <a:lumMod val="50000"/>
                </a:schemeClr>
              </a:solidFill>
              <a:effectLst/>
              <a:latin typeface="Times New Roman" pitchFamily="18" charset="0"/>
            </a:rPr>
            <a:t>Increased success</a:t>
          </a:r>
        </a:p>
      </dsp:txBody>
      <dsp:txXfrm>
        <a:off x="2471468" y="2640537"/>
        <a:ext cx="1402705" cy="1402705"/>
      </dsp:txXfrm>
    </dsp:sp>
    <dsp:sp modelId="{A8094411-B3CD-4BF1-8044-F04BD3664B74}">
      <dsp:nvSpPr>
        <dsp:cNvPr id="0" name=""/>
        <dsp:cNvSpPr/>
      </dsp:nvSpPr>
      <dsp:spPr>
        <a:xfrm>
          <a:off x="-327" y="168741"/>
          <a:ext cx="3963055" cy="3963055"/>
        </a:xfrm>
        <a:prstGeom prst="circularArrow">
          <a:avLst>
            <a:gd name="adj1" fmla="val 6902"/>
            <a:gd name="adj2" fmla="val 465342"/>
            <a:gd name="adj3" fmla="val 5949458"/>
            <a:gd name="adj4" fmla="val 4385200"/>
            <a:gd name="adj5" fmla="val 805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C7044D-050F-4E18-A625-98A97DF95657}">
      <dsp:nvSpPr>
        <dsp:cNvPr id="0" name=""/>
        <dsp:cNvSpPr/>
      </dsp:nvSpPr>
      <dsp:spPr>
        <a:xfrm>
          <a:off x="88226" y="2640537"/>
          <a:ext cx="1402705" cy="14027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kern="1200" cap="none" normalizeH="0" baseline="0" dirty="0" smtClean="0">
              <a:ln>
                <a:noFill/>
              </a:ln>
              <a:solidFill>
                <a:schemeClr val="accent6">
                  <a:lumMod val="50000"/>
                </a:schemeClr>
              </a:solidFill>
              <a:effectLst/>
              <a:latin typeface="Times New Roman" pitchFamily="18" charset="0"/>
            </a:rPr>
            <a:t>Positive emotions</a:t>
          </a:r>
        </a:p>
      </dsp:txBody>
      <dsp:txXfrm>
        <a:off x="88226" y="2640537"/>
        <a:ext cx="1402705" cy="1402705"/>
      </dsp:txXfrm>
    </dsp:sp>
    <dsp:sp modelId="{35A5153F-5C12-4552-8BC2-3AFA642BF39F}">
      <dsp:nvSpPr>
        <dsp:cNvPr id="0" name=""/>
        <dsp:cNvSpPr/>
      </dsp:nvSpPr>
      <dsp:spPr>
        <a:xfrm>
          <a:off x="-327" y="168741"/>
          <a:ext cx="3963055" cy="3963055"/>
        </a:xfrm>
        <a:prstGeom prst="circularArrow">
          <a:avLst>
            <a:gd name="adj1" fmla="val 6902"/>
            <a:gd name="adj2" fmla="val 465342"/>
            <a:gd name="adj3" fmla="val 11349458"/>
            <a:gd name="adj4" fmla="val 9785200"/>
            <a:gd name="adj5" fmla="val 805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B9F587C-D317-4D98-9A55-58B671E9EC7E}">
      <dsp:nvSpPr>
        <dsp:cNvPr id="0" name=""/>
        <dsp:cNvSpPr/>
      </dsp:nvSpPr>
      <dsp:spPr>
        <a:xfrm>
          <a:off x="88226" y="257295"/>
          <a:ext cx="1402705" cy="14027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kern="1200" cap="none" normalizeH="0" baseline="0" dirty="0" smtClean="0">
              <a:ln>
                <a:noFill/>
              </a:ln>
              <a:solidFill>
                <a:schemeClr val="accent6">
                  <a:lumMod val="50000"/>
                </a:schemeClr>
              </a:solidFill>
              <a:effectLst/>
              <a:latin typeface="Times New Roman" pitchFamily="18" charset="0"/>
            </a:rPr>
            <a:t>Increased motivation</a:t>
          </a:r>
        </a:p>
      </dsp:txBody>
      <dsp:txXfrm>
        <a:off x="88226" y="257295"/>
        <a:ext cx="1402705" cy="1402705"/>
      </dsp:txXfrm>
    </dsp:sp>
    <dsp:sp modelId="{12CD3DC6-E7ED-4556-9B3F-BC82B4D3E7DA}">
      <dsp:nvSpPr>
        <dsp:cNvPr id="0" name=""/>
        <dsp:cNvSpPr/>
      </dsp:nvSpPr>
      <dsp:spPr>
        <a:xfrm>
          <a:off x="-327" y="168741"/>
          <a:ext cx="3963055" cy="3963055"/>
        </a:xfrm>
        <a:prstGeom prst="circularArrow">
          <a:avLst>
            <a:gd name="adj1" fmla="val 6902"/>
            <a:gd name="adj2" fmla="val 465342"/>
            <a:gd name="adj3" fmla="val 16749458"/>
            <a:gd name="adj4" fmla="val 15185200"/>
            <a:gd name="adj5" fmla="val 805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3076775" cy="469745"/>
          </a:xfrm>
          <a:prstGeom prst="rect">
            <a:avLst/>
          </a:prstGeom>
          <a:noFill/>
          <a:ln w="9525">
            <a:noFill/>
            <a:miter lim="800000"/>
            <a:headEnd/>
            <a:tailEnd/>
          </a:ln>
          <a:effectLst/>
        </p:spPr>
        <p:txBody>
          <a:bodyPr vert="horz" wrap="square" lIns="94202" tIns="47103" rIns="94202" bIns="47103" numCol="1" anchor="t" anchorCtr="0" compatLnSpc="1">
            <a:prstTxWarp prst="textNoShape">
              <a:avLst/>
            </a:prstTxWarp>
          </a:bodyPr>
          <a:lstStyle>
            <a:lvl1pPr defTabSz="942300">
              <a:defRPr sz="1200">
                <a:solidFill>
                  <a:schemeClr val="tx1"/>
                </a:solidFill>
              </a:defRPr>
            </a:lvl1pPr>
          </a:lstStyle>
          <a:p>
            <a:pPr>
              <a:defRPr/>
            </a:pPr>
            <a:endParaRPr lang="en-US"/>
          </a:p>
        </p:txBody>
      </p:sp>
      <p:sp>
        <p:nvSpPr>
          <p:cNvPr id="52227" name="Rectangle 3"/>
          <p:cNvSpPr>
            <a:spLocks noGrp="1" noChangeArrowheads="1"/>
          </p:cNvSpPr>
          <p:nvPr>
            <p:ph type="dt" sz="quarter" idx="1"/>
          </p:nvPr>
        </p:nvSpPr>
        <p:spPr bwMode="auto">
          <a:xfrm>
            <a:off x="4025702" y="0"/>
            <a:ext cx="3076774" cy="469745"/>
          </a:xfrm>
          <a:prstGeom prst="rect">
            <a:avLst/>
          </a:prstGeom>
          <a:noFill/>
          <a:ln w="9525">
            <a:noFill/>
            <a:miter lim="800000"/>
            <a:headEnd/>
            <a:tailEnd/>
          </a:ln>
          <a:effectLst/>
        </p:spPr>
        <p:txBody>
          <a:bodyPr vert="horz" wrap="square" lIns="94202" tIns="47103" rIns="94202" bIns="47103" numCol="1" anchor="t" anchorCtr="0" compatLnSpc="1">
            <a:prstTxWarp prst="textNoShape">
              <a:avLst/>
            </a:prstTxWarp>
          </a:bodyPr>
          <a:lstStyle>
            <a:lvl1pPr algn="r" defTabSz="942300">
              <a:defRPr sz="1200">
                <a:solidFill>
                  <a:schemeClr val="tx1"/>
                </a:solidFill>
              </a:defRPr>
            </a:lvl1pPr>
          </a:lstStyle>
          <a:p>
            <a:pPr>
              <a:defRPr/>
            </a:pPr>
            <a:endParaRPr lang="en-US"/>
          </a:p>
        </p:txBody>
      </p:sp>
      <p:sp>
        <p:nvSpPr>
          <p:cNvPr id="52228" name="Rectangle 4"/>
          <p:cNvSpPr>
            <a:spLocks noGrp="1" noChangeArrowheads="1"/>
          </p:cNvSpPr>
          <p:nvPr>
            <p:ph type="ftr" sz="quarter" idx="2"/>
          </p:nvPr>
        </p:nvSpPr>
        <p:spPr bwMode="auto">
          <a:xfrm>
            <a:off x="0" y="8918732"/>
            <a:ext cx="3076775" cy="469744"/>
          </a:xfrm>
          <a:prstGeom prst="rect">
            <a:avLst/>
          </a:prstGeom>
          <a:noFill/>
          <a:ln w="9525">
            <a:noFill/>
            <a:miter lim="800000"/>
            <a:headEnd/>
            <a:tailEnd/>
          </a:ln>
          <a:effectLst/>
        </p:spPr>
        <p:txBody>
          <a:bodyPr vert="horz" wrap="square" lIns="94202" tIns="47103" rIns="94202" bIns="47103" numCol="1" anchor="b" anchorCtr="0" compatLnSpc="1">
            <a:prstTxWarp prst="textNoShape">
              <a:avLst/>
            </a:prstTxWarp>
          </a:bodyPr>
          <a:lstStyle>
            <a:lvl1pPr defTabSz="942300">
              <a:defRPr sz="1200">
                <a:solidFill>
                  <a:schemeClr val="tx1"/>
                </a:solidFill>
              </a:defRPr>
            </a:lvl1pPr>
          </a:lstStyle>
          <a:p>
            <a:pPr>
              <a:defRPr/>
            </a:pPr>
            <a:endParaRPr lang="en-US"/>
          </a:p>
        </p:txBody>
      </p:sp>
      <p:sp>
        <p:nvSpPr>
          <p:cNvPr id="52229" name="Rectangle 5"/>
          <p:cNvSpPr>
            <a:spLocks noGrp="1" noChangeArrowheads="1"/>
          </p:cNvSpPr>
          <p:nvPr>
            <p:ph type="sldNum" sz="quarter" idx="3"/>
          </p:nvPr>
        </p:nvSpPr>
        <p:spPr bwMode="auto">
          <a:xfrm>
            <a:off x="4025702" y="8918732"/>
            <a:ext cx="3076774" cy="469744"/>
          </a:xfrm>
          <a:prstGeom prst="rect">
            <a:avLst/>
          </a:prstGeom>
          <a:noFill/>
          <a:ln w="9525">
            <a:noFill/>
            <a:miter lim="800000"/>
            <a:headEnd/>
            <a:tailEnd/>
          </a:ln>
          <a:effectLst/>
        </p:spPr>
        <p:txBody>
          <a:bodyPr vert="horz" wrap="square" lIns="94202" tIns="47103" rIns="94202" bIns="47103" numCol="1" anchor="b" anchorCtr="0" compatLnSpc="1">
            <a:prstTxWarp prst="textNoShape">
              <a:avLst/>
            </a:prstTxWarp>
          </a:bodyPr>
          <a:lstStyle>
            <a:lvl1pPr algn="r" defTabSz="942300">
              <a:defRPr sz="1200">
                <a:solidFill>
                  <a:schemeClr val="tx1"/>
                </a:solidFill>
              </a:defRPr>
            </a:lvl1pPr>
          </a:lstStyle>
          <a:p>
            <a:pPr>
              <a:defRPr/>
            </a:pPr>
            <a:fld id="{F843E984-85DC-43CA-B9D9-F59EBAC54640}" type="slidenum">
              <a:rPr lang="en-US"/>
              <a:pPr>
                <a:defRPr/>
              </a:pPr>
              <a:t>‹#›</a:t>
            </a:fld>
            <a:endParaRPr lang="en-US"/>
          </a:p>
        </p:txBody>
      </p:sp>
    </p:spTree>
    <p:extLst>
      <p:ext uri="{BB962C8B-B14F-4D97-AF65-F5344CB8AC3E}">
        <p14:creationId xmlns:p14="http://schemas.microsoft.com/office/powerpoint/2010/main" xmlns="" val="22017938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3754134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4913" y="704850"/>
            <a:ext cx="4692650" cy="3519488"/>
          </a:xfrm>
          <a:prstGeom prst="rect">
            <a:avLst/>
          </a:prstGeom>
        </p:spPr>
      </p:sp>
      <p:sp>
        <p:nvSpPr>
          <p:cNvPr id="3" name="Notes Placeholder 2"/>
          <p:cNvSpPr>
            <a:spLocks noGrp="1"/>
          </p:cNvSpPr>
          <p:nvPr>
            <p:ph type="body" idx="1"/>
          </p:nvPr>
        </p:nvSpPr>
        <p:spPr>
          <a:xfrm>
            <a:off x="709613" y="4459288"/>
            <a:ext cx="5683250" cy="4224337"/>
          </a:xfrm>
          <a:prstGeom prst="rect">
            <a:avLst/>
          </a:prstGeom>
        </p:spPr>
        <p:txBody>
          <a:bodyPr/>
          <a:lstStyle/>
          <a:p>
            <a:endParaRPr lang="en-US" dirty="0"/>
          </a:p>
        </p:txBody>
      </p:sp>
      <p:sp>
        <p:nvSpPr>
          <p:cNvPr id="4" name="Slide Number Placeholder 3"/>
          <p:cNvSpPr>
            <a:spLocks noGrp="1"/>
          </p:cNvSpPr>
          <p:nvPr>
            <p:ph type="sldNum" sz="quarter" idx="10"/>
          </p:nvPr>
        </p:nvSpPr>
        <p:spPr>
          <a:xfrm>
            <a:off x="4022725" y="8916988"/>
            <a:ext cx="3078163" cy="469900"/>
          </a:xfrm>
          <a:prstGeom prst="rect">
            <a:avLst/>
          </a:prstGeom>
        </p:spPr>
        <p:txBody>
          <a:bodyPr/>
          <a:lstStyle/>
          <a:p>
            <a:fld id="{59C9FC88-4920-4B6C-AF58-84F55B162EBD}" type="slidenum">
              <a:rPr lang="en-US" smtClean="0"/>
              <a:pPr/>
              <a:t>12</a:t>
            </a:fld>
            <a:endParaRPr lang="en-US" dirty="0"/>
          </a:p>
        </p:txBody>
      </p:sp>
    </p:spTree>
    <p:extLst>
      <p:ext uri="{BB962C8B-B14F-4D97-AF65-F5344CB8AC3E}">
        <p14:creationId xmlns:p14="http://schemas.microsoft.com/office/powerpoint/2010/main" xmlns="" val="2790650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4913" y="704850"/>
            <a:ext cx="4692650" cy="3519488"/>
          </a:xfrm>
          <a:prstGeom prst="rect">
            <a:avLst/>
          </a:prstGeom>
          <a:noFill/>
          <a:ln w="12700">
            <a:solidFill>
              <a:prstClr val="black"/>
            </a:solidFill>
          </a:ln>
        </p:spPr>
      </p:sp>
      <p:sp>
        <p:nvSpPr>
          <p:cNvPr id="3" name="Notes Placeholder 2"/>
          <p:cNvSpPr>
            <a:spLocks noGrp="1"/>
          </p:cNvSpPr>
          <p:nvPr>
            <p:ph type="body" idx="1"/>
          </p:nvPr>
        </p:nvSpPr>
        <p:spPr>
          <a:xfrm>
            <a:off x="711051" y="4459326"/>
            <a:ext cx="5681980" cy="4225214"/>
          </a:xfrm>
          <a:prstGeom prst="rect">
            <a:avLst/>
          </a:prstGeom>
        </p:spPr>
        <p:txBody>
          <a:bodyPr lIns="92467" tIns="46234" rIns="92467" bIns="46234">
            <a:normAutofit/>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4294967295"/>
          </p:nvPr>
        </p:nvSpPr>
        <p:spPr bwMode="auto">
          <a:xfrm>
            <a:off x="4022485" y="8917127"/>
            <a:ext cx="3078383" cy="46974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464" tIns="46232" rIns="92464" bIns="46232"/>
          <a:lstStyle>
            <a:lvl1pPr eaLnBrk="0" hangingPunct="0">
              <a:defRPr sz="2800">
                <a:solidFill>
                  <a:srgbClr val="000000"/>
                </a:solidFill>
                <a:latin typeface="Times New Roman" pitchFamily="18" charset="0"/>
              </a:defRPr>
            </a:lvl1pPr>
            <a:lvl2pPr marL="751271" indent="-288950" eaLnBrk="0" hangingPunct="0">
              <a:defRPr sz="2800">
                <a:solidFill>
                  <a:srgbClr val="000000"/>
                </a:solidFill>
                <a:latin typeface="Times New Roman" pitchFamily="18" charset="0"/>
              </a:defRPr>
            </a:lvl2pPr>
            <a:lvl3pPr marL="1155802" indent="-231160" eaLnBrk="0" hangingPunct="0">
              <a:defRPr sz="2800">
                <a:solidFill>
                  <a:srgbClr val="000000"/>
                </a:solidFill>
                <a:latin typeface="Times New Roman" pitchFamily="18" charset="0"/>
              </a:defRPr>
            </a:lvl3pPr>
            <a:lvl4pPr marL="1618122" indent="-231160" eaLnBrk="0" hangingPunct="0">
              <a:defRPr sz="2800">
                <a:solidFill>
                  <a:srgbClr val="000000"/>
                </a:solidFill>
                <a:latin typeface="Times New Roman" pitchFamily="18" charset="0"/>
              </a:defRPr>
            </a:lvl4pPr>
            <a:lvl5pPr marL="2080443" indent="-231160" eaLnBrk="0" hangingPunct="0">
              <a:defRPr sz="2800">
                <a:solidFill>
                  <a:srgbClr val="000000"/>
                </a:solidFill>
                <a:latin typeface="Times New Roman" pitchFamily="18" charset="0"/>
              </a:defRPr>
            </a:lvl5pPr>
            <a:lvl6pPr marL="2542764" indent="-231160" eaLnBrk="0" fontAlgn="base" hangingPunct="0">
              <a:spcBef>
                <a:spcPct val="0"/>
              </a:spcBef>
              <a:spcAft>
                <a:spcPct val="0"/>
              </a:spcAft>
              <a:defRPr sz="2800">
                <a:solidFill>
                  <a:srgbClr val="000000"/>
                </a:solidFill>
                <a:latin typeface="Times New Roman" pitchFamily="18" charset="0"/>
              </a:defRPr>
            </a:lvl6pPr>
            <a:lvl7pPr marL="3005084" indent="-231160" eaLnBrk="0" fontAlgn="base" hangingPunct="0">
              <a:spcBef>
                <a:spcPct val="0"/>
              </a:spcBef>
              <a:spcAft>
                <a:spcPct val="0"/>
              </a:spcAft>
              <a:defRPr sz="2800">
                <a:solidFill>
                  <a:srgbClr val="000000"/>
                </a:solidFill>
                <a:latin typeface="Times New Roman" pitchFamily="18" charset="0"/>
              </a:defRPr>
            </a:lvl7pPr>
            <a:lvl8pPr marL="3467405" indent="-231160" eaLnBrk="0" fontAlgn="base" hangingPunct="0">
              <a:spcBef>
                <a:spcPct val="0"/>
              </a:spcBef>
              <a:spcAft>
                <a:spcPct val="0"/>
              </a:spcAft>
              <a:defRPr sz="2800">
                <a:solidFill>
                  <a:srgbClr val="000000"/>
                </a:solidFill>
                <a:latin typeface="Times New Roman" pitchFamily="18" charset="0"/>
              </a:defRPr>
            </a:lvl8pPr>
            <a:lvl9pPr marL="3929725" indent="-231160" eaLnBrk="0" fontAlgn="base" hangingPunct="0">
              <a:spcBef>
                <a:spcPct val="0"/>
              </a:spcBef>
              <a:spcAft>
                <a:spcPct val="0"/>
              </a:spcAft>
              <a:defRPr sz="2800">
                <a:solidFill>
                  <a:srgbClr val="000000"/>
                </a:solidFill>
                <a:latin typeface="Times New Roman" pitchFamily="18" charset="0"/>
              </a:defRPr>
            </a:lvl9pPr>
          </a:lstStyle>
          <a:p>
            <a:pPr eaLnBrk="1" hangingPunct="1"/>
            <a:fld id="{4F1A13D7-9A58-439E-86A0-0109F0BB1B99}" type="slidenum">
              <a:rPr lang="en-US">
                <a:solidFill>
                  <a:schemeClr val="tx1"/>
                </a:solidFill>
              </a:rPr>
              <a:pPr eaLnBrk="1" hangingPunct="1"/>
              <a:t>27</a:t>
            </a:fld>
            <a:endParaRPr lang="en-US">
              <a:solidFill>
                <a:schemeClr val="tx1"/>
              </a:solidFill>
            </a:endParaRPr>
          </a:p>
        </p:txBody>
      </p:sp>
      <p:sp>
        <p:nvSpPr>
          <p:cNvPr id="36867" name="Rectangle 2"/>
          <p:cNvSpPr>
            <a:spLocks noGrp="1" noRot="1" noChangeAspect="1" noChangeArrowheads="1" noTextEdit="1"/>
          </p:cNvSpPr>
          <p:nvPr>
            <p:ph type="sldImg"/>
          </p:nvPr>
        </p:nvSpPr>
        <p:spPr bwMode="auto">
          <a:xfrm>
            <a:off x="1203325" y="703263"/>
            <a:ext cx="4695825" cy="352107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sp>
      <p:sp>
        <p:nvSpPr>
          <p:cNvPr id="36868" name="Rectangle 3"/>
          <p:cNvSpPr>
            <a:spLocks noGrp="1" noChangeArrowheads="1"/>
          </p:cNvSpPr>
          <p:nvPr>
            <p:ph type="body" idx="1"/>
          </p:nvPr>
        </p:nvSpPr>
        <p:spPr bwMode="auto">
          <a:xfrm>
            <a:off x="710891" y="4460167"/>
            <a:ext cx="5680693" cy="422449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4221" tIns="47111" rIns="94221" bIns="47111"/>
          <a:lstStyle/>
          <a:p>
            <a:pPr marL="231160" indent="-231160"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4294967295"/>
          </p:nvPr>
        </p:nvSpPr>
        <p:spPr bwMode="auto">
          <a:xfrm>
            <a:off x="4022485" y="8917127"/>
            <a:ext cx="3078383" cy="46974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464" tIns="46232" rIns="92464" bIns="46232"/>
          <a:lstStyle>
            <a:lvl1pPr eaLnBrk="0" hangingPunct="0">
              <a:defRPr sz="2800">
                <a:solidFill>
                  <a:srgbClr val="000000"/>
                </a:solidFill>
                <a:latin typeface="Times New Roman" pitchFamily="18" charset="0"/>
              </a:defRPr>
            </a:lvl1pPr>
            <a:lvl2pPr marL="751271" indent="-288950" eaLnBrk="0" hangingPunct="0">
              <a:defRPr sz="2800">
                <a:solidFill>
                  <a:srgbClr val="000000"/>
                </a:solidFill>
                <a:latin typeface="Times New Roman" pitchFamily="18" charset="0"/>
              </a:defRPr>
            </a:lvl2pPr>
            <a:lvl3pPr marL="1155802" indent="-231160" eaLnBrk="0" hangingPunct="0">
              <a:defRPr sz="2800">
                <a:solidFill>
                  <a:srgbClr val="000000"/>
                </a:solidFill>
                <a:latin typeface="Times New Roman" pitchFamily="18" charset="0"/>
              </a:defRPr>
            </a:lvl3pPr>
            <a:lvl4pPr marL="1618122" indent="-231160" eaLnBrk="0" hangingPunct="0">
              <a:defRPr sz="2800">
                <a:solidFill>
                  <a:srgbClr val="000000"/>
                </a:solidFill>
                <a:latin typeface="Times New Roman" pitchFamily="18" charset="0"/>
              </a:defRPr>
            </a:lvl4pPr>
            <a:lvl5pPr marL="2080443" indent="-231160" eaLnBrk="0" hangingPunct="0">
              <a:defRPr sz="2800">
                <a:solidFill>
                  <a:srgbClr val="000000"/>
                </a:solidFill>
                <a:latin typeface="Times New Roman" pitchFamily="18" charset="0"/>
              </a:defRPr>
            </a:lvl5pPr>
            <a:lvl6pPr marL="2542764" indent="-231160" eaLnBrk="0" fontAlgn="base" hangingPunct="0">
              <a:spcBef>
                <a:spcPct val="0"/>
              </a:spcBef>
              <a:spcAft>
                <a:spcPct val="0"/>
              </a:spcAft>
              <a:defRPr sz="2800">
                <a:solidFill>
                  <a:srgbClr val="000000"/>
                </a:solidFill>
                <a:latin typeface="Times New Roman" pitchFamily="18" charset="0"/>
              </a:defRPr>
            </a:lvl6pPr>
            <a:lvl7pPr marL="3005084" indent="-231160" eaLnBrk="0" fontAlgn="base" hangingPunct="0">
              <a:spcBef>
                <a:spcPct val="0"/>
              </a:spcBef>
              <a:spcAft>
                <a:spcPct val="0"/>
              </a:spcAft>
              <a:defRPr sz="2800">
                <a:solidFill>
                  <a:srgbClr val="000000"/>
                </a:solidFill>
                <a:latin typeface="Times New Roman" pitchFamily="18" charset="0"/>
              </a:defRPr>
            </a:lvl7pPr>
            <a:lvl8pPr marL="3467405" indent="-231160" eaLnBrk="0" fontAlgn="base" hangingPunct="0">
              <a:spcBef>
                <a:spcPct val="0"/>
              </a:spcBef>
              <a:spcAft>
                <a:spcPct val="0"/>
              </a:spcAft>
              <a:defRPr sz="2800">
                <a:solidFill>
                  <a:srgbClr val="000000"/>
                </a:solidFill>
                <a:latin typeface="Times New Roman" pitchFamily="18" charset="0"/>
              </a:defRPr>
            </a:lvl8pPr>
            <a:lvl9pPr marL="3929725" indent="-231160" eaLnBrk="0" fontAlgn="base" hangingPunct="0">
              <a:spcBef>
                <a:spcPct val="0"/>
              </a:spcBef>
              <a:spcAft>
                <a:spcPct val="0"/>
              </a:spcAft>
              <a:defRPr sz="2800">
                <a:solidFill>
                  <a:srgbClr val="000000"/>
                </a:solidFill>
                <a:latin typeface="Times New Roman" pitchFamily="18" charset="0"/>
              </a:defRPr>
            </a:lvl9pPr>
          </a:lstStyle>
          <a:p>
            <a:pPr eaLnBrk="1" hangingPunct="1"/>
            <a:fld id="{F4F9422C-B96E-4D7E-8235-5CA1D8D07032}" type="slidenum">
              <a:rPr lang="en-US">
                <a:solidFill>
                  <a:schemeClr val="tx1"/>
                </a:solidFill>
              </a:rPr>
              <a:pPr eaLnBrk="1" hangingPunct="1"/>
              <a:t>28</a:t>
            </a:fld>
            <a:endParaRPr lang="en-US">
              <a:solidFill>
                <a:schemeClr val="tx1"/>
              </a:solidFill>
            </a:endParaRPr>
          </a:p>
        </p:txBody>
      </p:sp>
      <p:sp>
        <p:nvSpPr>
          <p:cNvPr id="37891" name="Rectangle 2"/>
          <p:cNvSpPr>
            <a:spLocks noGrp="1" noRot="1" noChangeAspect="1" noChangeArrowheads="1" noTextEdit="1"/>
          </p:cNvSpPr>
          <p:nvPr>
            <p:ph type="sldImg"/>
          </p:nvPr>
        </p:nvSpPr>
        <p:spPr bwMode="auto">
          <a:xfrm>
            <a:off x="1203325" y="703263"/>
            <a:ext cx="4695825" cy="352107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sp>
      <p:sp>
        <p:nvSpPr>
          <p:cNvPr id="37892" name="Rectangle 3"/>
          <p:cNvSpPr>
            <a:spLocks noGrp="1" noChangeArrowheads="1"/>
          </p:cNvSpPr>
          <p:nvPr>
            <p:ph type="body" idx="1"/>
          </p:nvPr>
        </p:nvSpPr>
        <p:spPr bwMode="auto">
          <a:xfrm>
            <a:off x="710891" y="4460167"/>
            <a:ext cx="5680693" cy="422449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4221" tIns="47111" rIns="94221" bIns="47111"/>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4294967295"/>
          </p:nvPr>
        </p:nvSpPr>
        <p:spPr bwMode="auto">
          <a:xfrm>
            <a:off x="4022485" y="8917127"/>
            <a:ext cx="3078383" cy="46974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464" tIns="46232" rIns="92464" bIns="46232"/>
          <a:lstStyle>
            <a:lvl1pPr eaLnBrk="0" hangingPunct="0">
              <a:defRPr sz="2800">
                <a:solidFill>
                  <a:srgbClr val="000000"/>
                </a:solidFill>
                <a:latin typeface="Times New Roman" pitchFamily="18" charset="0"/>
              </a:defRPr>
            </a:lvl1pPr>
            <a:lvl2pPr marL="751271" indent="-288950" eaLnBrk="0" hangingPunct="0">
              <a:defRPr sz="2800">
                <a:solidFill>
                  <a:srgbClr val="000000"/>
                </a:solidFill>
                <a:latin typeface="Times New Roman" pitchFamily="18" charset="0"/>
              </a:defRPr>
            </a:lvl2pPr>
            <a:lvl3pPr marL="1155802" indent="-231160" eaLnBrk="0" hangingPunct="0">
              <a:defRPr sz="2800">
                <a:solidFill>
                  <a:srgbClr val="000000"/>
                </a:solidFill>
                <a:latin typeface="Times New Roman" pitchFamily="18" charset="0"/>
              </a:defRPr>
            </a:lvl3pPr>
            <a:lvl4pPr marL="1618122" indent="-231160" eaLnBrk="0" hangingPunct="0">
              <a:defRPr sz="2800">
                <a:solidFill>
                  <a:srgbClr val="000000"/>
                </a:solidFill>
                <a:latin typeface="Times New Roman" pitchFamily="18" charset="0"/>
              </a:defRPr>
            </a:lvl4pPr>
            <a:lvl5pPr marL="2080443" indent="-231160" eaLnBrk="0" hangingPunct="0">
              <a:defRPr sz="2800">
                <a:solidFill>
                  <a:srgbClr val="000000"/>
                </a:solidFill>
                <a:latin typeface="Times New Roman" pitchFamily="18" charset="0"/>
              </a:defRPr>
            </a:lvl5pPr>
            <a:lvl6pPr marL="2542764" indent="-231160" eaLnBrk="0" fontAlgn="base" hangingPunct="0">
              <a:spcBef>
                <a:spcPct val="0"/>
              </a:spcBef>
              <a:spcAft>
                <a:spcPct val="0"/>
              </a:spcAft>
              <a:defRPr sz="2800">
                <a:solidFill>
                  <a:srgbClr val="000000"/>
                </a:solidFill>
                <a:latin typeface="Times New Roman" pitchFamily="18" charset="0"/>
              </a:defRPr>
            </a:lvl6pPr>
            <a:lvl7pPr marL="3005084" indent="-231160" eaLnBrk="0" fontAlgn="base" hangingPunct="0">
              <a:spcBef>
                <a:spcPct val="0"/>
              </a:spcBef>
              <a:spcAft>
                <a:spcPct val="0"/>
              </a:spcAft>
              <a:defRPr sz="2800">
                <a:solidFill>
                  <a:srgbClr val="000000"/>
                </a:solidFill>
                <a:latin typeface="Times New Roman" pitchFamily="18" charset="0"/>
              </a:defRPr>
            </a:lvl7pPr>
            <a:lvl8pPr marL="3467405" indent="-231160" eaLnBrk="0" fontAlgn="base" hangingPunct="0">
              <a:spcBef>
                <a:spcPct val="0"/>
              </a:spcBef>
              <a:spcAft>
                <a:spcPct val="0"/>
              </a:spcAft>
              <a:defRPr sz="2800">
                <a:solidFill>
                  <a:srgbClr val="000000"/>
                </a:solidFill>
                <a:latin typeface="Times New Roman" pitchFamily="18" charset="0"/>
              </a:defRPr>
            </a:lvl8pPr>
            <a:lvl9pPr marL="3929725" indent="-231160" eaLnBrk="0" fontAlgn="base" hangingPunct="0">
              <a:spcBef>
                <a:spcPct val="0"/>
              </a:spcBef>
              <a:spcAft>
                <a:spcPct val="0"/>
              </a:spcAft>
              <a:defRPr sz="2800">
                <a:solidFill>
                  <a:srgbClr val="000000"/>
                </a:solidFill>
                <a:latin typeface="Times New Roman" pitchFamily="18" charset="0"/>
              </a:defRPr>
            </a:lvl9pPr>
          </a:lstStyle>
          <a:p>
            <a:pPr eaLnBrk="1" hangingPunct="1"/>
            <a:fld id="{A265C6C1-BC00-4EB1-9562-C6CDCEC21654}" type="slidenum">
              <a:rPr lang="en-US">
                <a:solidFill>
                  <a:schemeClr val="tx1"/>
                </a:solidFill>
              </a:rPr>
              <a:pPr eaLnBrk="1" hangingPunct="1"/>
              <a:t>29</a:t>
            </a:fld>
            <a:endParaRPr lang="en-US">
              <a:solidFill>
                <a:schemeClr val="tx1"/>
              </a:solidFill>
            </a:endParaRPr>
          </a:p>
        </p:txBody>
      </p:sp>
      <p:sp>
        <p:nvSpPr>
          <p:cNvPr id="38915" name="Rectangle 2"/>
          <p:cNvSpPr>
            <a:spLocks noGrp="1" noRot="1" noChangeAspect="1" noChangeArrowheads="1" noTextEdit="1"/>
          </p:cNvSpPr>
          <p:nvPr>
            <p:ph type="sldImg"/>
          </p:nvPr>
        </p:nvSpPr>
        <p:spPr bwMode="auto">
          <a:xfrm>
            <a:off x="1203325" y="703263"/>
            <a:ext cx="4695825" cy="352107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sp>
      <p:sp>
        <p:nvSpPr>
          <p:cNvPr id="38916" name="Rectangle 3"/>
          <p:cNvSpPr>
            <a:spLocks noGrp="1" noChangeArrowheads="1"/>
          </p:cNvSpPr>
          <p:nvPr>
            <p:ph type="body" idx="1"/>
          </p:nvPr>
        </p:nvSpPr>
        <p:spPr bwMode="auto">
          <a:xfrm>
            <a:off x="710891" y="4460167"/>
            <a:ext cx="5680693" cy="422449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4221" tIns="47111" rIns="94221" bIns="47111"/>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4294967295"/>
          </p:nvPr>
        </p:nvSpPr>
        <p:spPr bwMode="auto">
          <a:xfrm>
            <a:off x="4022485" y="8917127"/>
            <a:ext cx="3078383" cy="46974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464" tIns="46232" rIns="92464" bIns="46232"/>
          <a:lstStyle>
            <a:lvl1pPr eaLnBrk="0" hangingPunct="0">
              <a:defRPr sz="2800">
                <a:solidFill>
                  <a:srgbClr val="000000"/>
                </a:solidFill>
                <a:latin typeface="Times New Roman" pitchFamily="18" charset="0"/>
              </a:defRPr>
            </a:lvl1pPr>
            <a:lvl2pPr marL="751271" indent="-288950" eaLnBrk="0" hangingPunct="0">
              <a:defRPr sz="2800">
                <a:solidFill>
                  <a:srgbClr val="000000"/>
                </a:solidFill>
                <a:latin typeface="Times New Roman" pitchFamily="18" charset="0"/>
              </a:defRPr>
            </a:lvl2pPr>
            <a:lvl3pPr marL="1155802" indent="-231160" eaLnBrk="0" hangingPunct="0">
              <a:defRPr sz="2800">
                <a:solidFill>
                  <a:srgbClr val="000000"/>
                </a:solidFill>
                <a:latin typeface="Times New Roman" pitchFamily="18" charset="0"/>
              </a:defRPr>
            </a:lvl3pPr>
            <a:lvl4pPr marL="1618122" indent="-231160" eaLnBrk="0" hangingPunct="0">
              <a:defRPr sz="2800">
                <a:solidFill>
                  <a:srgbClr val="000000"/>
                </a:solidFill>
                <a:latin typeface="Times New Roman" pitchFamily="18" charset="0"/>
              </a:defRPr>
            </a:lvl4pPr>
            <a:lvl5pPr marL="2080443" indent="-231160" eaLnBrk="0" hangingPunct="0">
              <a:defRPr sz="2800">
                <a:solidFill>
                  <a:srgbClr val="000000"/>
                </a:solidFill>
                <a:latin typeface="Times New Roman" pitchFamily="18" charset="0"/>
              </a:defRPr>
            </a:lvl5pPr>
            <a:lvl6pPr marL="2542764" indent="-231160" eaLnBrk="0" fontAlgn="base" hangingPunct="0">
              <a:spcBef>
                <a:spcPct val="0"/>
              </a:spcBef>
              <a:spcAft>
                <a:spcPct val="0"/>
              </a:spcAft>
              <a:defRPr sz="2800">
                <a:solidFill>
                  <a:srgbClr val="000000"/>
                </a:solidFill>
                <a:latin typeface="Times New Roman" pitchFamily="18" charset="0"/>
              </a:defRPr>
            </a:lvl6pPr>
            <a:lvl7pPr marL="3005084" indent="-231160" eaLnBrk="0" fontAlgn="base" hangingPunct="0">
              <a:spcBef>
                <a:spcPct val="0"/>
              </a:spcBef>
              <a:spcAft>
                <a:spcPct val="0"/>
              </a:spcAft>
              <a:defRPr sz="2800">
                <a:solidFill>
                  <a:srgbClr val="000000"/>
                </a:solidFill>
                <a:latin typeface="Times New Roman" pitchFamily="18" charset="0"/>
              </a:defRPr>
            </a:lvl7pPr>
            <a:lvl8pPr marL="3467405" indent="-231160" eaLnBrk="0" fontAlgn="base" hangingPunct="0">
              <a:spcBef>
                <a:spcPct val="0"/>
              </a:spcBef>
              <a:spcAft>
                <a:spcPct val="0"/>
              </a:spcAft>
              <a:defRPr sz="2800">
                <a:solidFill>
                  <a:srgbClr val="000000"/>
                </a:solidFill>
                <a:latin typeface="Times New Roman" pitchFamily="18" charset="0"/>
              </a:defRPr>
            </a:lvl8pPr>
            <a:lvl9pPr marL="3929725" indent="-231160" eaLnBrk="0" fontAlgn="base" hangingPunct="0">
              <a:spcBef>
                <a:spcPct val="0"/>
              </a:spcBef>
              <a:spcAft>
                <a:spcPct val="0"/>
              </a:spcAft>
              <a:defRPr sz="2800">
                <a:solidFill>
                  <a:srgbClr val="000000"/>
                </a:solidFill>
                <a:latin typeface="Times New Roman" pitchFamily="18" charset="0"/>
              </a:defRPr>
            </a:lvl9pPr>
          </a:lstStyle>
          <a:p>
            <a:pPr eaLnBrk="1" hangingPunct="1"/>
            <a:fld id="{6C78A174-7785-4F34-8DA7-6667E71D4053}" type="slidenum">
              <a:rPr lang="en-US">
                <a:solidFill>
                  <a:schemeClr val="tx1"/>
                </a:solidFill>
              </a:rPr>
              <a:pPr eaLnBrk="1" hangingPunct="1"/>
              <a:t>30</a:t>
            </a:fld>
            <a:endParaRPr lang="en-US">
              <a:solidFill>
                <a:schemeClr val="tx1"/>
              </a:solidFill>
            </a:endParaRPr>
          </a:p>
        </p:txBody>
      </p:sp>
      <p:sp>
        <p:nvSpPr>
          <p:cNvPr id="39939" name="Rectangle 2"/>
          <p:cNvSpPr>
            <a:spLocks noGrp="1" noRot="1" noChangeAspect="1" noChangeArrowheads="1" noTextEdit="1"/>
          </p:cNvSpPr>
          <p:nvPr>
            <p:ph type="sldImg"/>
          </p:nvPr>
        </p:nvSpPr>
        <p:spPr bwMode="auto">
          <a:xfrm>
            <a:off x="1203325" y="703263"/>
            <a:ext cx="4695825" cy="352107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sp>
      <p:sp>
        <p:nvSpPr>
          <p:cNvPr id="39940" name="Rectangle 3"/>
          <p:cNvSpPr>
            <a:spLocks noGrp="1" noChangeArrowheads="1"/>
          </p:cNvSpPr>
          <p:nvPr>
            <p:ph type="body" idx="1"/>
          </p:nvPr>
        </p:nvSpPr>
        <p:spPr bwMode="auto">
          <a:xfrm>
            <a:off x="710891" y="4460167"/>
            <a:ext cx="5680693" cy="422449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4221" tIns="47111" rIns="94221" bIns="47111"/>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4294967295"/>
          </p:nvPr>
        </p:nvSpPr>
        <p:spPr bwMode="auto">
          <a:xfrm>
            <a:off x="4022485" y="8917127"/>
            <a:ext cx="3078383" cy="46974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464" tIns="46232" rIns="92464" bIns="46232"/>
          <a:lstStyle>
            <a:lvl1pPr eaLnBrk="0" hangingPunct="0">
              <a:defRPr sz="2800">
                <a:solidFill>
                  <a:srgbClr val="000000"/>
                </a:solidFill>
                <a:latin typeface="Times New Roman" pitchFamily="18" charset="0"/>
              </a:defRPr>
            </a:lvl1pPr>
            <a:lvl2pPr marL="751271" indent="-288950" eaLnBrk="0" hangingPunct="0">
              <a:defRPr sz="2800">
                <a:solidFill>
                  <a:srgbClr val="000000"/>
                </a:solidFill>
                <a:latin typeface="Times New Roman" pitchFamily="18" charset="0"/>
              </a:defRPr>
            </a:lvl2pPr>
            <a:lvl3pPr marL="1155802" indent="-231160" eaLnBrk="0" hangingPunct="0">
              <a:defRPr sz="2800">
                <a:solidFill>
                  <a:srgbClr val="000000"/>
                </a:solidFill>
                <a:latin typeface="Times New Roman" pitchFamily="18" charset="0"/>
              </a:defRPr>
            </a:lvl3pPr>
            <a:lvl4pPr marL="1618122" indent="-231160" eaLnBrk="0" hangingPunct="0">
              <a:defRPr sz="2800">
                <a:solidFill>
                  <a:srgbClr val="000000"/>
                </a:solidFill>
                <a:latin typeface="Times New Roman" pitchFamily="18" charset="0"/>
              </a:defRPr>
            </a:lvl4pPr>
            <a:lvl5pPr marL="2080443" indent="-231160" eaLnBrk="0" hangingPunct="0">
              <a:defRPr sz="2800">
                <a:solidFill>
                  <a:srgbClr val="000000"/>
                </a:solidFill>
                <a:latin typeface="Times New Roman" pitchFamily="18" charset="0"/>
              </a:defRPr>
            </a:lvl5pPr>
            <a:lvl6pPr marL="2542764" indent="-231160" eaLnBrk="0" fontAlgn="base" hangingPunct="0">
              <a:spcBef>
                <a:spcPct val="0"/>
              </a:spcBef>
              <a:spcAft>
                <a:spcPct val="0"/>
              </a:spcAft>
              <a:defRPr sz="2800">
                <a:solidFill>
                  <a:srgbClr val="000000"/>
                </a:solidFill>
                <a:latin typeface="Times New Roman" pitchFamily="18" charset="0"/>
              </a:defRPr>
            </a:lvl6pPr>
            <a:lvl7pPr marL="3005084" indent="-231160" eaLnBrk="0" fontAlgn="base" hangingPunct="0">
              <a:spcBef>
                <a:spcPct val="0"/>
              </a:spcBef>
              <a:spcAft>
                <a:spcPct val="0"/>
              </a:spcAft>
              <a:defRPr sz="2800">
                <a:solidFill>
                  <a:srgbClr val="000000"/>
                </a:solidFill>
                <a:latin typeface="Times New Roman" pitchFamily="18" charset="0"/>
              </a:defRPr>
            </a:lvl7pPr>
            <a:lvl8pPr marL="3467405" indent="-231160" eaLnBrk="0" fontAlgn="base" hangingPunct="0">
              <a:spcBef>
                <a:spcPct val="0"/>
              </a:spcBef>
              <a:spcAft>
                <a:spcPct val="0"/>
              </a:spcAft>
              <a:defRPr sz="2800">
                <a:solidFill>
                  <a:srgbClr val="000000"/>
                </a:solidFill>
                <a:latin typeface="Times New Roman" pitchFamily="18" charset="0"/>
              </a:defRPr>
            </a:lvl8pPr>
            <a:lvl9pPr marL="3929725" indent="-231160" eaLnBrk="0" fontAlgn="base" hangingPunct="0">
              <a:spcBef>
                <a:spcPct val="0"/>
              </a:spcBef>
              <a:spcAft>
                <a:spcPct val="0"/>
              </a:spcAft>
              <a:defRPr sz="2800">
                <a:solidFill>
                  <a:srgbClr val="000000"/>
                </a:solidFill>
                <a:latin typeface="Times New Roman" pitchFamily="18" charset="0"/>
              </a:defRPr>
            </a:lvl9pPr>
          </a:lstStyle>
          <a:p>
            <a:pPr eaLnBrk="1" hangingPunct="1"/>
            <a:fld id="{67C7EEED-A5F4-4DFB-8B29-2A4B15F5B52F}" type="slidenum">
              <a:rPr lang="en-US">
                <a:solidFill>
                  <a:schemeClr val="tx1"/>
                </a:solidFill>
              </a:rPr>
              <a:pPr eaLnBrk="1" hangingPunct="1"/>
              <a:t>31</a:t>
            </a:fld>
            <a:endParaRPr lang="en-US">
              <a:solidFill>
                <a:schemeClr val="tx1"/>
              </a:solidFill>
            </a:endParaRPr>
          </a:p>
        </p:txBody>
      </p:sp>
      <p:sp>
        <p:nvSpPr>
          <p:cNvPr id="40963" name="Rectangle 2"/>
          <p:cNvSpPr>
            <a:spLocks noGrp="1" noRot="1" noChangeAspect="1" noChangeArrowheads="1" noTextEdit="1"/>
          </p:cNvSpPr>
          <p:nvPr>
            <p:ph type="sldImg"/>
          </p:nvPr>
        </p:nvSpPr>
        <p:spPr bwMode="auto">
          <a:xfrm>
            <a:off x="1203325" y="703263"/>
            <a:ext cx="4695825" cy="352107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sp>
      <p:sp>
        <p:nvSpPr>
          <p:cNvPr id="40964" name="Rectangle 3"/>
          <p:cNvSpPr>
            <a:spLocks noGrp="1" noChangeArrowheads="1"/>
          </p:cNvSpPr>
          <p:nvPr>
            <p:ph type="body" idx="1"/>
          </p:nvPr>
        </p:nvSpPr>
        <p:spPr bwMode="auto">
          <a:xfrm>
            <a:off x="710891" y="4460167"/>
            <a:ext cx="5680693" cy="422449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4221" tIns="47111" rIns="94221" bIns="47111"/>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050"/>
          <p:cNvSpPr>
            <a:spLocks noChangeArrowheads="1"/>
          </p:cNvSpPr>
          <p:nvPr/>
        </p:nvSpPr>
        <p:spPr bwMode="hidden">
          <a:xfrm>
            <a:off x="228600" y="3200400"/>
            <a:ext cx="8763000" cy="1341438"/>
          </a:xfrm>
          <a:prstGeom prst="rect">
            <a:avLst/>
          </a:prstGeom>
          <a:gradFill rotWithShape="0">
            <a:gsLst>
              <a:gs pos="0">
                <a:schemeClr val="bg2"/>
              </a:gs>
              <a:gs pos="100000">
                <a:schemeClr val="bg1"/>
              </a:gs>
            </a:gsLst>
            <a:path path="shape">
              <a:fillToRect l="50000" t="50000" r="50000" b="50000"/>
            </a:path>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a:endParaRPr kumimoji="1" lang="en-US" sz="2400">
              <a:solidFill>
                <a:schemeClr val="tx1"/>
              </a:solidFill>
            </a:endParaRPr>
          </a:p>
        </p:txBody>
      </p:sp>
      <p:pic>
        <p:nvPicPr>
          <p:cNvPr id="5" name="Picture 2051" descr="D:\FRONTPAGE THEMES\NATURE\ANABNR2.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l="-900" t="-1314" r="-2" b="-36961"/>
          <a:stretch>
            <a:fillRect/>
          </a:stretch>
        </p:blipFill>
        <p:spPr bwMode="auto">
          <a:xfrm>
            <a:off x="533400" y="3200400"/>
            <a:ext cx="8458200" cy="1158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Rectangle 2052"/>
          <p:cNvSpPr>
            <a:spLocks noChangeArrowheads="1"/>
          </p:cNvSpPr>
          <p:nvPr/>
        </p:nvSpPr>
        <p:spPr bwMode="hidden">
          <a:xfrm>
            <a:off x="795338" y="2895600"/>
            <a:ext cx="304800" cy="990600"/>
          </a:xfrm>
          <a:prstGeom prst="rect">
            <a:avLst/>
          </a:prstGeom>
          <a:solidFill>
            <a:schemeClr val="accent2">
              <a:alpha val="50195"/>
            </a:scheme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a:endParaRPr kumimoji="1" lang="en-US" sz="2400">
              <a:solidFill>
                <a:schemeClr val="tx1"/>
              </a:solidFill>
            </a:endParaRPr>
          </a:p>
        </p:txBody>
      </p:sp>
      <p:sp>
        <p:nvSpPr>
          <p:cNvPr id="51205" name="Rectangle 2053"/>
          <p:cNvSpPr>
            <a:spLocks noGrp="1" noChangeArrowheads="1"/>
          </p:cNvSpPr>
          <p:nvPr>
            <p:ph type="ctrTitle"/>
          </p:nvPr>
        </p:nvSpPr>
        <p:spPr>
          <a:xfrm>
            <a:off x="1143000" y="1981200"/>
            <a:ext cx="7772400" cy="1143000"/>
          </a:xfrm>
        </p:spPr>
        <p:txBody>
          <a:bodyPr/>
          <a:lstStyle>
            <a:lvl1pPr>
              <a:defRPr/>
            </a:lvl1pPr>
          </a:lstStyle>
          <a:p>
            <a:r>
              <a:rPr lang="en-US"/>
              <a:t>Click to edit Master title style</a:t>
            </a:r>
          </a:p>
        </p:txBody>
      </p:sp>
      <p:sp>
        <p:nvSpPr>
          <p:cNvPr id="51206" name="Rectangle 2054"/>
          <p:cNvSpPr>
            <a:spLocks noGrp="1" noChangeArrowheads="1"/>
          </p:cNvSpPr>
          <p:nvPr>
            <p:ph type="subTitle" idx="1"/>
          </p:nvPr>
        </p:nvSpPr>
        <p:spPr>
          <a:xfrm>
            <a:off x="2038350" y="4351338"/>
            <a:ext cx="6400800" cy="1371600"/>
          </a:xfrm>
        </p:spPr>
        <p:txBody>
          <a:bodyPr/>
          <a:lstStyle>
            <a:lvl1pPr marL="0" indent="0">
              <a:buFont typeface="Wingdings" pitchFamily="2" charset="2"/>
              <a:buNone/>
              <a:defRPr/>
            </a:lvl1pPr>
          </a:lstStyle>
          <a:p>
            <a:r>
              <a:rPr lang="en-US"/>
              <a:t>Click to edit Master subtitle style</a:t>
            </a:r>
          </a:p>
        </p:txBody>
      </p:sp>
      <p:sp>
        <p:nvSpPr>
          <p:cNvPr id="7" name="Rectangle 2055"/>
          <p:cNvSpPr>
            <a:spLocks noGrp="1" noChangeArrowheads="1"/>
          </p:cNvSpPr>
          <p:nvPr>
            <p:ph type="dt" sz="half" idx="10"/>
          </p:nvPr>
        </p:nvSpPr>
        <p:spPr>
          <a:xfrm>
            <a:off x="685800" y="6324600"/>
            <a:ext cx="1905000" cy="457200"/>
          </a:xfrm>
        </p:spPr>
        <p:txBody>
          <a:bodyPr/>
          <a:lstStyle>
            <a:lvl1pPr>
              <a:defRPr/>
            </a:lvl1pPr>
          </a:lstStyle>
          <a:p>
            <a:pPr>
              <a:defRPr/>
            </a:pPr>
            <a:endParaRPr lang="en-US"/>
          </a:p>
        </p:txBody>
      </p:sp>
      <p:sp>
        <p:nvSpPr>
          <p:cNvPr id="8" name="Rectangle 2056"/>
          <p:cNvSpPr>
            <a:spLocks noGrp="1" noChangeArrowheads="1"/>
          </p:cNvSpPr>
          <p:nvPr>
            <p:ph type="ftr" sz="quarter" idx="11"/>
          </p:nvPr>
        </p:nvSpPr>
        <p:spPr>
          <a:xfrm>
            <a:off x="3124200" y="6324600"/>
            <a:ext cx="2895600" cy="457200"/>
          </a:xfrm>
        </p:spPr>
        <p:txBody>
          <a:bodyPr/>
          <a:lstStyle>
            <a:lvl1pPr>
              <a:defRPr/>
            </a:lvl1pPr>
          </a:lstStyle>
          <a:p>
            <a:pPr>
              <a:defRPr/>
            </a:pPr>
            <a:endParaRPr lang="en-US"/>
          </a:p>
        </p:txBody>
      </p:sp>
      <p:sp>
        <p:nvSpPr>
          <p:cNvPr id="9" name="Rectangle 2057"/>
          <p:cNvSpPr>
            <a:spLocks noGrp="1" noChangeArrowheads="1"/>
          </p:cNvSpPr>
          <p:nvPr>
            <p:ph type="sldNum" sz="quarter" idx="12"/>
          </p:nvPr>
        </p:nvSpPr>
        <p:spPr>
          <a:xfrm>
            <a:off x="6553200" y="6324600"/>
            <a:ext cx="1905000" cy="457200"/>
          </a:xfrm>
        </p:spPr>
        <p:txBody>
          <a:bodyPr/>
          <a:lstStyle>
            <a:lvl1pPr>
              <a:defRPr sz="1400"/>
            </a:lvl1pPr>
          </a:lstStyle>
          <a:p>
            <a:pPr>
              <a:defRPr/>
            </a:pPr>
            <a:fld id="{04073E8E-24D0-4A93-A849-BF28046BCF7B}" type="slidenum">
              <a:rPr lang="en-US"/>
              <a:pPr>
                <a:defRPr/>
              </a:pPr>
              <a:t>‹#›</a:t>
            </a:fld>
            <a:endParaRPr lang="en-US"/>
          </a:p>
        </p:txBody>
      </p:sp>
    </p:spTree>
    <p:extLst>
      <p:ext uri="{BB962C8B-B14F-4D97-AF65-F5344CB8AC3E}">
        <p14:creationId xmlns:p14="http://schemas.microsoft.com/office/powerpoint/2010/main" xmlns="" val="3458743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07DA14B5-888E-457A-A53B-1569776C2AD2}" type="slidenum">
              <a:rPr lang="en-US"/>
              <a:pPr>
                <a:defRPr/>
              </a:pPr>
              <a:t>‹#›</a:t>
            </a:fld>
            <a:endParaRPr lang="en-US" sz="1400"/>
          </a:p>
        </p:txBody>
      </p:sp>
    </p:spTree>
    <p:extLst>
      <p:ext uri="{BB962C8B-B14F-4D97-AF65-F5344CB8AC3E}">
        <p14:creationId xmlns:p14="http://schemas.microsoft.com/office/powerpoint/2010/main" xmlns="" val="3294337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838200"/>
            <a:ext cx="1943100" cy="53784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838200"/>
            <a:ext cx="5676900" cy="5378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9BD8A51D-1A09-4C69-A1C0-111934FED17A}" type="slidenum">
              <a:rPr lang="en-US"/>
              <a:pPr>
                <a:defRPr/>
              </a:pPr>
              <a:t>‹#›</a:t>
            </a:fld>
            <a:endParaRPr lang="en-US" sz="1400"/>
          </a:p>
        </p:txBody>
      </p:sp>
    </p:spTree>
    <p:extLst>
      <p:ext uri="{BB962C8B-B14F-4D97-AF65-F5344CB8AC3E}">
        <p14:creationId xmlns:p14="http://schemas.microsoft.com/office/powerpoint/2010/main" xmlns="" val="4678083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73163" y="4572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73163"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35563"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7"/>
          <p:cNvSpPr>
            <a:spLocks noGrp="1" noChangeArrowheads="1"/>
          </p:cNvSpPr>
          <p:nvPr>
            <p:ph type="dt" sz="half" idx="10"/>
          </p:nvPr>
        </p:nvSpPr>
        <p:spPr/>
        <p:txBody>
          <a:bodyPr/>
          <a:lstStyle>
            <a:lvl1pPr>
              <a:defRPr/>
            </a:lvl1pPr>
          </a:lstStyle>
          <a:p>
            <a:pPr>
              <a:defRPr/>
            </a:pPr>
            <a:endParaRPr lang="en-US"/>
          </a:p>
        </p:txBody>
      </p:sp>
      <p:sp>
        <p:nvSpPr>
          <p:cNvPr id="6" name="Rectangle 28"/>
          <p:cNvSpPr>
            <a:spLocks noGrp="1" noChangeArrowheads="1"/>
          </p:cNvSpPr>
          <p:nvPr>
            <p:ph type="ftr" sz="quarter" idx="11"/>
          </p:nvPr>
        </p:nvSpPr>
        <p:spPr/>
        <p:txBody>
          <a:bodyPr/>
          <a:lstStyle>
            <a:lvl1pPr>
              <a:defRPr/>
            </a:lvl1pPr>
          </a:lstStyle>
          <a:p>
            <a:pPr>
              <a:defRPr/>
            </a:pPr>
            <a:endParaRPr lang="en-US"/>
          </a:p>
        </p:txBody>
      </p:sp>
      <p:sp>
        <p:nvSpPr>
          <p:cNvPr id="7" name="Rectangle 29"/>
          <p:cNvSpPr>
            <a:spLocks noGrp="1" noChangeArrowheads="1"/>
          </p:cNvSpPr>
          <p:nvPr>
            <p:ph type="sldNum" sz="quarter" idx="12"/>
          </p:nvPr>
        </p:nvSpPr>
        <p:spPr/>
        <p:txBody>
          <a:bodyPr/>
          <a:lstStyle>
            <a:lvl1pPr>
              <a:defRPr/>
            </a:lvl1pPr>
          </a:lstStyle>
          <a:p>
            <a:pPr>
              <a:defRPr/>
            </a:pPr>
            <a:fld id="{CFB2B0F4-7E74-44E5-BC9E-12F0C9999792}" type="slidenum">
              <a:rPr lang="en-US"/>
              <a:pPr>
                <a:defRPr/>
              </a:pPr>
              <a:t>‹#›</a:t>
            </a:fld>
            <a:endParaRPr lang="en-US" dirty="0"/>
          </a:p>
        </p:txBody>
      </p:sp>
    </p:spTree>
    <p:extLst>
      <p:ext uri="{BB962C8B-B14F-4D97-AF65-F5344CB8AC3E}">
        <p14:creationId xmlns:p14="http://schemas.microsoft.com/office/powerpoint/2010/main" xmlns="" val="2602962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E3255787-2820-41F5-8605-E50CFC5D3FCC}" type="slidenum">
              <a:rPr lang="en-US"/>
              <a:pPr>
                <a:defRPr/>
              </a:pPr>
              <a:t>‹#›</a:t>
            </a:fld>
            <a:endParaRPr lang="en-US" sz="1400"/>
          </a:p>
        </p:txBody>
      </p:sp>
    </p:spTree>
    <p:extLst>
      <p:ext uri="{BB962C8B-B14F-4D97-AF65-F5344CB8AC3E}">
        <p14:creationId xmlns:p14="http://schemas.microsoft.com/office/powerpoint/2010/main" xmlns="" val="3255120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8E129100-6620-4C07-8CB6-E1D9D0251C77}" type="slidenum">
              <a:rPr lang="en-US"/>
              <a:pPr>
                <a:defRPr/>
              </a:pPr>
              <a:t>‹#›</a:t>
            </a:fld>
            <a:endParaRPr lang="en-US" sz="1400"/>
          </a:p>
        </p:txBody>
      </p:sp>
    </p:spTree>
    <p:extLst>
      <p:ext uri="{BB962C8B-B14F-4D97-AF65-F5344CB8AC3E}">
        <p14:creationId xmlns:p14="http://schemas.microsoft.com/office/powerpoint/2010/main" xmlns="" val="1042576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21018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21018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20CC64C1-674C-4FCF-8805-881DE8B9611A}" type="slidenum">
              <a:rPr lang="en-US"/>
              <a:pPr>
                <a:defRPr/>
              </a:pPr>
              <a:t>‹#›</a:t>
            </a:fld>
            <a:endParaRPr lang="en-US" sz="1400"/>
          </a:p>
        </p:txBody>
      </p:sp>
    </p:spTree>
    <p:extLst>
      <p:ext uri="{BB962C8B-B14F-4D97-AF65-F5344CB8AC3E}">
        <p14:creationId xmlns:p14="http://schemas.microsoft.com/office/powerpoint/2010/main" xmlns="" val="2498329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a:ln/>
        </p:spPr>
        <p:txBody>
          <a:bodyPr/>
          <a:lstStyle>
            <a:lvl1pPr>
              <a:defRPr/>
            </a:lvl1pPr>
          </a:lstStyle>
          <a:p>
            <a:pPr>
              <a:defRPr/>
            </a:pPr>
            <a:endParaRPr lang="en-US"/>
          </a:p>
        </p:txBody>
      </p:sp>
      <p:sp>
        <p:nvSpPr>
          <p:cNvPr id="8" name="Rectangle 8"/>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pPr>
              <a:defRPr/>
            </a:pPr>
            <a:fld id="{33CC2DDD-3935-4732-BE5F-A9CC850197BD}" type="slidenum">
              <a:rPr lang="en-US"/>
              <a:pPr>
                <a:defRPr/>
              </a:pPr>
              <a:t>‹#›</a:t>
            </a:fld>
            <a:endParaRPr lang="en-US" sz="1400"/>
          </a:p>
        </p:txBody>
      </p:sp>
    </p:spTree>
    <p:extLst>
      <p:ext uri="{BB962C8B-B14F-4D97-AF65-F5344CB8AC3E}">
        <p14:creationId xmlns:p14="http://schemas.microsoft.com/office/powerpoint/2010/main" xmlns="" val="2213860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a:ln/>
        </p:spPr>
        <p:txBody>
          <a:bodyPr/>
          <a:lstStyle>
            <a:lvl1pPr>
              <a:defRPr/>
            </a:lvl1pPr>
          </a:lstStyle>
          <a:p>
            <a:pPr>
              <a:defRPr/>
            </a:pPr>
            <a:endParaRPr lang="en-US"/>
          </a:p>
        </p:txBody>
      </p:sp>
      <p:sp>
        <p:nvSpPr>
          <p:cNvPr id="4" name="Rectangle 8"/>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pPr>
              <a:defRPr/>
            </a:pPr>
            <a:fld id="{8380D73B-0451-462A-B2A3-9C0EC7A7726B}" type="slidenum">
              <a:rPr lang="en-US"/>
              <a:pPr>
                <a:defRPr/>
              </a:pPr>
              <a:t>‹#›</a:t>
            </a:fld>
            <a:endParaRPr lang="en-US" sz="1400"/>
          </a:p>
        </p:txBody>
      </p:sp>
    </p:spTree>
    <p:extLst>
      <p:ext uri="{BB962C8B-B14F-4D97-AF65-F5344CB8AC3E}">
        <p14:creationId xmlns:p14="http://schemas.microsoft.com/office/powerpoint/2010/main" xmlns="" val="2108220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a:p>
        </p:txBody>
      </p:sp>
      <p:sp>
        <p:nvSpPr>
          <p:cNvPr id="3" name="Rectangle 8"/>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pPr>
              <a:defRPr/>
            </a:pPr>
            <a:fld id="{1404D337-435B-4C74-A5A5-E28A2756DDE9}" type="slidenum">
              <a:rPr lang="en-US"/>
              <a:pPr>
                <a:defRPr/>
              </a:pPr>
              <a:t>‹#›</a:t>
            </a:fld>
            <a:endParaRPr lang="en-US" sz="1400"/>
          </a:p>
        </p:txBody>
      </p:sp>
    </p:spTree>
    <p:extLst>
      <p:ext uri="{BB962C8B-B14F-4D97-AF65-F5344CB8AC3E}">
        <p14:creationId xmlns:p14="http://schemas.microsoft.com/office/powerpoint/2010/main" xmlns="" val="1701354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9B971E4C-5D7F-406D-BA6A-DFE9D6D61929}" type="slidenum">
              <a:rPr lang="en-US"/>
              <a:pPr>
                <a:defRPr/>
              </a:pPr>
              <a:t>‹#›</a:t>
            </a:fld>
            <a:endParaRPr lang="en-US" sz="1400"/>
          </a:p>
        </p:txBody>
      </p:sp>
    </p:spTree>
    <p:extLst>
      <p:ext uri="{BB962C8B-B14F-4D97-AF65-F5344CB8AC3E}">
        <p14:creationId xmlns:p14="http://schemas.microsoft.com/office/powerpoint/2010/main" xmlns="" val="211672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22336B02-7076-4C75-8E2B-28B919D61358}" type="slidenum">
              <a:rPr lang="en-US"/>
              <a:pPr>
                <a:defRPr/>
              </a:pPr>
              <a:t>‹#›</a:t>
            </a:fld>
            <a:endParaRPr lang="en-US" sz="1400"/>
          </a:p>
        </p:txBody>
      </p:sp>
    </p:spTree>
    <p:extLst>
      <p:ext uri="{BB962C8B-B14F-4D97-AF65-F5344CB8AC3E}">
        <p14:creationId xmlns:p14="http://schemas.microsoft.com/office/powerpoint/2010/main" xmlns="" val="1899636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hidden">
          <a:xfrm>
            <a:off x="152400" y="0"/>
            <a:ext cx="1447800" cy="685800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a:endParaRPr kumimoji="1" lang="en-US" sz="2400">
              <a:solidFill>
                <a:schemeClr val="tx1"/>
              </a:solidFill>
            </a:endParaRPr>
          </a:p>
        </p:txBody>
      </p:sp>
      <p:sp>
        <p:nvSpPr>
          <p:cNvPr id="1027" name="Rectangle 3"/>
          <p:cNvSpPr>
            <a:spLocks noChangeArrowheads="1"/>
          </p:cNvSpPr>
          <p:nvPr/>
        </p:nvSpPr>
        <p:spPr bwMode="hidden">
          <a:xfrm>
            <a:off x="1676400" y="0"/>
            <a:ext cx="7467600" cy="1219200"/>
          </a:xfrm>
          <a:prstGeom prst="rect">
            <a:avLst/>
          </a:prstGeom>
          <a:gradFill rotWithShape="0">
            <a:gsLst>
              <a:gs pos="0">
                <a:schemeClr val="bg2"/>
              </a:gs>
              <a:gs pos="100000">
                <a:schemeClr val="bg1"/>
              </a:gs>
            </a:gsLst>
            <a:path path="shape">
              <a:fillToRect l="50000" t="50000" r="50000" b="50000"/>
            </a:path>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a:endParaRPr kumimoji="1" lang="en-US" sz="2400">
              <a:solidFill>
                <a:schemeClr val="tx1"/>
              </a:solidFill>
            </a:endParaRPr>
          </a:p>
        </p:txBody>
      </p:sp>
      <p:sp>
        <p:nvSpPr>
          <p:cNvPr id="1028" name="Rectangle 4" descr="Stationery"/>
          <p:cNvSpPr>
            <a:spLocks noChangeArrowheads="1"/>
          </p:cNvSpPr>
          <p:nvPr/>
        </p:nvSpPr>
        <p:spPr bwMode="auto">
          <a:xfrm>
            <a:off x="457200" y="0"/>
            <a:ext cx="1219200" cy="762000"/>
          </a:xfrm>
          <a:prstGeom prst="rect">
            <a:avLst/>
          </a:prstGeom>
          <a:blipFill dpi="0" rotWithShape="0">
            <a:blip r:embed="rId14" cstate="print"/>
            <a:srcRect/>
            <a:tile tx="0" ty="0" sx="100000" sy="100000" flip="none" algn="tl"/>
          </a:blip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a:endParaRPr kumimoji="1" lang="en-US" sz="2400">
              <a:solidFill>
                <a:schemeClr val="tx1"/>
              </a:solidFill>
            </a:endParaRPr>
          </a:p>
        </p:txBody>
      </p:sp>
      <p:sp>
        <p:nvSpPr>
          <p:cNvPr id="1029" name="Rectangle 5" descr="Stationery"/>
          <p:cNvSpPr>
            <a:spLocks noChangeArrowheads="1"/>
          </p:cNvSpPr>
          <p:nvPr/>
        </p:nvSpPr>
        <p:spPr bwMode="auto">
          <a:xfrm>
            <a:off x="0" y="0"/>
            <a:ext cx="457200" cy="6858000"/>
          </a:xfrm>
          <a:prstGeom prst="rect">
            <a:avLst/>
          </a:prstGeom>
          <a:blipFill dpi="0" rotWithShape="0">
            <a:blip r:embed="rId14" cstate="print"/>
            <a:srcRect/>
            <a:tile tx="0" ty="0" sx="100000" sy="100000" flip="none" algn="tl"/>
          </a:blip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a:endParaRPr kumimoji="1" lang="en-US" sz="2400">
              <a:solidFill>
                <a:schemeClr val="tx1"/>
              </a:solidFill>
            </a:endParaRPr>
          </a:p>
        </p:txBody>
      </p:sp>
      <p:sp>
        <p:nvSpPr>
          <p:cNvPr id="1030" name="Rectangle 6"/>
          <p:cNvSpPr>
            <a:spLocks noGrp="1" noChangeArrowheads="1"/>
          </p:cNvSpPr>
          <p:nvPr>
            <p:ph type="title"/>
          </p:nvPr>
        </p:nvSpPr>
        <p:spPr bwMode="auto">
          <a:xfrm>
            <a:off x="1066800" y="838200"/>
            <a:ext cx="7772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50183" name="Rectangle 7"/>
          <p:cNvSpPr>
            <a:spLocks noGrp="1" noChangeArrowheads="1"/>
          </p:cNvSpPr>
          <p:nvPr>
            <p:ph type="dt" sz="half" idx="2"/>
          </p:nvPr>
        </p:nvSpPr>
        <p:spPr bwMode="auto">
          <a:xfrm>
            <a:off x="1066800" y="6413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solidFill>
                  <a:schemeClr val="tx2"/>
                </a:solidFill>
              </a:defRPr>
            </a:lvl1pPr>
          </a:lstStyle>
          <a:p>
            <a:pPr>
              <a:defRPr/>
            </a:pPr>
            <a:endParaRPr lang="en-US"/>
          </a:p>
        </p:txBody>
      </p:sp>
      <p:sp>
        <p:nvSpPr>
          <p:cNvPr id="50184" name="Rectangle 8"/>
          <p:cNvSpPr>
            <a:spLocks noGrp="1" noChangeArrowheads="1"/>
          </p:cNvSpPr>
          <p:nvPr>
            <p:ph type="ftr" sz="quarter" idx="3"/>
          </p:nvPr>
        </p:nvSpPr>
        <p:spPr bwMode="auto">
          <a:xfrm>
            <a:off x="3429000" y="64135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solidFill>
                  <a:schemeClr val="tx2"/>
                </a:solidFill>
              </a:defRPr>
            </a:lvl1pPr>
          </a:lstStyle>
          <a:p>
            <a:pPr>
              <a:defRPr/>
            </a:pPr>
            <a:endParaRPr lang="en-US"/>
          </a:p>
        </p:txBody>
      </p:sp>
      <p:pic>
        <p:nvPicPr>
          <p:cNvPr id="1033" name="Picture 9" descr="C:\Wendy\anabnr2.GIF"/>
          <p:cNvPicPr>
            <a:picLocks noChangeAspect="1" noChangeArrowheads="1"/>
          </p:cNvPicPr>
          <p:nvPr/>
        </p:nvPicPr>
        <p:blipFill>
          <a:blip r:embed="rId15" cstate="print">
            <a:extLst>
              <a:ext uri="{28A0092B-C50C-407E-A947-70E740481C1C}">
                <a14:useLocalDpi xmlns:a14="http://schemas.microsoft.com/office/drawing/2010/main" xmlns="" val="0"/>
              </a:ext>
            </a:extLst>
          </a:blip>
          <a:srcRect/>
          <a:stretch>
            <a:fillRect/>
          </a:stretch>
        </p:blipFill>
        <p:spPr bwMode="auto">
          <a:xfrm>
            <a:off x="1228725" y="0"/>
            <a:ext cx="7915275" cy="754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34" name="Rectangle 10"/>
          <p:cNvSpPr>
            <a:spLocks noChangeArrowheads="1"/>
          </p:cNvSpPr>
          <p:nvPr/>
        </p:nvSpPr>
        <p:spPr bwMode="auto">
          <a:xfrm>
            <a:off x="304800" y="457200"/>
            <a:ext cx="2514600" cy="304800"/>
          </a:xfrm>
          <a:prstGeom prst="rect">
            <a:avLst/>
          </a:prstGeom>
          <a:solidFill>
            <a:schemeClr val="accent2">
              <a:alpha val="50195"/>
            </a:scheme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a:endParaRPr kumimoji="1" lang="en-US" sz="2400">
              <a:solidFill>
                <a:schemeClr val="tx1"/>
              </a:solidFill>
            </a:endParaRPr>
          </a:p>
        </p:txBody>
      </p:sp>
      <p:sp>
        <p:nvSpPr>
          <p:cNvPr id="50187" name="Rectangle 11"/>
          <p:cNvSpPr>
            <a:spLocks noGrp="1" noChangeArrowheads="1"/>
          </p:cNvSpPr>
          <p:nvPr>
            <p:ph type="sldNum" sz="quarter" idx="4"/>
          </p:nvPr>
        </p:nvSpPr>
        <p:spPr bwMode="auto">
          <a:xfrm>
            <a:off x="8229600" y="6413500"/>
            <a:ext cx="914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2400">
                <a:solidFill>
                  <a:schemeClr val="tx2"/>
                </a:solidFill>
              </a:defRPr>
            </a:lvl1pPr>
          </a:lstStyle>
          <a:p>
            <a:pPr>
              <a:defRPr/>
            </a:pPr>
            <a:fld id="{A1D78682-1249-4B13-A382-F0F7F830DD5D}" type="slidenum">
              <a:rPr lang="en-US"/>
              <a:pPr>
                <a:defRPr/>
              </a:pPr>
              <a:t>‹#›</a:t>
            </a:fld>
            <a:endParaRPr lang="en-US" sz="1400"/>
          </a:p>
        </p:txBody>
      </p:sp>
      <p:sp>
        <p:nvSpPr>
          <p:cNvPr id="1036" name="Rectangle 12"/>
          <p:cNvSpPr>
            <a:spLocks noGrp="1" noChangeArrowheads="1"/>
          </p:cNvSpPr>
          <p:nvPr>
            <p:ph type="body" idx="1"/>
          </p:nvPr>
        </p:nvSpPr>
        <p:spPr bwMode="auto">
          <a:xfrm>
            <a:off x="1066800" y="210185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85"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6" r:id="rId12"/>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457200" indent="-457200" algn="l" rtl="0" eaLnBrk="0" fontAlgn="base" hangingPunct="0">
        <a:spcBef>
          <a:spcPct val="20000"/>
        </a:spcBef>
        <a:spcAft>
          <a:spcPct val="0"/>
        </a:spcAft>
        <a:buClr>
          <a:srgbClr val="A50021"/>
        </a:buClr>
        <a:buSzPct val="75000"/>
        <a:buFont typeface="Wingdings" pitchFamily="2" charset="2"/>
        <a:buChar char="n"/>
        <a:defRPr sz="3200">
          <a:solidFill>
            <a:schemeClr val="tx1"/>
          </a:solidFill>
          <a:latin typeface="+mn-lt"/>
          <a:ea typeface="+mn-ea"/>
          <a:cs typeface="+mn-cs"/>
        </a:defRPr>
      </a:lvl1pPr>
      <a:lvl2pPr marL="1027113" indent="-45561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0013" indent="-228600" algn="l" rtl="0" eaLnBrk="0" fontAlgn="base" hangingPunct="0">
        <a:spcBef>
          <a:spcPct val="20000"/>
        </a:spcBef>
        <a:spcAft>
          <a:spcPct val="0"/>
        </a:spcAft>
        <a:buClr>
          <a:srgbClr val="666699"/>
        </a:buClr>
        <a:buSzPct val="70000"/>
        <a:buFont typeface="Wingdings" pitchFamily="2" charset="2"/>
        <a:buChar char="n"/>
        <a:defRPr sz="2400">
          <a:solidFill>
            <a:schemeClr val="tx1"/>
          </a:solidFill>
          <a:latin typeface="+mn-lt"/>
        </a:defRPr>
      </a:lvl3pPr>
      <a:lvl4pPr marL="1712913" indent="-228600" algn="l" rtl="0" eaLnBrk="0" fontAlgn="base" hangingPunct="0">
        <a:spcBef>
          <a:spcPct val="20000"/>
        </a:spcBef>
        <a:spcAft>
          <a:spcPct val="0"/>
        </a:spcAft>
        <a:buSzPct val="60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55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2.xml"/><Relationship Id="rId7" Type="http://schemas.openxmlformats.org/officeDocument/2006/relationships/diagramColors" Target="../diagrams/colors1.xml"/><Relationship Id="rId2" Type="http://schemas.openxmlformats.org/officeDocument/2006/relationships/slideLayout" Target="../slideLayouts/slideLayout1.xml"/><Relationship Id="rId1" Type="http://schemas.openxmlformats.org/officeDocument/2006/relationships/tags" Target="../tags/tag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10.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914400" y="457200"/>
            <a:ext cx="8458200" cy="1524000"/>
          </a:xfrm>
        </p:spPr>
        <p:txBody>
          <a:bodyPr/>
          <a:lstStyle/>
          <a:p>
            <a:pPr algn="ctr" eaLnBrk="1" hangingPunct="1"/>
            <a:r>
              <a:rPr lang="en-US" b="1" i="1" dirty="0" smtClean="0"/>
              <a:t>Increasing Student Motivation:</a:t>
            </a:r>
            <a:br>
              <a:rPr lang="en-US" b="1" i="1" dirty="0" smtClean="0"/>
            </a:br>
            <a:r>
              <a:rPr lang="en-US" sz="3200" b="1" dirty="0" smtClean="0"/>
              <a:t>It May Be Easier Than You Think!</a:t>
            </a:r>
          </a:p>
        </p:txBody>
      </p:sp>
      <p:sp>
        <p:nvSpPr>
          <p:cNvPr id="4099" name="Rectangle 3"/>
          <p:cNvSpPr>
            <a:spLocks noGrp="1" noChangeArrowheads="1"/>
          </p:cNvSpPr>
          <p:nvPr>
            <p:ph type="subTitle" idx="1"/>
          </p:nvPr>
        </p:nvSpPr>
        <p:spPr>
          <a:xfrm>
            <a:off x="1371600" y="4267200"/>
            <a:ext cx="7467600" cy="1828800"/>
          </a:xfrm>
        </p:spPr>
        <p:txBody>
          <a:bodyPr/>
          <a:lstStyle/>
          <a:p>
            <a:pPr>
              <a:spcBef>
                <a:spcPts val="0"/>
              </a:spcBef>
            </a:pPr>
            <a:r>
              <a:rPr lang="en-US" sz="2400" b="1" dirty="0">
                <a:solidFill>
                  <a:schemeClr val="tx2">
                    <a:lumMod val="75000"/>
                  </a:schemeClr>
                </a:solidFill>
                <a:cs typeface="Arial" pitchFamily="34" charset="0"/>
              </a:rPr>
              <a:t>Saundra Yancy McGuire, Ph.D.</a:t>
            </a:r>
          </a:p>
          <a:p>
            <a:pPr>
              <a:spcBef>
                <a:spcPts val="0"/>
              </a:spcBef>
            </a:pPr>
            <a:r>
              <a:rPr lang="en-US" sz="2400" b="1" dirty="0" smtClean="0">
                <a:solidFill>
                  <a:schemeClr val="tx2">
                    <a:lumMod val="75000"/>
                  </a:schemeClr>
                </a:solidFill>
                <a:cs typeface="Arial" pitchFamily="34" charset="0"/>
              </a:rPr>
              <a:t>Assistant </a:t>
            </a:r>
            <a:r>
              <a:rPr lang="en-US" sz="2400" b="1" dirty="0">
                <a:solidFill>
                  <a:schemeClr val="tx2">
                    <a:lumMod val="75000"/>
                  </a:schemeClr>
                </a:solidFill>
                <a:cs typeface="Arial" pitchFamily="34" charset="0"/>
              </a:rPr>
              <a:t>Vice </a:t>
            </a:r>
            <a:r>
              <a:rPr lang="en-US" sz="2400" b="1" dirty="0" smtClean="0">
                <a:solidFill>
                  <a:schemeClr val="tx2">
                    <a:lumMod val="75000"/>
                  </a:schemeClr>
                </a:solidFill>
                <a:cs typeface="Arial" pitchFamily="34" charset="0"/>
              </a:rPr>
              <a:t>Chancellor </a:t>
            </a:r>
            <a:r>
              <a:rPr lang="en-US" sz="2400" b="1" dirty="0">
                <a:solidFill>
                  <a:schemeClr val="tx2">
                    <a:lumMod val="75000"/>
                  </a:schemeClr>
                </a:solidFill>
                <a:cs typeface="Arial" pitchFamily="34" charset="0"/>
              </a:rPr>
              <a:t>for Learning, </a:t>
            </a:r>
            <a:r>
              <a:rPr lang="en-US" sz="2400" b="1" dirty="0" smtClean="0">
                <a:solidFill>
                  <a:schemeClr val="tx2">
                    <a:lumMod val="75000"/>
                  </a:schemeClr>
                </a:solidFill>
                <a:cs typeface="Arial" pitchFamily="34" charset="0"/>
              </a:rPr>
              <a:t>Teaching</a:t>
            </a:r>
            <a:r>
              <a:rPr lang="en-US" sz="2400" b="1" dirty="0">
                <a:solidFill>
                  <a:schemeClr val="tx2">
                    <a:lumMod val="75000"/>
                  </a:schemeClr>
                </a:solidFill>
                <a:cs typeface="Arial" pitchFamily="34" charset="0"/>
              </a:rPr>
              <a:t>, &amp;</a:t>
            </a:r>
            <a:r>
              <a:rPr lang="en-US" sz="2400" b="1" dirty="0" smtClean="0">
                <a:solidFill>
                  <a:schemeClr val="tx2">
                    <a:lumMod val="75000"/>
                  </a:schemeClr>
                </a:solidFill>
                <a:cs typeface="Arial" pitchFamily="34" charset="0"/>
              </a:rPr>
              <a:t>   	Retention</a:t>
            </a:r>
          </a:p>
          <a:p>
            <a:pPr>
              <a:spcBef>
                <a:spcPts val="0"/>
              </a:spcBef>
            </a:pPr>
            <a:r>
              <a:rPr lang="en-US" sz="2400" b="1" dirty="0" smtClean="0">
                <a:solidFill>
                  <a:schemeClr val="tx2">
                    <a:lumMod val="75000"/>
                  </a:schemeClr>
                </a:solidFill>
                <a:cs typeface="Arial" pitchFamily="34" charset="0"/>
              </a:rPr>
              <a:t>Professor</a:t>
            </a:r>
            <a:r>
              <a:rPr lang="en-US" sz="2400" b="1" dirty="0">
                <a:solidFill>
                  <a:schemeClr val="tx2">
                    <a:lumMod val="75000"/>
                  </a:schemeClr>
                </a:solidFill>
                <a:cs typeface="Arial" pitchFamily="34" charset="0"/>
              </a:rPr>
              <a:t>, Department of </a:t>
            </a:r>
            <a:r>
              <a:rPr lang="en-US" sz="2400" b="1" dirty="0" smtClean="0">
                <a:solidFill>
                  <a:schemeClr val="tx2">
                    <a:lumMod val="75000"/>
                  </a:schemeClr>
                </a:solidFill>
                <a:cs typeface="Arial" pitchFamily="34" charset="0"/>
              </a:rPr>
              <a:t>Chemistry</a:t>
            </a:r>
          </a:p>
          <a:p>
            <a:pPr>
              <a:spcBef>
                <a:spcPts val="0"/>
              </a:spcBef>
            </a:pPr>
            <a:r>
              <a:rPr lang="en-US" sz="2400" b="1" dirty="0" smtClean="0">
                <a:solidFill>
                  <a:schemeClr val="tx2">
                    <a:lumMod val="75000"/>
                  </a:schemeClr>
                </a:solidFill>
                <a:cs typeface="Arial" pitchFamily="34" charset="0"/>
              </a:rPr>
              <a:t>Past </a:t>
            </a:r>
            <a:r>
              <a:rPr lang="en-US" sz="2400" b="1" dirty="0">
                <a:solidFill>
                  <a:schemeClr val="tx2">
                    <a:lumMod val="75000"/>
                  </a:schemeClr>
                </a:solidFill>
                <a:cs typeface="Arial" pitchFamily="34" charset="0"/>
              </a:rPr>
              <a:t>Director, Center for Academic </a:t>
            </a:r>
            <a:r>
              <a:rPr lang="en-US" sz="2400" b="1" dirty="0" smtClean="0">
                <a:solidFill>
                  <a:schemeClr val="tx2">
                    <a:lumMod val="75000"/>
                  </a:schemeClr>
                </a:solidFill>
                <a:cs typeface="Arial" pitchFamily="34" charset="0"/>
              </a:rPr>
              <a:t>Success</a:t>
            </a:r>
          </a:p>
          <a:p>
            <a:pPr>
              <a:spcBef>
                <a:spcPts val="0"/>
              </a:spcBef>
            </a:pPr>
            <a:r>
              <a:rPr lang="en-US" sz="2400" b="1" dirty="0" smtClean="0">
                <a:solidFill>
                  <a:schemeClr val="tx2">
                    <a:lumMod val="75000"/>
                  </a:schemeClr>
                </a:solidFill>
                <a:cs typeface="Arial" pitchFamily="34" charset="0"/>
              </a:rPr>
              <a:t>Louisiana State University</a:t>
            </a:r>
          </a:p>
          <a:p>
            <a:pPr>
              <a:spcBef>
                <a:spcPts val="0"/>
              </a:spcBef>
            </a:pPr>
            <a:r>
              <a:rPr lang="en-US" sz="2400" b="1" dirty="0" smtClean="0">
                <a:solidFill>
                  <a:schemeClr val="tx2">
                    <a:lumMod val="75000"/>
                  </a:schemeClr>
                </a:solidFill>
              </a:rPr>
              <a:t> </a:t>
            </a:r>
            <a:endParaRPr lang="en-US" sz="2400" b="1" dirty="0">
              <a:solidFill>
                <a:schemeClr val="tx2">
                  <a:lumMod val="75000"/>
                </a:schemeClr>
              </a:solidFill>
            </a:endParaRPr>
          </a:p>
          <a:p>
            <a:pPr eaLnBrk="1" hangingPunct="1">
              <a:spcBef>
                <a:spcPts val="0"/>
              </a:spcBef>
            </a:pPr>
            <a:endParaRPr lang="en-US" dirty="0" smtClean="0">
              <a:solidFill>
                <a:schemeClr val="tx2">
                  <a:lumMod val="75000"/>
                </a:schemeClr>
              </a:solidFill>
            </a:endParaRPr>
          </a:p>
        </p:txBody>
      </p:sp>
      <p:sp>
        <p:nvSpPr>
          <p:cNvPr id="2" name="Rectangle 1"/>
          <p:cNvSpPr/>
          <p:nvPr/>
        </p:nvSpPr>
        <p:spPr bwMode="auto">
          <a:xfrm>
            <a:off x="0" y="-76200"/>
            <a:ext cx="914400" cy="6934200"/>
          </a:xfrm>
          <a:prstGeom prst="rect">
            <a:avLst/>
          </a:prstGeom>
          <a:solidFill>
            <a:schemeClr val="tx2"/>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rgbClr val="000000"/>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066800" y="228600"/>
            <a:ext cx="7772400" cy="838200"/>
          </a:xfrm>
        </p:spPr>
        <p:txBody>
          <a:bodyPr>
            <a:normAutofit fontScale="90000"/>
          </a:bodyPr>
          <a:lstStyle/>
          <a:p>
            <a:pPr algn="ctr" eaLnBrk="1" hangingPunct="1"/>
            <a:r>
              <a:rPr lang="en-US" dirty="0" smtClean="0">
                <a:latin typeface="+mn-lt"/>
              </a:rPr>
              <a:t>Bloom’s Taxonomy</a:t>
            </a:r>
            <a:r>
              <a:rPr lang="en-US" dirty="0" smtClean="0"/>
              <a:t/>
            </a:r>
            <a:br>
              <a:rPr lang="en-US" dirty="0" smtClean="0"/>
            </a:br>
            <a:endParaRPr lang="en-US" sz="2800" dirty="0" smtClean="0"/>
          </a:p>
        </p:txBody>
      </p:sp>
      <p:pic>
        <p:nvPicPr>
          <p:cNvPr id="27651" name="Picture 2"/>
          <p:cNvPicPr>
            <a:picLocks noGrp="1" noChangeAspect="1" noChangeArrowheads="1"/>
          </p:cNvPicPr>
          <p:nvPr>
            <p:ph idx="1"/>
          </p:nvPr>
        </p:nvPicPr>
        <p:blipFill>
          <a:blip r:embed="rId2" cstate="print"/>
          <a:srcRect/>
          <a:stretch>
            <a:fillRect/>
          </a:stretch>
        </p:blipFill>
        <p:spPr>
          <a:xfrm>
            <a:off x="0" y="1295400"/>
            <a:ext cx="9144000" cy="4230688"/>
          </a:xfrm>
          <a:noFill/>
        </p:spPr>
      </p:pic>
      <p:sp>
        <p:nvSpPr>
          <p:cNvPr id="27652" name="TextBox 5"/>
          <p:cNvSpPr txBox="1">
            <a:spLocks noChangeArrowheads="1"/>
          </p:cNvSpPr>
          <p:nvPr/>
        </p:nvSpPr>
        <p:spPr bwMode="auto">
          <a:xfrm>
            <a:off x="0" y="5715000"/>
            <a:ext cx="9144000" cy="1138773"/>
          </a:xfrm>
          <a:prstGeom prst="rect">
            <a:avLst/>
          </a:prstGeom>
          <a:noFill/>
          <a:ln w="9525">
            <a:noFill/>
            <a:miter lim="800000"/>
            <a:headEnd/>
            <a:tailEnd/>
          </a:ln>
        </p:spPr>
        <p:txBody>
          <a:bodyPr>
            <a:spAutoFit/>
          </a:bodyPr>
          <a:lstStyle/>
          <a:p>
            <a:pPr algn="ctr"/>
            <a:r>
              <a:rPr lang="en-US" sz="2800" dirty="0">
                <a:solidFill>
                  <a:schemeClr val="tx2"/>
                </a:solidFill>
                <a:latin typeface="Technical"/>
              </a:rPr>
              <a:t>Anderson &amp; Krathwohl, 2001</a:t>
            </a:r>
            <a:r>
              <a:rPr lang="en-US" sz="2800" dirty="0">
                <a:latin typeface="Technical"/>
              </a:rPr>
              <a:t> </a:t>
            </a:r>
            <a:endParaRPr lang="en-US" sz="2800" dirty="0" smtClean="0">
              <a:latin typeface="Technical"/>
            </a:endParaRPr>
          </a:p>
          <a:p>
            <a:pPr algn="ctr"/>
            <a:endParaRPr lang="en-US" sz="2000" i="1" dirty="0" smtClean="0">
              <a:latin typeface="Technical"/>
            </a:endParaRPr>
          </a:p>
          <a:p>
            <a:pPr algn="ctr"/>
            <a:r>
              <a:rPr lang="en-US" sz="2000" i="1" dirty="0" smtClean="0">
                <a:latin typeface="Technical"/>
              </a:rPr>
              <a:t>http</a:t>
            </a:r>
            <a:r>
              <a:rPr lang="en-US" sz="2000" i="1" dirty="0">
                <a:latin typeface="Technical"/>
              </a:rPr>
              <a:t>://projects.coe.uga.edu/epltt/index.php?title=Bloom's_Taxonomy</a:t>
            </a:r>
          </a:p>
        </p:txBody>
      </p:sp>
      <p:cxnSp>
        <p:nvCxnSpPr>
          <p:cNvPr id="5" name="Straight Connector 4"/>
          <p:cNvCxnSpPr/>
          <p:nvPr/>
        </p:nvCxnSpPr>
        <p:spPr>
          <a:xfrm>
            <a:off x="0" y="1066800"/>
            <a:ext cx="9144000" cy="0"/>
          </a:xfrm>
          <a:prstGeom prst="line">
            <a:avLst/>
          </a:prstGeom>
          <a:ln w="127000">
            <a:solidFill>
              <a:srgbClr val="461D7C"/>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0" y="6172200"/>
            <a:ext cx="9144000" cy="0"/>
          </a:xfrm>
          <a:prstGeom prst="line">
            <a:avLst/>
          </a:prstGeom>
          <a:ln w="63500">
            <a:solidFill>
              <a:srgbClr val="461D7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7377169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p:cNvSpPr>
            <a:spLocks noChangeArrowheads="1"/>
          </p:cNvSpPr>
          <p:nvPr/>
        </p:nvSpPr>
        <p:spPr bwMode="auto">
          <a:xfrm>
            <a:off x="1524000" y="201613"/>
            <a:ext cx="6172200" cy="6253162"/>
          </a:xfrm>
          <a:prstGeom prst="triangle">
            <a:avLst>
              <a:gd name="adj" fmla="val 50000"/>
            </a:avLst>
          </a:prstGeom>
          <a:solidFill>
            <a:schemeClr val="bg1"/>
          </a:solidFill>
          <a:ln w="9525">
            <a:solidFill>
              <a:schemeClr val="tx1"/>
            </a:solidFill>
            <a:miter lim="800000"/>
            <a:headEnd/>
            <a:tailEnd/>
          </a:ln>
        </p:spPr>
        <p:txBody>
          <a:bodyPr wrap="none" anchor="ctr"/>
          <a:lstStyle/>
          <a:p>
            <a:endParaRPr lang="en-US" dirty="0"/>
          </a:p>
        </p:txBody>
      </p:sp>
      <p:sp>
        <p:nvSpPr>
          <p:cNvPr id="28675" name="Freeform 3"/>
          <p:cNvSpPr>
            <a:spLocks/>
          </p:cNvSpPr>
          <p:nvPr/>
        </p:nvSpPr>
        <p:spPr bwMode="auto">
          <a:xfrm>
            <a:off x="2541588" y="4337050"/>
            <a:ext cx="4117975" cy="1588"/>
          </a:xfrm>
          <a:custGeom>
            <a:avLst/>
            <a:gdLst>
              <a:gd name="T0" fmla="*/ 0 w 2853"/>
              <a:gd name="T1" fmla="*/ 0 h 1"/>
              <a:gd name="T2" fmla="*/ 2147483647 w 2853"/>
              <a:gd name="T3" fmla="*/ 0 h 1"/>
              <a:gd name="T4" fmla="*/ 0 60000 65536"/>
              <a:gd name="T5" fmla="*/ 0 60000 65536"/>
              <a:gd name="T6" fmla="*/ 0 w 2853"/>
              <a:gd name="T7" fmla="*/ 0 h 1"/>
              <a:gd name="T8" fmla="*/ 2853 w 2853"/>
              <a:gd name="T9" fmla="*/ 1 h 1"/>
            </a:gdLst>
            <a:ahLst/>
            <a:cxnLst>
              <a:cxn ang="T4">
                <a:pos x="T0" y="T1"/>
              </a:cxn>
              <a:cxn ang="T5">
                <a:pos x="T2" y="T3"/>
              </a:cxn>
            </a:cxnLst>
            <a:rect l="T6" t="T7" r="T8" b="T9"/>
            <a:pathLst>
              <a:path w="2853" h="1">
                <a:moveTo>
                  <a:pt x="0" y="0"/>
                </a:moveTo>
                <a:lnTo>
                  <a:pt x="2853" y="0"/>
                </a:lnTo>
              </a:path>
            </a:pathLst>
          </a:custGeom>
          <a:noFill/>
          <a:ln w="9525">
            <a:solidFill>
              <a:schemeClr val="tx1"/>
            </a:solidFill>
            <a:round/>
            <a:headEnd/>
            <a:tailEnd/>
          </a:ln>
        </p:spPr>
        <p:txBody>
          <a:bodyPr/>
          <a:lstStyle/>
          <a:p>
            <a:endParaRPr lang="en-US" dirty="0"/>
          </a:p>
        </p:txBody>
      </p:sp>
      <p:sp>
        <p:nvSpPr>
          <p:cNvPr id="28676" name="Freeform 4"/>
          <p:cNvSpPr>
            <a:spLocks/>
          </p:cNvSpPr>
          <p:nvPr/>
        </p:nvSpPr>
        <p:spPr bwMode="auto">
          <a:xfrm>
            <a:off x="2032000" y="5454650"/>
            <a:ext cx="5181600" cy="1588"/>
          </a:xfrm>
          <a:custGeom>
            <a:avLst/>
            <a:gdLst>
              <a:gd name="T0" fmla="*/ 0 w 3590"/>
              <a:gd name="T1" fmla="*/ 0 h 1"/>
              <a:gd name="T2" fmla="*/ 2147483647 w 3590"/>
              <a:gd name="T3" fmla="*/ 0 h 1"/>
              <a:gd name="T4" fmla="*/ 0 60000 65536"/>
              <a:gd name="T5" fmla="*/ 0 60000 65536"/>
              <a:gd name="T6" fmla="*/ 0 w 3590"/>
              <a:gd name="T7" fmla="*/ 0 h 1"/>
              <a:gd name="T8" fmla="*/ 3590 w 3590"/>
              <a:gd name="T9" fmla="*/ 1 h 1"/>
            </a:gdLst>
            <a:ahLst/>
            <a:cxnLst>
              <a:cxn ang="T4">
                <a:pos x="T0" y="T1"/>
              </a:cxn>
              <a:cxn ang="T5">
                <a:pos x="T2" y="T3"/>
              </a:cxn>
            </a:cxnLst>
            <a:rect l="T6" t="T7" r="T8" b="T9"/>
            <a:pathLst>
              <a:path w="3590" h="1">
                <a:moveTo>
                  <a:pt x="0" y="0"/>
                </a:moveTo>
                <a:lnTo>
                  <a:pt x="3590" y="0"/>
                </a:lnTo>
              </a:path>
            </a:pathLst>
          </a:custGeom>
          <a:noFill/>
          <a:ln w="9525">
            <a:solidFill>
              <a:schemeClr val="tx1"/>
            </a:solidFill>
            <a:round/>
            <a:headEnd/>
            <a:tailEnd/>
          </a:ln>
        </p:spPr>
        <p:txBody>
          <a:bodyPr/>
          <a:lstStyle/>
          <a:p>
            <a:endParaRPr lang="en-US" dirty="0"/>
          </a:p>
        </p:txBody>
      </p:sp>
      <p:sp>
        <p:nvSpPr>
          <p:cNvPr id="28677" name="Text Box 5"/>
          <p:cNvSpPr txBox="1">
            <a:spLocks noChangeArrowheads="1"/>
          </p:cNvSpPr>
          <p:nvPr/>
        </p:nvSpPr>
        <p:spPr bwMode="auto">
          <a:xfrm>
            <a:off x="3848100" y="673100"/>
            <a:ext cx="1524000" cy="417513"/>
          </a:xfrm>
          <a:prstGeom prst="rect">
            <a:avLst/>
          </a:prstGeom>
          <a:noFill/>
          <a:ln w="9525">
            <a:noFill/>
            <a:miter lim="800000"/>
            <a:headEnd/>
            <a:tailEnd/>
          </a:ln>
        </p:spPr>
        <p:txBody>
          <a:bodyPr lIns="82058" tIns="41029" rIns="82058" bIns="41029">
            <a:spAutoFit/>
          </a:bodyPr>
          <a:lstStyle/>
          <a:p>
            <a:pPr algn="ctr" defTabSz="820738">
              <a:spcBef>
                <a:spcPct val="50000"/>
              </a:spcBef>
            </a:pPr>
            <a:r>
              <a:rPr lang="en-US" sz="2200" dirty="0">
                <a:latin typeface="Kabel Ult BT" pitchFamily="34" charset="0"/>
              </a:rPr>
              <a:t>Creating</a:t>
            </a:r>
          </a:p>
        </p:txBody>
      </p:sp>
      <p:sp>
        <p:nvSpPr>
          <p:cNvPr id="28678" name="Text Box 6"/>
          <p:cNvSpPr txBox="1">
            <a:spLocks noChangeArrowheads="1"/>
          </p:cNvSpPr>
          <p:nvPr/>
        </p:nvSpPr>
        <p:spPr bwMode="auto">
          <a:xfrm>
            <a:off x="3852863" y="1597025"/>
            <a:ext cx="1524000" cy="417513"/>
          </a:xfrm>
          <a:prstGeom prst="rect">
            <a:avLst/>
          </a:prstGeom>
          <a:noFill/>
          <a:ln w="9525">
            <a:noFill/>
            <a:miter lim="800000"/>
            <a:headEnd/>
            <a:tailEnd/>
          </a:ln>
        </p:spPr>
        <p:txBody>
          <a:bodyPr lIns="82058" tIns="41029" rIns="82058" bIns="41029">
            <a:spAutoFit/>
          </a:bodyPr>
          <a:lstStyle/>
          <a:p>
            <a:pPr algn="ctr" defTabSz="820738">
              <a:spcBef>
                <a:spcPct val="50000"/>
              </a:spcBef>
            </a:pPr>
            <a:r>
              <a:rPr lang="en-US" sz="2200" dirty="0">
                <a:latin typeface="Kabel Ult BT" pitchFamily="34" charset="0"/>
              </a:rPr>
              <a:t>Evaluating</a:t>
            </a:r>
          </a:p>
        </p:txBody>
      </p:sp>
      <p:sp>
        <p:nvSpPr>
          <p:cNvPr id="28679" name="Text Box 7"/>
          <p:cNvSpPr txBox="1">
            <a:spLocks noChangeArrowheads="1"/>
          </p:cNvSpPr>
          <p:nvPr/>
        </p:nvSpPr>
        <p:spPr bwMode="auto">
          <a:xfrm>
            <a:off x="3852863" y="2597150"/>
            <a:ext cx="1524000" cy="417513"/>
          </a:xfrm>
          <a:prstGeom prst="rect">
            <a:avLst/>
          </a:prstGeom>
          <a:noFill/>
          <a:ln w="9525">
            <a:noFill/>
            <a:miter lim="800000"/>
            <a:headEnd/>
            <a:tailEnd/>
          </a:ln>
        </p:spPr>
        <p:txBody>
          <a:bodyPr lIns="82058" tIns="41029" rIns="82058" bIns="41029">
            <a:spAutoFit/>
          </a:bodyPr>
          <a:lstStyle/>
          <a:p>
            <a:pPr algn="ctr" defTabSz="820738">
              <a:spcBef>
                <a:spcPct val="50000"/>
              </a:spcBef>
            </a:pPr>
            <a:r>
              <a:rPr lang="en-US" sz="2200" dirty="0">
                <a:latin typeface="Kabel Ult BT" pitchFamily="34" charset="0"/>
              </a:rPr>
              <a:t>Analyzing</a:t>
            </a:r>
          </a:p>
        </p:txBody>
      </p:sp>
      <p:sp>
        <p:nvSpPr>
          <p:cNvPr id="28680" name="Text Box 8"/>
          <p:cNvSpPr txBox="1">
            <a:spLocks noChangeArrowheads="1"/>
          </p:cNvSpPr>
          <p:nvPr/>
        </p:nvSpPr>
        <p:spPr bwMode="auto">
          <a:xfrm>
            <a:off x="3640138" y="3594100"/>
            <a:ext cx="1939925" cy="417513"/>
          </a:xfrm>
          <a:prstGeom prst="rect">
            <a:avLst/>
          </a:prstGeom>
          <a:noFill/>
          <a:ln w="9525">
            <a:noFill/>
            <a:miter lim="800000"/>
            <a:headEnd/>
            <a:tailEnd/>
          </a:ln>
        </p:spPr>
        <p:txBody>
          <a:bodyPr lIns="82058" tIns="41029" rIns="82058" bIns="41029">
            <a:spAutoFit/>
          </a:bodyPr>
          <a:lstStyle/>
          <a:p>
            <a:pPr algn="ctr" defTabSz="820738">
              <a:spcBef>
                <a:spcPct val="50000"/>
              </a:spcBef>
            </a:pPr>
            <a:r>
              <a:rPr lang="en-US" sz="2200" dirty="0">
                <a:latin typeface="Kabel Ult BT" pitchFamily="34" charset="0"/>
              </a:rPr>
              <a:t>Applying</a:t>
            </a:r>
          </a:p>
        </p:txBody>
      </p:sp>
      <p:sp>
        <p:nvSpPr>
          <p:cNvPr id="28681" name="Text Box 9"/>
          <p:cNvSpPr txBox="1">
            <a:spLocks noChangeArrowheads="1"/>
          </p:cNvSpPr>
          <p:nvPr/>
        </p:nvSpPr>
        <p:spPr bwMode="auto">
          <a:xfrm>
            <a:off x="3276600" y="4724400"/>
            <a:ext cx="2424113" cy="417513"/>
          </a:xfrm>
          <a:prstGeom prst="rect">
            <a:avLst/>
          </a:prstGeom>
          <a:noFill/>
          <a:ln w="9525">
            <a:noFill/>
            <a:miter lim="800000"/>
            <a:headEnd/>
            <a:tailEnd/>
          </a:ln>
        </p:spPr>
        <p:txBody>
          <a:bodyPr lIns="82058" tIns="41029" rIns="82058" bIns="41029">
            <a:spAutoFit/>
          </a:bodyPr>
          <a:lstStyle/>
          <a:p>
            <a:pPr algn="ctr" defTabSz="820738">
              <a:spcBef>
                <a:spcPct val="50000"/>
              </a:spcBef>
            </a:pPr>
            <a:r>
              <a:rPr lang="en-US" sz="2200" dirty="0">
                <a:latin typeface="Kabel Ult BT" pitchFamily="34" charset="0"/>
              </a:rPr>
              <a:t>Understanding</a:t>
            </a:r>
          </a:p>
        </p:txBody>
      </p:sp>
      <p:sp>
        <p:nvSpPr>
          <p:cNvPr id="28682" name="Text Box 10"/>
          <p:cNvSpPr txBox="1">
            <a:spLocks noChangeArrowheads="1"/>
          </p:cNvSpPr>
          <p:nvPr/>
        </p:nvSpPr>
        <p:spPr bwMode="auto">
          <a:xfrm>
            <a:off x="3657600" y="5791200"/>
            <a:ext cx="2082800" cy="420688"/>
          </a:xfrm>
          <a:prstGeom prst="rect">
            <a:avLst/>
          </a:prstGeom>
          <a:noFill/>
          <a:ln w="9525">
            <a:noFill/>
            <a:miter lim="800000"/>
            <a:headEnd/>
            <a:tailEnd/>
          </a:ln>
        </p:spPr>
        <p:txBody>
          <a:bodyPr lIns="82058" tIns="41029" rIns="82058" bIns="41029">
            <a:spAutoFit/>
          </a:bodyPr>
          <a:lstStyle/>
          <a:p>
            <a:pPr algn="ctr" defTabSz="820738">
              <a:spcBef>
                <a:spcPct val="50000"/>
              </a:spcBef>
            </a:pPr>
            <a:r>
              <a:rPr lang="en-US" sz="2200" dirty="0">
                <a:latin typeface="Kabel Ult BT" pitchFamily="34" charset="0"/>
              </a:rPr>
              <a:t>Remembering</a:t>
            </a:r>
          </a:p>
        </p:txBody>
      </p:sp>
      <p:sp>
        <p:nvSpPr>
          <p:cNvPr id="28683" name="Text Box 11"/>
          <p:cNvSpPr txBox="1">
            <a:spLocks noChangeArrowheads="1"/>
          </p:cNvSpPr>
          <p:nvPr/>
        </p:nvSpPr>
        <p:spPr bwMode="auto">
          <a:xfrm>
            <a:off x="5680075" y="762000"/>
            <a:ext cx="2397125" cy="1374775"/>
          </a:xfrm>
          <a:prstGeom prst="rect">
            <a:avLst/>
          </a:prstGeom>
          <a:solidFill>
            <a:srgbClr val="FFFFCC"/>
          </a:solidFill>
          <a:ln w="9525">
            <a:solidFill>
              <a:schemeClr val="tx1"/>
            </a:solidFill>
            <a:miter lim="800000"/>
            <a:headEnd/>
            <a:tailEnd/>
          </a:ln>
        </p:spPr>
        <p:txBody>
          <a:bodyPr lIns="82058" tIns="41029" rIns="82058" bIns="41029">
            <a:spAutoFit/>
          </a:bodyPr>
          <a:lstStyle/>
          <a:p>
            <a:r>
              <a:rPr lang="en-US" sz="1400" dirty="0"/>
              <a:t>Putting elements together to form a coherent or functional whole; reorganizing elements into a new pattern or structure through generating,</a:t>
            </a:r>
          </a:p>
          <a:p>
            <a:r>
              <a:rPr lang="en-US" sz="1400" dirty="0"/>
              <a:t>planning, or producing.</a:t>
            </a:r>
            <a:endParaRPr lang="en-US" sz="1300" dirty="0">
              <a:latin typeface="Kabel Bk BT" pitchFamily="34" charset="0"/>
            </a:endParaRPr>
          </a:p>
        </p:txBody>
      </p:sp>
      <p:sp>
        <p:nvSpPr>
          <p:cNvPr id="28684" name="Text Box 12"/>
          <p:cNvSpPr txBox="1">
            <a:spLocks noChangeArrowheads="1"/>
          </p:cNvSpPr>
          <p:nvPr/>
        </p:nvSpPr>
        <p:spPr bwMode="auto">
          <a:xfrm>
            <a:off x="609600" y="1600200"/>
            <a:ext cx="2286000" cy="944634"/>
          </a:xfrm>
          <a:prstGeom prst="rect">
            <a:avLst/>
          </a:prstGeom>
          <a:solidFill>
            <a:srgbClr val="FFFFCC"/>
          </a:solidFill>
          <a:ln w="9525">
            <a:solidFill>
              <a:schemeClr val="tx1"/>
            </a:solidFill>
            <a:miter lim="800000"/>
            <a:headEnd/>
            <a:tailEnd/>
          </a:ln>
        </p:spPr>
        <p:txBody>
          <a:bodyPr wrap="square" lIns="82058" tIns="41029" rIns="82058" bIns="41029">
            <a:spAutoFit/>
          </a:bodyPr>
          <a:lstStyle/>
          <a:p>
            <a:pPr algn="ctr"/>
            <a:r>
              <a:rPr lang="en-US" sz="1400" dirty="0"/>
              <a:t>Making judgments based on criteria and standards through checking and critiquing.</a:t>
            </a:r>
            <a:endParaRPr lang="en-US" sz="1300" dirty="0">
              <a:latin typeface="Kabel Bk BT" pitchFamily="34" charset="0"/>
            </a:endParaRPr>
          </a:p>
        </p:txBody>
      </p:sp>
      <p:sp>
        <p:nvSpPr>
          <p:cNvPr id="28685" name="Text Box 13"/>
          <p:cNvSpPr txBox="1">
            <a:spLocks noChangeArrowheads="1"/>
          </p:cNvSpPr>
          <p:nvPr/>
        </p:nvSpPr>
        <p:spPr bwMode="auto">
          <a:xfrm>
            <a:off x="228600" y="3505200"/>
            <a:ext cx="2354263" cy="728663"/>
          </a:xfrm>
          <a:prstGeom prst="rect">
            <a:avLst/>
          </a:prstGeom>
          <a:solidFill>
            <a:srgbClr val="FFFFCC"/>
          </a:solidFill>
          <a:ln w="9525">
            <a:solidFill>
              <a:schemeClr val="tx1"/>
            </a:solidFill>
            <a:miter lim="800000"/>
            <a:headEnd/>
            <a:tailEnd/>
          </a:ln>
        </p:spPr>
        <p:txBody>
          <a:bodyPr lIns="82058" tIns="41029" rIns="82058" bIns="41029">
            <a:spAutoFit/>
          </a:bodyPr>
          <a:lstStyle/>
          <a:p>
            <a:pPr algn="ctr" defTabSz="820738">
              <a:spcBef>
                <a:spcPct val="50000"/>
              </a:spcBef>
            </a:pPr>
            <a:r>
              <a:rPr lang="en-US" sz="1400" dirty="0"/>
              <a:t>Carrying out or using a procedure through executing, or implementing.</a:t>
            </a:r>
            <a:endParaRPr lang="en-US" sz="1300" dirty="0">
              <a:latin typeface="Kabel Bk BT" pitchFamily="34" charset="0"/>
            </a:endParaRPr>
          </a:p>
        </p:txBody>
      </p:sp>
      <p:sp>
        <p:nvSpPr>
          <p:cNvPr id="28686" name="Text Box 14"/>
          <p:cNvSpPr txBox="1">
            <a:spLocks noChangeArrowheads="1"/>
          </p:cNvSpPr>
          <p:nvPr/>
        </p:nvSpPr>
        <p:spPr bwMode="auto">
          <a:xfrm>
            <a:off x="5943600" y="4235450"/>
            <a:ext cx="2133600" cy="1590675"/>
          </a:xfrm>
          <a:prstGeom prst="rect">
            <a:avLst/>
          </a:prstGeom>
          <a:solidFill>
            <a:srgbClr val="FFFFCC"/>
          </a:solidFill>
          <a:ln w="9525">
            <a:solidFill>
              <a:schemeClr val="tx1"/>
            </a:solidFill>
            <a:miter lim="800000"/>
            <a:headEnd/>
            <a:tailEnd/>
          </a:ln>
        </p:spPr>
        <p:txBody>
          <a:bodyPr lIns="82058" tIns="41029" rIns="82058" bIns="41029">
            <a:spAutoFit/>
          </a:bodyPr>
          <a:lstStyle/>
          <a:p>
            <a:pPr algn="ctr"/>
            <a:r>
              <a:rPr lang="en-US" sz="1400" dirty="0"/>
              <a:t>Constructing meaning from oral, written, and graphic messages through interpreting, exemplifying, classifying, summarizing, inferring, comparing, and explaining.</a:t>
            </a:r>
            <a:endParaRPr lang="en-US" sz="1300" dirty="0">
              <a:latin typeface="Kabel Bk BT" pitchFamily="34" charset="0"/>
            </a:endParaRPr>
          </a:p>
        </p:txBody>
      </p:sp>
      <p:sp>
        <p:nvSpPr>
          <p:cNvPr id="28687" name="Text Box 15"/>
          <p:cNvSpPr txBox="1">
            <a:spLocks noChangeArrowheads="1"/>
          </p:cNvSpPr>
          <p:nvPr/>
        </p:nvSpPr>
        <p:spPr bwMode="auto">
          <a:xfrm>
            <a:off x="304800" y="5334000"/>
            <a:ext cx="2146300" cy="944563"/>
          </a:xfrm>
          <a:prstGeom prst="rect">
            <a:avLst/>
          </a:prstGeom>
          <a:solidFill>
            <a:srgbClr val="FFFFCC"/>
          </a:solidFill>
          <a:ln w="9525">
            <a:solidFill>
              <a:schemeClr val="tx1"/>
            </a:solidFill>
            <a:miter lim="800000"/>
            <a:headEnd/>
            <a:tailEnd/>
          </a:ln>
        </p:spPr>
        <p:txBody>
          <a:bodyPr lIns="82058" tIns="41029" rIns="82058" bIns="41029">
            <a:spAutoFit/>
          </a:bodyPr>
          <a:lstStyle/>
          <a:p>
            <a:pPr algn="ctr"/>
            <a:r>
              <a:rPr lang="en-US" sz="1400" dirty="0"/>
              <a:t>Retrieving, recognizing, and recalling relevant knowledge from</a:t>
            </a:r>
          </a:p>
          <a:p>
            <a:pPr algn="ctr"/>
            <a:r>
              <a:rPr lang="en-US" sz="1400" dirty="0"/>
              <a:t>long-term memory.</a:t>
            </a:r>
            <a:endParaRPr lang="en-US" sz="1300" dirty="0">
              <a:latin typeface="Kabel Bk BT" pitchFamily="34" charset="0"/>
            </a:endParaRPr>
          </a:p>
        </p:txBody>
      </p:sp>
      <p:sp>
        <p:nvSpPr>
          <p:cNvPr id="28688" name="Freeform 16"/>
          <p:cNvSpPr>
            <a:spLocks/>
          </p:cNvSpPr>
          <p:nvPr/>
        </p:nvSpPr>
        <p:spPr bwMode="auto">
          <a:xfrm>
            <a:off x="3546475" y="2351088"/>
            <a:ext cx="2128838" cy="4762"/>
          </a:xfrm>
          <a:custGeom>
            <a:avLst/>
            <a:gdLst>
              <a:gd name="T0" fmla="*/ 0 w 1475"/>
              <a:gd name="T1" fmla="*/ 0 h 3"/>
              <a:gd name="T2" fmla="*/ 2147483647 w 1475"/>
              <a:gd name="T3" fmla="*/ 2147483647 h 3"/>
              <a:gd name="T4" fmla="*/ 0 60000 65536"/>
              <a:gd name="T5" fmla="*/ 0 60000 65536"/>
              <a:gd name="T6" fmla="*/ 0 w 1475"/>
              <a:gd name="T7" fmla="*/ 0 h 3"/>
              <a:gd name="T8" fmla="*/ 1475 w 1475"/>
              <a:gd name="T9" fmla="*/ 3 h 3"/>
            </a:gdLst>
            <a:ahLst/>
            <a:cxnLst>
              <a:cxn ang="T4">
                <a:pos x="T0" y="T1"/>
              </a:cxn>
              <a:cxn ang="T5">
                <a:pos x="T2" y="T3"/>
              </a:cxn>
            </a:cxnLst>
            <a:rect l="T6" t="T7" r="T8" b="T9"/>
            <a:pathLst>
              <a:path w="1475" h="3">
                <a:moveTo>
                  <a:pt x="0" y="0"/>
                </a:moveTo>
                <a:lnTo>
                  <a:pt x="1475" y="3"/>
                </a:lnTo>
              </a:path>
            </a:pathLst>
          </a:custGeom>
          <a:noFill/>
          <a:ln w="9525">
            <a:solidFill>
              <a:schemeClr val="tx1"/>
            </a:solidFill>
            <a:round/>
            <a:headEnd/>
            <a:tailEnd/>
          </a:ln>
        </p:spPr>
        <p:txBody>
          <a:bodyPr/>
          <a:lstStyle/>
          <a:p>
            <a:endParaRPr lang="en-US" dirty="0"/>
          </a:p>
        </p:txBody>
      </p:sp>
      <p:sp>
        <p:nvSpPr>
          <p:cNvPr id="28689" name="AutoShape 17"/>
          <p:cNvSpPr>
            <a:spLocks noChangeArrowheads="1"/>
          </p:cNvSpPr>
          <p:nvPr/>
        </p:nvSpPr>
        <p:spPr bwMode="auto">
          <a:xfrm flipV="1">
            <a:off x="4572000" y="1066800"/>
            <a:ext cx="914400" cy="122238"/>
          </a:xfrm>
          <a:prstGeom prst="rightArrow">
            <a:avLst>
              <a:gd name="adj1" fmla="val 50000"/>
              <a:gd name="adj2" fmla="val 194423"/>
            </a:avLst>
          </a:prstGeom>
          <a:solidFill>
            <a:schemeClr val="folHlink"/>
          </a:solidFill>
          <a:ln w="9525">
            <a:solidFill>
              <a:schemeClr val="tx1"/>
            </a:solidFill>
            <a:miter lim="800000"/>
            <a:headEnd/>
            <a:tailEnd/>
          </a:ln>
        </p:spPr>
        <p:txBody>
          <a:bodyPr wrap="none" anchor="ctr"/>
          <a:lstStyle/>
          <a:p>
            <a:endParaRPr lang="en-US" dirty="0"/>
          </a:p>
        </p:txBody>
      </p:sp>
      <p:sp>
        <p:nvSpPr>
          <p:cNvPr id="28690" name="AutoShape 18"/>
          <p:cNvSpPr>
            <a:spLocks noChangeArrowheads="1"/>
          </p:cNvSpPr>
          <p:nvPr/>
        </p:nvSpPr>
        <p:spPr bwMode="auto">
          <a:xfrm>
            <a:off x="2770188" y="1949450"/>
            <a:ext cx="1109662" cy="134938"/>
          </a:xfrm>
          <a:prstGeom prst="leftArrow">
            <a:avLst>
              <a:gd name="adj1" fmla="val 50000"/>
              <a:gd name="adj2" fmla="val 205587"/>
            </a:avLst>
          </a:prstGeom>
          <a:solidFill>
            <a:schemeClr val="folHlink"/>
          </a:solidFill>
          <a:ln w="9525">
            <a:solidFill>
              <a:schemeClr val="tx1"/>
            </a:solidFill>
            <a:miter lim="800000"/>
            <a:headEnd/>
            <a:tailEnd/>
          </a:ln>
        </p:spPr>
        <p:txBody>
          <a:bodyPr wrap="none" anchor="ctr"/>
          <a:lstStyle/>
          <a:p>
            <a:endParaRPr lang="en-US" dirty="0"/>
          </a:p>
        </p:txBody>
      </p:sp>
      <p:sp>
        <p:nvSpPr>
          <p:cNvPr id="28691" name="AutoShape 19"/>
          <p:cNvSpPr>
            <a:spLocks noChangeArrowheads="1"/>
          </p:cNvSpPr>
          <p:nvPr/>
        </p:nvSpPr>
        <p:spPr bwMode="auto">
          <a:xfrm>
            <a:off x="2590800" y="3810000"/>
            <a:ext cx="1143000" cy="152400"/>
          </a:xfrm>
          <a:prstGeom prst="leftArrow">
            <a:avLst>
              <a:gd name="adj1" fmla="val 50000"/>
              <a:gd name="adj2" fmla="val 246736"/>
            </a:avLst>
          </a:prstGeom>
          <a:solidFill>
            <a:schemeClr val="folHlink"/>
          </a:solidFill>
          <a:ln w="9525">
            <a:solidFill>
              <a:schemeClr val="tx1"/>
            </a:solidFill>
            <a:miter lim="800000"/>
            <a:headEnd/>
            <a:tailEnd/>
          </a:ln>
        </p:spPr>
        <p:txBody>
          <a:bodyPr wrap="none" anchor="ctr"/>
          <a:lstStyle/>
          <a:p>
            <a:endParaRPr lang="en-US" dirty="0"/>
          </a:p>
        </p:txBody>
      </p:sp>
      <p:sp>
        <p:nvSpPr>
          <p:cNvPr id="28692" name="AutoShape 20"/>
          <p:cNvSpPr>
            <a:spLocks noChangeArrowheads="1"/>
          </p:cNvSpPr>
          <p:nvPr/>
        </p:nvSpPr>
        <p:spPr bwMode="auto">
          <a:xfrm>
            <a:off x="5486400" y="4876800"/>
            <a:ext cx="588963" cy="152400"/>
          </a:xfrm>
          <a:prstGeom prst="rightArrow">
            <a:avLst>
              <a:gd name="adj1" fmla="val 50000"/>
              <a:gd name="adj2" fmla="val 175266"/>
            </a:avLst>
          </a:prstGeom>
          <a:solidFill>
            <a:schemeClr val="folHlink"/>
          </a:solidFill>
          <a:ln w="9525">
            <a:solidFill>
              <a:schemeClr val="tx1"/>
            </a:solidFill>
            <a:miter lim="800000"/>
            <a:headEnd/>
            <a:tailEnd/>
          </a:ln>
        </p:spPr>
        <p:txBody>
          <a:bodyPr wrap="none" anchor="ctr"/>
          <a:lstStyle/>
          <a:p>
            <a:endParaRPr lang="en-US" dirty="0"/>
          </a:p>
        </p:txBody>
      </p:sp>
      <p:sp>
        <p:nvSpPr>
          <p:cNvPr id="28693" name="AutoShape 21"/>
          <p:cNvSpPr>
            <a:spLocks noChangeArrowheads="1"/>
          </p:cNvSpPr>
          <p:nvPr/>
        </p:nvSpPr>
        <p:spPr bwMode="auto">
          <a:xfrm>
            <a:off x="2133600" y="5791200"/>
            <a:ext cx="1371600" cy="152400"/>
          </a:xfrm>
          <a:prstGeom prst="leftArrow">
            <a:avLst>
              <a:gd name="adj1" fmla="val 50000"/>
              <a:gd name="adj2" fmla="val 284417"/>
            </a:avLst>
          </a:prstGeom>
          <a:solidFill>
            <a:schemeClr val="folHlink"/>
          </a:solidFill>
          <a:ln w="9525">
            <a:solidFill>
              <a:schemeClr val="tx1"/>
            </a:solidFill>
            <a:miter lim="800000"/>
            <a:headEnd/>
            <a:tailEnd/>
          </a:ln>
        </p:spPr>
        <p:txBody>
          <a:bodyPr wrap="none" anchor="ctr"/>
          <a:lstStyle/>
          <a:p>
            <a:endParaRPr lang="en-US" dirty="0"/>
          </a:p>
        </p:txBody>
      </p:sp>
      <p:sp>
        <p:nvSpPr>
          <p:cNvPr id="28694" name="Text Box 22"/>
          <p:cNvSpPr txBox="1">
            <a:spLocks noChangeArrowheads="1"/>
          </p:cNvSpPr>
          <p:nvPr/>
        </p:nvSpPr>
        <p:spPr bwMode="auto">
          <a:xfrm>
            <a:off x="207963" y="201613"/>
            <a:ext cx="3394075" cy="569912"/>
          </a:xfrm>
          <a:prstGeom prst="rect">
            <a:avLst/>
          </a:prstGeom>
          <a:noFill/>
          <a:ln w="9525">
            <a:noFill/>
            <a:miter lim="800000"/>
            <a:headEnd/>
            <a:tailEnd/>
          </a:ln>
        </p:spPr>
        <p:txBody>
          <a:bodyPr lIns="82058" tIns="41029" rIns="82058" bIns="41029">
            <a:spAutoFit/>
          </a:bodyPr>
          <a:lstStyle/>
          <a:p>
            <a:pPr defTabSz="820738">
              <a:spcBef>
                <a:spcPct val="50000"/>
              </a:spcBef>
            </a:pPr>
            <a:r>
              <a:rPr lang="en-US" sz="3200" b="1" dirty="0">
                <a:latin typeface="Kabel Bk BT" pitchFamily="34" charset="0"/>
              </a:rPr>
              <a:t>Bloom’s Taxonomy</a:t>
            </a:r>
          </a:p>
        </p:txBody>
      </p:sp>
      <p:sp>
        <p:nvSpPr>
          <p:cNvPr id="28695" name="Text Box 23"/>
          <p:cNvSpPr txBox="1">
            <a:spLocks noChangeArrowheads="1"/>
          </p:cNvSpPr>
          <p:nvPr/>
        </p:nvSpPr>
        <p:spPr bwMode="auto">
          <a:xfrm>
            <a:off x="2209800" y="6559550"/>
            <a:ext cx="4533900" cy="298450"/>
          </a:xfrm>
          <a:prstGeom prst="rect">
            <a:avLst/>
          </a:prstGeom>
          <a:noFill/>
          <a:ln w="9525">
            <a:noFill/>
            <a:miter lim="800000"/>
            <a:headEnd/>
            <a:tailEnd/>
          </a:ln>
        </p:spPr>
        <p:txBody>
          <a:bodyPr wrap="none" lIns="82058" tIns="41029" rIns="82058" bIns="41029">
            <a:spAutoFit/>
          </a:bodyPr>
          <a:lstStyle/>
          <a:p>
            <a:pPr algn="ctr" defTabSz="820738">
              <a:spcBef>
                <a:spcPct val="50000"/>
              </a:spcBef>
            </a:pPr>
            <a:r>
              <a:rPr lang="en-US" sz="1400" b="1" dirty="0"/>
              <a:t>http://www.odu.edu/educ/llschult/blooms_taxonomy.htm</a:t>
            </a:r>
            <a:r>
              <a:rPr lang="en-US" sz="1100" dirty="0">
                <a:latin typeface="Kabel Bk BT" pitchFamily="34" charset="0"/>
                <a:sym typeface="Wingdings 2" pitchFamily="18" charset="2"/>
              </a:rPr>
              <a:t></a:t>
            </a:r>
            <a:endParaRPr lang="en-US" sz="1100" dirty="0">
              <a:latin typeface="Kabel Bk BT" pitchFamily="34" charset="0"/>
            </a:endParaRPr>
          </a:p>
        </p:txBody>
      </p:sp>
      <p:sp>
        <p:nvSpPr>
          <p:cNvPr id="28696" name="Freeform 24"/>
          <p:cNvSpPr>
            <a:spLocks/>
          </p:cNvSpPr>
          <p:nvPr/>
        </p:nvSpPr>
        <p:spPr bwMode="auto">
          <a:xfrm>
            <a:off x="3073400" y="3303588"/>
            <a:ext cx="3074988" cy="0"/>
          </a:xfrm>
          <a:custGeom>
            <a:avLst/>
            <a:gdLst>
              <a:gd name="T0" fmla="*/ 0 w 2130"/>
              <a:gd name="T1" fmla="*/ 0 h 1"/>
              <a:gd name="T2" fmla="*/ 2147483647 w 2130"/>
              <a:gd name="T3" fmla="*/ 0 h 1"/>
              <a:gd name="T4" fmla="*/ 0 60000 65536"/>
              <a:gd name="T5" fmla="*/ 0 60000 65536"/>
              <a:gd name="T6" fmla="*/ 0 w 2130"/>
              <a:gd name="T7" fmla="*/ 0 h 1"/>
              <a:gd name="T8" fmla="*/ 2130 w 2130"/>
              <a:gd name="T9" fmla="*/ 0 h 1"/>
            </a:gdLst>
            <a:ahLst/>
            <a:cxnLst>
              <a:cxn ang="T4">
                <a:pos x="T0" y="T1"/>
              </a:cxn>
              <a:cxn ang="T5">
                <a:pos x="T2" y="T3"/>
              </a:cxn>
            </a:cxnLst>
            <a:rect l="T6" t="T7" r="T8" b="T9"/>
            <a:pathLst>
              <a:path w="2130" h="1">
                <a:moveTo>
                  <a:pt x="0" y="0"/>
                </a:moveTo>
                <a:lnTo>
                  <a:pt x="2130" y="0"/>
                </a:lnTo>
              </a:path>
            </a:pathLst>
          </a:custGeom>
          <a:noFill/>
          <a:ln w="9525">
            <a:solidFill>
              <a:schemeClr val="tx1"/>
            </a:solidFill>
            <a:round/>
            <a:headEnd/>
            <a:tailEnd/>
          </a:ln>
        </p:spPr>
        <p:txBody>
          <a:bodyPr/>
          <a:lstStyle/>
          <a:p>
            <a:endParaRPr lang="en-US" dirty="0"/>
          </a:p>
        </p:txBody>
      </p:sp>
      <p:sp>
        <p:nvSpPr>
          <p:cNvPr id="28697" name="Freeform 25"/>
          <p:cNvSpPr>
            <a:spLocks/>
          </p:cNvSpPr>
          <p:nvPr/>
        </p:nvSpPr>
        <p:spPr bwMode="auto">
          <a:xfrm>
            <a:off x="4043363" y="1344613"/>
            <a:ext cx="1135062" cy="1587"/>
          </a:xfrm>
          <a:custGeom>
            <a:avLst/>
            <a:gdLst>
              <a:gd name="T0" fmla="*/ 0 w 786"/>
              <a:gd name="T1" fmla="*/ 0 h 1"/>
              <a:gd name="T2" fmla="*/ 2147483647 w 786"/>
              <a:gd name="T3" fmla="*/ 0 h 1"/>
              <a:gd name="T4" fmla="*/ 0 60000 65536"/>
              <a:gd name="T5" fmla="*/ 0 60000 65536"/>
              <a:gd name="T6" fmla="*/ 0 w 786"/>
              <a:gd name="T7" fmla="*/ 0 h 1"/>
              <a:gd name="T8" fmla="*/ 786 w 786"/>
              <a:gd name="T9" fmla="*/ 1 h 1"/>
            </a:gdLst>
            <a:ahLst/>
            <a:cxnLst>
              <a:cxn ang="T4">
                <a:pos x="T0" y="T1"/>
              </a:cxn>
              <a:cxn ang="T5">
                <a:pos x="T2" y="T3"/>
              </a:cxn>
            </a:cxnLst>
            <a:rect l="T6" t="T7" r="T8" b="T9"/>
            <a:pathLst>
              <a:path w="786" h="1">
                <a:moveTo>
                  <a:pt x="0" y="0"/>
                </a:moveTo>
                <a:lnTo>
                  <a:pt x="786" y="0"/>
                </a:lnTo>
              </a:path>
            </a:pathLst>
          </a:custGeom>
          <a:noFill/>
          <a:ln w="9525">
            <a:solidFill>
              <a:schemeClr val="tx1"/>
            </a:solidFill>
            <a:round/>
            <a:headEnd/>
            <a:tailEnd/>
          </a:ln>
        </p:spPr>
        <p:txBody>
          <a:bodyPr/>
          <a:lstStyle/>
          <a:p>
            <a:endParaRPr lang="en-US" dirty="0"/>
          </a:p>
        </p:txBody>
      </p:sp>
      <p:sp>
        <p:nvSpPr>
          <p:cNvPr id="28698" name="AutoShape 26"/>
          <p:cNvSpPr>
            <a:spLocks/>
          </p:cNvSpPr>
          <p:nvPr/>
        </p:nvSpPr>
        <p:spPr bwMode="auto">
          <a:xfrm>
            <a:off x="8153400" y="4953000"/>
            <a:ext cx="228600" cy="1143000"/>
          </a:xfrm>
          <a:prstGeom prst="rightBracket">
            <a:avLst>
              <a:gd name="adj" fmla="val 41667"/>
            </a:avLst>
          </a:prstGeom>
          <a:noFill/>
          <a:ln w="9525">
            <a:solidFill>
              <a:schemeClr val="tx1"/>
            </a:solidFill>
            <a:round/>
            <a:headEnd/>
            <a:tailEnd/>
          </a:ln>
        </p:spPr>
        <p:txBody>
          <a:bodyPr wrap="none" anchor="ctr"/>
          <a:lstStyle/>
          <a:p>
            <a:endParaRPr lang="en-US" dirty="0"/>
          </a:p>
        </p:txBody>
      </p:sp>
      <p:sp>
        <p:nvSpPr>
          <p:cNvPr id="28699" name="Text Box 27"/>
          <p:cNvSpPr txBox="1">
            <a:spLocks noChangeArrowheads="1"/>
          </p:cNvSpPr>
          <p:nvPr/>
        </p:nvSpPr>
        <p:spPr bwMode="auto">
          <a:xfrm>
            <a:off x="6248400" y="2362200"/>
            <a:ext cx="1828800" cy="1374775"/>
          </a:xfrm>
          <a:prstGeom prst="rect">
            <a:avLst/>
          </a:prstGeom>
          <a:solidFill>
            <a:srgbClr val="FFFFCC"/>
          </a:solidFill>
          <a:ln w="9525">
            <a:solidFill>
              <a:srgbClr val="000000"/>
            </a:solidFill>
            <a:miter lim="800000"/>
            <a:headEnd/>
            <a:tailEnd/>
          </a:ln>
        </p:spPr>
        <p:txBody>
          <a:bodyPr lIns="82058" tIns="41029" rIns="82058" bIns="41029">
            <a:spAutoFit/>
          </a:bodyPr>
          <a:lstStyle/>
          <a:p>
            <a:pPr algn="ctr"/>
            <a:r>
              <a:rPr lang="en-US" sz="1400" dirty="0"/>
              <a:t>Breaking material into constituent parts, determining how the parts relate to one another and to an overall structure .</a:t>
            </a:r>
          </a:p>
        </p:txBody>
      </p:sp>
      <p:sp>
        <p:nvSpPr>
          <p:cNvPr id="28700" name="AutoShape 28"/>
          <p:cNvSpPr>
            <a:spLocks noChangeArrowheads="1"/>
          </p:cNvSpPr>
          <p:nvPr/>
        </p:nvSpPr>
        <p:spPr bwMode="auto">
          <a:xfrm>
            <a:off x="5264150" y="2755900"/>
            <a:ext cx="1039813" cy="134938"/>
          </a:xfrm>
          <a:prstGeom prst="rightArrow">
            <a:avLst>
              <a:gd name="adj1" fmla="val 50000"/>
              <a:gd name="adj2" fmla="val 192646"/>
            </a:avLst>
          </a:prstGeom>
          <a:solidFill>
            <a:schemeClr val="folHlink"/>
          </a:solidFill>
          <a:ln w="9525">
            <a:solidFill>
              <a:schemeClr val="tx1"/>
            </a:solidFill>
            <a:miter lim="800000"/>
            <a:headEnd/>
            <a:tailEnd/>
          </a:ln>
        </p:spPr>
        <p:txBody>
          <a:bodyPr wrap="none" anchor="ctr"/>
          <a:lstStyle/>
          <a:p>
            <a:endParaRPr lang="en-US" dirty="0"/>
          </a:p>
        </p:txBody>
      </p:sp>
      <p:sp>
        <p:nvSpPr>
          <p:cNvPr id="28701" name="AutoShape 29"/>
          <p:cNvSpPr>
            <a:spLocks/>
          </p:cNvSpPr>
          <p:nvPr/>
        </p:nvSpPr>
        <p:spPr bwMode="auto">
          <a:xfrm>
            <a:off x="8153400" y="2616200"/>
            <a:ext cx="228600" cy="1143000"/>
          </a:xfrm>
          <a:prstGeom prst="rightBracket">
            <a:avLst>
              <a:gd name="adj" fmla="val 41667"/>
            </a:avLst>
          </a:prstGeom>
          <a:noFill/>
          <a:ln w="9525">
            <a:solidFill>
              <a:schemeClr val="tx1"/>
            </a:solidFill>
            <a:round/>
            <a:headEnd/>
            <a:tailEnd/>
          </a:ln>
        </p:spPr>
        <p:txBody>
          <a:bodyPr wrap="none" anchor="ctr"/>
          <a:lstStyle/>
          <a:p>
            <a:endParaRPr lang="en-US" dirty="0"/>
          </a:p>
        </p:txBody>
      </p:sp>
      <p:sp>
        <p:nvSpPr>
          <p:cNvPr id="28702" name="AutoShape 30"/>
          <p:cNvSpPr>
            <a:spLocks/>
          </p:cNvSpPr>
          <p:nvPr/>
        </p:nvSpPr>
        <p:spPr bwMode="auto">
          <a:xfrm>
            <a:off x="8153400" y="647700"/>
            <a:ext cx="228600" cy="1143000"/>
          </a:xfrm>
          <a:prstGeom prst="rightBracket">
            <a:avLst>
              <a:gd name="adj" fmla="val 41667"/>
            </a:avLst>
          </a:prstGeom>
          <a:noFill/>
          <a:ln w="9525">
            <a:solidFill>
              <a:schemeClr val="tx1"/>
            </a:solidFill>
            <a:round/>
            <a:headEnd/>
            <a:tailEnd/>
          </a:ln>
        </p:spPr>
        <p:txBody>
          <a:bodyPr wrap="none" anchor="ctr"/>
          <a:lstStyle/>
          <a:p>
            <a:endParaRPr lang="en-US" dirty="0"/>
          </a:p>
        </p:txBody>
      </p:sp>
      <p:sp>
        <p:nvSpPr>
          <p:cNvPr id="28703" name="Text Box 31"/>
          <p:cNvSpPr txBox="1">
            <a:spLocks noChangeArrowheads="1"/>
          </p:cNvSpPr>
          <p:nvPr/>
        </p:nvSpPr>
        <p:spPr bwMode="auto">
          <a:xfrm>
            <a:off x="8366125" y="673100"/>
            <a:ext cx="336550" cy="1066800"/>
          </a:xfrm>
          <a:prstGeom prst="rect">
            <a:avLst/>
          </a:prstGeom>
          <a:noFill/>
          <a:ln w="9525">
            <a:noFill/>
            <a:miter lim="800000"/>
            <a:headEnd/>
            <a:tailEnd/>
          </a:ln>
        </p:spPr>
        <p:txBody>
          <a:bodyPr vert="eaVert">
            <a:spAutoFit/>
          </a:bodyPr>
          <a:lstStyle/>
          <a:p>
            <a:pPr algn="ctr">
              <a:spcBef>
                <a:spcPct val="50000"/>
              </a:spcBef>
            </a:pPr>
            <a:r>
              <a:rPr lang="en-US" sz="1000" dirty="0">
                <a:latin typeface="Kabel Bk BT" pitchFamily="34" charset="0"/>
              </a:rPr>
              <a:t>Graduate School</a:t>
            </a:r>
          </a:p>
        </p:txBody>
      </p:sp>
      <p:sp>
        <p:nvSpPr>
          <p:cNvPr id="28704" name="Text Box 32"/>
          <p:cNvSpPr txBox="1">
            <a:spLocks noChangeArrowheads="1"/>
          </p:cNvSpPr>
          <p:nvPr/>
        </p:nvSpPr>
        <p:spPr bwMode="auto">
          <a:xfrm>
            <a:off x="8369300" y="2692400"/>
            <a:ext cx="336550" cy="1066800"/>
          </a:xfrm>
          <a:prstGeom prst="rect">
            <a:avLst/>
          </a:prstGeom>
          <a:noFill/>
          <a:ln w="9525">
            <a:noFill/>
            <a:miter lim="800000"/>
            <a:headEnd/>
            <a:tailEnd/>
          </a:ln>
        </p:spPr>
        <p:txBody>
          <a:bodyPr vert="eaVert">
            <a:spAutoFit/>
          </a:bodyPr>
          <a:lstStyle/>
          <a:p>
            <a:pPr algn="ctr">
              <a:spcBef>
                <a:spcPct val="50000"/>
              </a:spcBef>
            </a:pPr>
            <a:r>
              <a:rPr lang="en-US" sz="1000" dirty="0">
                <a:latin typeface="Kabel Bk BT" pitchFamily="34" charset="0"/>
              </a:rPr>
              <a:t>Undergraduate</a:t>
            </a:r>
          </a:p>
        </p:txBody>
      </p:sp>
      <p:sp>
        <p:nvSpPr>
          <p:cNvPr id="28705" name="Text Box 33"/>
          <p:cNvSpPr txBox="1">
            <a:spLocks noChangeArrowheads="1"/>
          </p:cNvSpPr>
          <p:nvPr/>
        </p:nvSpPr>
        <p:spPr bwMode="auto">
          <a:xfrm>
            <a:off x="8356600" y="4953000"/>
            <a:ext cx="336550" cy="1066800"/>
          </a:xfrm>
          <a:prstGeom prst="rect">
            <a:avLst/>
          </a:prstGeom>
          <a:noFill/>
          <a:ln w="9525">
            <a:noFill/>
            <a:miter lim="800000"/>
            <a:headEnd/>
            <a:tailEnd/>
          </a:ln>
        </p:spPr>
        <p:txBody>
          <a:bodyPr vert="eaVert">
            <a:spAutoFit/>
          </a:bodyPr>
          <a:lstStyle/>
          <a:p>
            <a:pPr algn="ctr">
              <a:spcBef>
                <a:spcPct val="50000"/>
              </a:spcBef>
            </a:pPr>
            <a:r>
              <a:rPr lang="en-US" sz="1000" dirty="0">
                <a:latin typeface="Kabel Bk BT" pitchFamily="34" charset="0"/>
              </a:rPr>
              <a:t>High School</a:t>
            </a:r>
          </a:p>
        </p:txBody>
      </p:sp>
      <p:sp>
        <p:nvSpPr>
          <p:cNvPr id="28706" name="Rectangle 34"/>
          <p:cNvSpPr>
            <a:spLocks noChangeArrowheads="1"/>
          </p:cNvSpPr>
          <p:nvPr/>
        </p:nvSpPr>
        <p:spPr bwMode="auto">
          <a:xfrm>
            <a:off x="4800600" y="0"/>
            <a:ext cx="4038600" cy="501650"/>
          </a:xfrm>
          <a:prstGeom prst="rect">
            <a:avLst/>
          </a:prstGeom>
          <a:noFill/>
          <a:ln w="9525">
            <a:noFill/>
            <a:miter lim="800000"/>
            <a:headEnd/>
            <a:tailEnd/>
          </a:ln>
        </p:spPr>
        <p:txBody>
          <a:bodyPr lIns="92075" tIns="46038" rIns="92075" bIns="46038">
            <a:spAutoFit/>
          </a:bodyPr>
          <a:lstStyle/>
          <a:p>
            <a:pPr algn="ctr" eaLnBrk="0" hangingPunct="0">
              <a:spcBef>
                <a:spcPct val="50000"/>
              </a:spcBef>
            </a:pPr>
            <a:r>
              <a:rPr lang="en-US" sz="900" dirty="0">
                <a:latin typeface="Kabel Bk BT" pitchFamily="34" charset="0"/>
              </a:rPr>
              <a:t>This pyramid depicts the different levels of thinking we use when learning.  Notice how  each level builds on the foundation that precedes it.  It is required that we learn the lower levels before we can effectively use the skills above.</a:t>
            </a:r>
          </a:p>
        </p:txBody>
      </p:sp>
    </p:spTree>
    <p:extLst>
      <p:ext uri="{BB962C8B-B14F-4D97-AF65-F5344CB8AC3E}">
        <p14:creationId xmlns:p14="http://schemas.microsoft.com/office/powerpoint/2010/main" xmlns="" val="40537711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371600" y="5715000"/>
            <a:ext cx="7772400" cy="1143000"/>
          </a:xfrm>
        </p:spPr>
        <p:txBody>
          <a:bodyPr>
            <a:normAutofit fontScale="90000"/>
          </a:bodyPr>
          <a:lstStyle/>
          <a:p>
            <a:pPr algn="ctr" eaLnBrk="1" hangingPunct="1"/>
            <a:r>
              <a:rPr lang="en-US" b="1" dirty="0" smtClean="0">
                <a:latin typeface="Calibri" pitchFamily="34" charset="0"/>
              </a:rPr>
              <a:t>How do we teach students to move higher on Bloom’s Taxonomy?</a:t>
            </a:r>
            <a:r>
              <a:rPr lang="en-US" dirty="0" smtClean="0">
                <a:latin typeface="Calibri" pitchFamily="34" charset="0"/>
              </a:rPr>
              <a:t/>
            </a:r>
            <a:br>
              <a:rPr lang="en-US" dirty="0" smtClean="0">
                <a:latin typeface="Calibri" pitchFamily="34" charset="0"/>
              </a:rPr>
            </a:br>
            <a:r>
              <a:rPr lang="en-US" dirty="0" smtClean="0">
                <a:latin typeface="Calibri" pitchFamily="34" charset="0"/>
              </a:rPr>
              <a:t/>
            </a:r>
            <a:br>
              <a:rPr lang="en-US" dirty="0" smtClean="0">
                <a:latin typeface="Calibri" pitchFamily="34" charset="0"/>
              </a:rPr>
            </a:br>
            <a:r>
              <a:rPr lang="en-US" dirty="0" smtClean="0">
                <a:latin typeface="Calibri" pitchFamily="34" charset="0"/>
              </a:rPr>
              <a:t/>
            </a:r>
            <a:br>
              <a:rPr lang="en-US" dirty="0" smtClean="0">
                <a:latin typeface="Calibri" pitchFamily="34" charset="0"/>
              </a:rPr>
            </a:br>
            <a:r>
              <a:rPr lang="en-US" dirty="0" smtClean="0">
                <a:latin typeface="Calibri" pitchFamily="34" charset="0"/>
              </a:rPr>
              <a:t/>
            </a:r>
            <a:br>
              <a:rPr lang="en-US" dirty="0" smtClean="0">
                <a:latin typeface="Calibri" pitchFamily="34" charset="0"/>
              </a:rPr>
            </a:br>
            <a:r>
              <a:rPr lang="en-US" dirty="0" smtClean="0">
                <a:latin typeface="Calibri" pitchFamily="34" charset="0"/>
              </a:rPr>
              <a:t/>
            </a:r>
            <a:br>
              <a:rPr lang="en-US" dirty="0" smtClean="0">
                <a:latin typeface="Calibri" pitchFamily="34" charset="0"/>
              </a:rPr>
            </a:br>
            <a:r>
              <a:rPr lang="en-US" b="1" dirty="0" smtClean="0">
                <a:latin typeface="Calibri" pitchFamily="34" charset="0"/>
              </a:rPr>
              <a:t>Teach </a:t>
            </a:r>
            <a:r>
              <a:rPr lang="en-US" b="1" dirty="0" smtClean="0">
                <a:latin typeface="Calibri" pitchFamily="34" charset="0"/>
              </a:rPr>
              <a:t>them the Study Cycle*</a:t>
            </a: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p:txBody>
      </p:sp>
      <p:sp>
        <p:nvSpPr>
          <p:cNvPr id="3" name="Rectangle 2"/>
          <p:cNvSpPr/>
          <p:nvPr/>
        </p:nvSpPr>
        <p:spPr>
          <a:xfrm>
            <a:off x="1295400" y="6334780"/>
            <a:ext cx="7848600" cy="523220"/>
          </a:xfrm>
          <a:prstGeom prst="rect">
            <a:avLst/>
          </a:prstGeom>
        </p:spPr>
        <p:txBody>
          <a:bodyPr wrap="square">
            <a:spAutoFit/>
          </a:bodyPr>
          <a:lstStyle/>
          <a:p>
            <a:r>
              <a:rPr lang="en-US" b="1" i="1" dirty="0" smtClean="0">
                <a:solidFill>
                  <a:schemeClr val="tx2"/>
                </a:solidFill>
                <a:latin typeface="Calibri" pitchFamily="34" charset="0"/>
              </a:rPr>
              <a:t>*adapted from Frank Christ’s PLRS system</a:t>
            </a:r>
            <a:endParaRPr lang="en-US" dirty="0">
              <a:solidFill>
                <a:schemeClr val="tx2"/>
              </a:solidFill>
              <a:latin typeface="Calibri" pitchFamily="34" charset="0"/>
            </a:endParaRPr>
          </a:p>
        </p:txBody>
      </p:sp>
      <p:pic>
        <p:nvPicPr>
          <p:cNvPr id="19458" name="Picture 2" descr="C:\Documents and Settings\Saundra\Local Settings\Temporary Internet Files\Content.IE5\27WC1QYS\MC900231936[1].wmf"/>
          <p:cNvPicPr>
            <a:picLocks noChangeAspect="1" noChangeArrowheads="1"/>
          </p:cNvPicPr>
          <p:nvPr/>
        </p:nvPicPr>
        <p:blipFill>
          <a:blip r:embed="rId3" cstate="print"/>
          <a:srcRect/>
          <a:stretch>
            <a:fillRect/>
          </a:stretch>
        </p:blipFill>
        <p:spPr bwMode="auto">
          <a:xfrm>
            <a:off x="4572000" y="2438400"/>
            <a:ext cx="1219954" cy="1488723"/>
          </a:xfrm>
          <a:prstGeom prst="rect">
            <a:avLst/>
          </a:prstGeom>
          <a:noFill/>
        </p:spPr>
      </p:pic>
      <p:cxnSp>
        <p:nvCxnSpPr>
          <p:cNvPr id="5" name="Straight Connector 4"/>
          <p:cNvCxnSpPr/>
          <p:nvPr/>
        </p:nvCxnSpPr>
        <p:spPr>
          <a:xfrm>
            <a:off x="0" y="6172200"/>
            <a:ext cx="9144000" cy="0"/>
          </a:xfrm>
          <a:prstGeom prst="line">
            <a:avLst/>
          </a:prstGeom>
          <a:ln w="63500">
            <a:solidFill>
              <a:srgbClr val="461D7C"/>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bwMode="auto">
          <a:xfrm>
            <a:off x="0" y="-76200"/>
            <a:ext cx="914400" cy="6934200"/>
          </a:xfrm>
          <a:prstGeom prst="rect">
            <a:avLst/>
          </a:prstGeom>
          <a:solidFill>
            <a:schemeClr val="tx2"/>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rgbClr val="000000"/>
              </a:solidFill>
              <a:effectLst/>
              <a:latin typeface="Times New Roman" pitchFamily="18" charset="0"/>
            </a:endParaRPr>
          </a:p>
        </p:txBody>
      </p:sp>
    </p:spTree>
    <p:extLst>
      <p:ext uri="{BB962C8B-B14F-4D97-AF65-F5344CB8AC3E}">
        <p14:creationId xmlns:p14="http://schemas.microsoft.com/office/powerpoint/2010/main" xmlns="" val="27127455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 name="Group 26"/>
          <p:cNvGrpSpPr/>
          <p:nvPr/>
        </p:nvGrpSpPr>
        <p:grpSpPr>
          <a:xfrm>
            <a:off x="1219200" y="1066800"/>
            <a:ext cx="3962400" cy="3823094"/>
            <a:chOff x="144629" y="419114"/>
            <a:chExt cx="4351170" cy="4495755"/>
          </a:xfrm>
          <a:solidFill>
            <a:srgbClr val="BD5D2D"/>
          </a:solidFill>
          <a:scene3d>
            <a:camera prst="orthographicFront"/>
            <a:lightRig rig="flat" dir="t"/>
          </a:scene3d>
        </p:grpSpPr>
        <p:sp>
          <p:nvSpPr>
            <p:cNvPr id="28" name="Oval 27"/>
            <p:cNvSpPr/>
            <p:nvPr/>
          </p:nvSpPr>
          <p:spPr>
            <a:xfrm>
              <a:off x="144629" y="419114"/>
              <a:ext cx="4351170" cy="4495755"/>
            </a:xfrm>
            <a:prstGeom prst="ellipse">
              <a:avLst/>
            </a:prstGeom>
            <a:grpFill/>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3">
                <a:shade val="50000"/>
                <a:hueOff val="0"/>
                <a:satOff val="0"/>
                <a:lumOff val="0"/>
                <a:alphaOff val="0"/>
              </a:schemeClr>
            </a:effectRef>
            <a:fontRef idx="minor">
              <a:schemeClr val="lt1"/>
            </a:fontRef>
          </p:style>
        </p:sp>
        <p:sp>
          <p:nvSpPr>
            <p:cNvPr id="33" name="Oval 4"/>
            <p:cNvSpPr/>
            <p:nvPr/>
          </p:nvSpPr>
          <p:spPr>
            <a:xfrm>
              <a:off x="1711921" y="643902"/>
              <a:ext cx="1216587" cy="674363"/>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4</a:t>
              </a:r>
              <a:br>
                <a:rPr lang="en-US" sz="2000" kern="1200" dirty="0" smtClean="0"/>
              </a:br>
              <a:r>
                <a:rPr lang="en-US" sz="2000" kern="1200" dirty="0" smtClean="0">
                  <a:solidFill>
                    <a:schemeClr val="bg1"/>
                  </a:solidFill>
                </a:rPr>
                <a:t>Reflect</a:t>
              </a:r>
              <a:endParaRPr lang="en-US" sz="2000" kern="1200" dirty="0">
                <a:solidFill>
                  <a:schemeClr val="bg1"/>
                </a:solidFill>
              </a:endParaRPr>
            </a:p>
          </p:txBody>
        </p:sp>
      </p:grpSp>
      <p:graphicFrame>
        <p:nvGraphicFramePr>
          <p:cNvPr id="29" name="Diagram 28"/>
          <p:cNvGraphicFramePr/>
          <p:nvPr/>
        </p:nvGraphicFramePr>
        <p:xfrm>
          <a:off x="483766" y="418107"/>
          <a:ext cx="5289176" cy="384463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Rounded Rectangle 8"/>
          <p:cNvSpPr/>
          <p:nvPr/>
        </p:nvSpPr>
        <p:spPr>
          <a:xfrm>
            <a:off x="457200" y="4953000"/>
            <a:ext cx="8264745" cy="1371600"/>
          </a:xfrm>
          <a:prstGeom prst="roundRect">
            <a:avLst>
              <a:gd name="adj" fmla="val 10000"/>
            </a:avLst>
          </a:prstGeom>
          <a:noFill/>
          <a:ln>
            <a:solidFill>
              <a:schemeClr val="bg1">
                <a:lumMod val="75000"/>
              </a:schemeClr>
            </a:solidFill>
            <a:prstDash val="solid"/>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7" name="TextBox 16"/>
          <p:cNvSpPr txBox="1"/>
          <p:nvPr/>
        </p:nvSpPr>
        <p:spPr>
          <a:xfrm>
            <a:off x="0" y="0"/>
            <a:ext cx="9144000" cy="646331"/>
          </a:xfrm>
          <a:prstGeom prst="rect">
            <a:avLst/>
          </a:prstGeom>
          <a:solidFill>
            <a:srgbClr val="666666"/>
          </a:solidFill>
        </p:spPr>
        <p:txBody>
          <a:bodyPr wrap="square" tIns="182880" rIns="457200" bIns="91440" rtlCol="0">
            <a:spAutoFit/>
          </a:bodyPr>
          <a:lstStyle/>
          <a:p>
            <a:pPr algn="r"/>
            <a:r>
              <a:rPr lang="en-US" sz="2400" b="1" dirty="0" smtClean="0">
                <a:solidFill>
                  <a:schemeClr val="bg1"/>
                </a:solidFill>
                <a:latin typeface="Goudy Old Style" pitchFamily="18" charset="0"/>
              </a:rPr>
              <a:t>The Study Cycle  </a:t>
            </a:r>
            <a:endParaRPr lang="en-US" sz="2400" b="1" dirty="0">
              <a:solidFill>
                <a:schemeClr val="bg1"/>
              </a:solidFill>
              <a:latin typeface="Goudy Old Style" pitchFamily="18" charset="0"/>
            </a:endParaRPr>
          </a:p>
        </p:txBody>
      </p:sp>
      <p:graphicFrame>
        <p:nvGraphicFramePr>
          <p:cNvPr id="22" name="Table 21"/>
          <p:cNvGraphicFramePr>
            <a:graphicFrameLocks noGrp="1"/>
          </p:cNvGraphicFramePr>
          <p:nvPr/>
        </p:nvGraphicFramePr>
        <p:xfrm>
          <a:off x="457200" y="5334000"/>
          <a:ext cx="8157883" cy="1024433"/>
        </p:xfrm>
        <a:graphic>
          <a:graphicData uri="http://schemas.openxmlformats.org/drawingml/2006/table">
            <a:tbl>
              <a:tblPr/>
              <a:tblGrid>
                <a:gridCol w="325704"/>
                <a:gridCol w="1565879"/>
                <a:gridCol w="1199826"/>
                <a:gridCol w="5066474"/>
              </a:tblGrid>
              <a:tr h="244404">
                <a:tc>
                  <a:txBody>
                    <a:bodyPr/>
                    <a:lstStyle/>
                    <a:p>
                      <a:pPr marL="0" marR="0" algn="l">
                        <a:lnSpc>
                          <a:spcPct val="115000"/>
                        </a:lnSpc>
                        <a:spcBef>
                          <a:spcPts val="0"/>
                        </a:spcBef>
                        <a:spcAft>
                          <a:spcPts val="0"/>
                        </a:spcAft>
                      </a:pPr>
                      <a:r>
                        <a:rPr lang="en-US" sz="900" b="1" dirty="0">
                          <a:solidFill>
                            <a:schemeClr val="tx1"/>
                          </a:solidFill>
                          <a:latin typeface="+mn-lt"/>
                          <a:ea typeface="Calibri"/>
                          <a:cs typeface="Times New Roman"/>
                        </a:rPr>
                        <a:t>1</a:t>
                      </a:r>
                    </a:p>
                  </a:txBody>
                  <a:tcPr marL="56165" marR="56165" marT="0" marB="0">
                    <a:lnL>
                      <a:noFill/>
                    </a:lnL>
                    <a:lnR>
                      <a:noFill/>
                    </a:lnR>
                    <a:lnT>
                      <a:noFill/>
                    </a:lnT>
                    <a:lnB>
                      <a:noFill/>
                    </a:lnB>
                  </a:tcPr>
                </a:tc>
                <a:tc>
                  <a:txBody>
                    <a:bodyPr/>
                    <a:lstStyle/>
                    <a:p>
                      <a:pPr marL="0" marR="0" algn="l">
                        <a:lnSpc>
                          <a:spcPct val="115000"/>
                        </a:lnSpc>
                        <a:spcBef>
                          <a:spcPts val="0"/>
                        </a:spcBef>
                        <a:spcAft>
                          <a:spcPts val="0"/>
                        </a:spcAft>
                      </a:pPr>
                      <a:r>
                        <a:rPr lang="en-US" sz="1000" b="1" dirty="0">
                          <a:solidFill>
                            <a:schemeClr val="tx1"/>
                          </a:solidFill>
                          <a:latin typeface="+mn-lt"/>
                          <a:ea typeface="Calibri"/>
                          <a:cs typeface="Times New Roman"/>
                        </a:rPr>
                        <a:t>Set a Goal</a:t>
                      </a:r>
                    </a:p>
                  </a:txBody>
                  <a:tcPr marL="56165" marR="56165" marT="0" marB="0">
                    <a:lnL>
                      <a:noFill/>
                    </a:lnL>
                    <a:lnR>
                      <a:noFill/>
                    </a:lnR>
                    <a:lnT>
                      <a:noFill/>
                    </a:lnT>
                    <a:lnB>
                      <a:noFill/>
                    </a:lnB>
                  </a:tcPr>
                </a:tc>
                <a:tc>
                  <a:txBody>
                    <a:bodyPr/>
                    <a:lstStyle/>
                    <a:p>
                      <a:pPr marL="0" marR="0" algn="ctr">
                        <a:lnSpc>
                          <a:spcPct val="115000"/>
                        </a:lnSpc>
                        <a:spcBef>
                          <a:spcPts val="0"/>
                        </a:spcBef>
                        <a:spcAft>
                          <a:spcPts val="0"/>
                        </a:spcAft>
                      </a:pPr>
                      <a:r>
                        <a:rPr lang="en-US" sz="1000" dirty="0">
                          <a:solidFill>
                            <a:schemeClr val="tx1"/>
                          </a:solidFill>
                          <a:latin typeface="+mn-lt"/>
                          <a:ea typeface="Calibri"/>
                          <a:cs typeface="Times New Roman"/>
                        </a:rPr>
                        <a:t>(1-2 min)</a:t>
                      </a:r>
                    </a:p>
                  </a:txBody>
                  <a:tcPr marL="56165" marR="56165" marT="0" marB="0">
                    <a:lnL>
                      <a:noFill/>
                    </a:lnL>
                    <a:lnR>
                      <a:noFill/>
                    </a:lnR>
                    <a:lnT>
                      <a:noFill/>
                    </a:lnT>
                    <a:lnB>
                      <a:noFill/>
                    </a:lnB>
                  </a:tcPr>
                </a:tc>
                <a:tc>
                  <a:txBody>
                    <a:bodyPr/>
                    <a:lstStyle/>
                    <a:p>
                      <a:pPr marL="0" marR="0" algn="l">
                        <a:spcBef>
                          <a:spcPts val="0"/>
                        </a:spcBef>
                        <a:spcAft>
                          <a:spcPts val="0"/>
                        </a:spcAft>
                      </a:pPr>
                      <a:r>
                        <a:rPr lang="en-US" sz="1000" b="1" kern="1200" dirty="0">
                          <a:solidFill>
                            <a:schemeClr val="tx1"/>
                          </a:solidFill>
                          <a:latin typeface="+mn-lt"/>
                          <a:ea typeface="Times New Roman"/>
                          <a:cs typeface="Times New Roman"/>
                        </a:rPr>
                        <a:t>Decide what you want to accomplish in your study session </a:t>
                      </a:r>
                      <a:endParaRPr lang="en-US" sz="1000" dirty="0">
                        <a:solidFill>
                          <a:schemeClr val="tx1"/>
                        </a:solidFill>
                        <a:latin typeface="+mn-lt"/>
                        <a:ea typeface="Times New Roman"/>
                        <a:cs typeface="Times New Roman"/>
                      </a:endParaRPr>
                    </a:p>
                  </a:txBody>
                  <a:tcPr marL="56165" marR="56165" marT="0" marB="0">
                    <a:lnL>
                      <a:noFill/>
                    </a:lnL>
                    <a:lnR>
                      <a:noFill/>
                    </a:lnR>
                    <a:lnT>
                      <a:noFill/>
                    </a:lnT>
                    <a:lnB>
                      <a:noFill/>
                    </a:lnB>
                  </a:tcPr>
                </a:tc>
              </a:tr>
              <a:tr h="259479">
                <a:tc>
                  <a:txBody>
                    <a:bodyPr/>
                    <a:lstStyle/>
                    <a:p>
                      <a:pPr marL="0" marR="0" algn="l">
                        <a:lnSpc>
                          <a:spcPct val="115000"/>
                        </a:lnSpc>
                        <a:spcBef>
                          <a:spcPts val="0"/>
                        </a:spcBef>
                        <a:spcAft>
                          <a:spcPts val="0"/>
                        </a:spcAft>
                      </a:pPr>
                      <a:r>
                        <a:rPr lang="en-US" sz="900" b="1" dirty="0">
                          <a:solidFill>
                            <a:schemeClr val="tx1"/>
                          </a:solidFill>
                          <a:latin typeface="+mn-lt"/>
                          <a:ea typeface="Calibri"/>
                          <a:cs typeface="Times New Roman"/>
                        </a:rPr>
                        <a:t>2</a:t>
                      </a:r>
                    </a:p>
                  </a:txBody>
                  <a:tcPr marL="56165" marR="56165" marT="0" marB="0">
                    <a:lnL>
                      <a:noFill/>
                    </a:lnL>
                    <a:lnR>
                      <a:noFill/>
                    </a:lnR>
                    <a:lnT>
                      <a:noFill/>
                    </a:lnT>
                    <a:lnB>
                      <a:noFill/>
                    </a:lnB>
                  </a:tcPr>
                </a:tc>
                <a:tc>
                  <a:txBody>
                    <a:bodyPr/>
                    <a:lstStyle/>
                    <a:p>
                      <a:pPr marL="0" marR="0" algn="l">
                        <a:lnSpc>
                          <a:spcPct val="115000"/>
                        </a:lnSpc>
                        <a:spcBef>
                          <a:spcPts val="0"/>
                        </a:spcBef>
                        <a:spcAft>
                          <a:spcPts val="0"/>
                        </a:spcAft>
                      </a:pPr>
                      <a:r>
                        <a:rPr lang="en-US" sz="1000" b="1" dirty="0">
                          <a:solidFill>
                            <a:schemeClr val="tx1"/>
                          </a:solidFill>
                          <a:latin typeface="+mn-lt"/>
                          <a:ea typeface="Calibri"/>
                          <a:cs typeface="Times New Roman"/>
                        </a:rPr>
                        <a:t>Study with Focus</a:t>
                      </a:r>
                    </a:p>
                  </a:txBody>
                  <a:tcPr marL="56165" marR="56165" marT="0" marB="0">
                    <a:lnL>
                      <a:noFill/>
                    </a:lnL>
                    <a:lnR>
                      <a:noFill/>
                    </a:lnR>
                    <a:lnT>
                      <a:noFill/>
                    </a:lnT>
                    <a:lnB>
                      <a:noFill/>
                    </a:lnB>
                  </a:tcPr>
                </a:tc>
                <a:tc>
                  <a:txBody>
                    <a:bodyPr/>
                    <a:lstStyle/>
                    <a:p>
                      <a:pPr marL="0" marR="0" algn="ctr">
                        <a:lnSpc>
                          <a:spcPct val="115000"/>
                        </a:lnSpc>
                        <a:spcBef>
                          <a:spcPts val="0"/>
                        </a:spcBef>
                        <a:spcAft>
                          <a:spcPts val="0"/>
                        </a:spcAft>
                      </a:pPr>
                      <a:r>
                        <a:rPr lang="en-US" sz="1000" dirty="0">
                          <a:solidFill>
                            <a:schemeClr val="tx1"/>
                          </a:solidFill>
                          <a:latin typeface="+mn-lt"/>
                          <a:ea typeface="Calibri"/>
                          <a:cs typeface="Times New Roman"/>
                        </a:rPr>
                        <a:t>(30-50 </a:t>
                      </a:r>
                      <a:r>
                        <a:rPr lang="en-US" sz="1000" dirty="0" smtClean="0">
                          <a:solidFill>
                            <a:schemeClr val="tx1"/>
                          </a:solidFill>
                          <a:latin typeface="+mn-lt"/>
                          <a:ea typeface="Calibri"/>
                          <a:cs typeface="Times New Roman"/>
                        </a:rPr>
                        <a:t>min)</a:t>
                      </a:r>
                      <a:endParaRPr lang="en-US" sz="1000" dirty="0">
                        <a:solidFill>
                          <a:schemeClr val="tx1"/>
                        </a:solidFill>
                        <a:latin typeface="+mn-lt"/>
                        <a:ea typeface="Calibri"/>
                        <a:cs typeface="Times New Roman"/>
                      </a:endParaRPr>
                    </a:p>
                  </a:txBody>
                  <a:tcPr marL="56165" marR="56165" marT="0" marB="0">
                    <a:lnL>
                      <a:noFill/>
                    </a:lnL>
                    <a:lnR>
                      <a:noFill/>
                    </a:lnR>
                    <a:lnT>
                      <a:noFill/>
                    </a:lnT>
                    <a:lnB>
                      <a:noFill/>
                    </a:lnB>
                  </a:tcPr>
                </a:tc>
                <a:tc>
                  <a:txBody>
                    <a:bodyPr/>
                    <a:lstStyle/>
                    <a:p>
                      <a:pPr marL="0" marR="0" algn="l">
                        <a:spcBef>
                          <a:spcPts val="0"/>
                        </a:spcBef>
                        <a:spcAft>
                          <a:spcPts val="0"/>
                        </a:spcAft>
                      </a:pPr>
                      <a:r>
                        <a:rPr lang="en-US" sz="1000" b="1" kern="1200" dirty="0" smtClean="0">
                          <a:solidFill>
                            <a:schemeClr val="tx1"/>
                          </a:solidFill>
                          <a:latin typeface="+mn-lt"/>
                          <a:ea typeface="Times New Roman"/>
                          <a:cs typeface="Times New Roman"/>
                        </a:rPr>
                        <a:t>Interact with material</a:t>
                      </a:r>
                      <a:r>
                        <a:rPr lang="en-US" sz="1000" b="0" dirty="0" smtClean="0">
                          <a:solidFill>
                            <a:schemeClr val="tx1"/>
                          </a:solidFill>
                          <a:latin typeface="+mn-lt"/>
                          <a:ea typeface="Times New Roman"/>
                          <a:cs typeface="Times New Roman"/>
                        </a:rPr>
                        <a:t>- organize, concept </a:t>
                      </a:r>
                      <a:r>
                        <a:rPr lang="en-US" sz="1000" b="0" dirty="0">
                          <a:solidFill>
                            <a:schemeClr val="tx1"/>
                          </a:solidFill>
                          <a:latin typeface="+mn-lt"/>
                          <a:ea typeface="Times New Roman"/>
                          <a:cs typeface="Times New Roman"/>
                        </a:rPr>
                        <a:t>map, </a:t>
                      </a:r>
                      <a:r>
                        <a:rPr lang="en-US" sz="1000" b="0" dirty="0" smtClean="0">
                          <a:solidFill>
                            <a:schemeClr val="tx1"/>
                          </a:solidFill>
                          <a:latin typeface="+mn-lt"/>
                          <a:ea typeface="Times New Roman"/>
                          <a:cs typeface="Times New Roman"/>
                        </a:rPr>
                        <a:t>summarize,</a:t>
                      </a:r>
                      <a:r>
                        <a:rPr lang="en-US" sz="1000" b="0" baseline="0" dirty="0" smtClean="0">
                          <a:solidFill>
                            <a:schemeClr val="tx1"/>
                          </a:solidFill>
                          <a:latin typeface="+mn-lt"/>
                          <a:ea typeface="Times New Roman"/>
                          <a:cs typeface="Times New Roman"/>
                        </a:rPr>
                        <a:t> process, re-read, fill-in notes, reflect, etc.</a:t>
                      </a:r>
                      <a:r>
                        <a:rPr lang="en-US" sz="1000" b="0" kern="1200" dirty="0" smtClean="0">
                          <a:solidFill>
                            <a:schemeClr val="tx1"/>
                          </a:solidFill>
                          <a:latin typeface="+mn-lt"/>
                          <a:ea typeface="Times New Roman"/>
                          <a:cs typeface="Times New Roman"/>
                        </a:rPr>
                        <a:t>  </a:t>
                      </a:r>
                      <a:endParaRPr lang="en-US" sz="1000" b="0" dirty="0">
                        <a:solidFill>
                          <a:schemeClr val="tx1"/>
                        </a:solidFill>
                        <a:latin typeface="+mn-lt"/>
                        <a:ea typeface="Times New Roman"/>
                        <a:cs typeface="Times New Roman"/>
                      </a:endParaRPr>
                    </a:p>
                  </a:txBody>
                  <a:tcPr marL="56165" marR="56165" marT="0" marB="0">
                    <a:lnL>
                      <a:noFill/>
                    </a:lnL>
                    <a:lnR>
                      <a:noFill/>
                    </a:lnR>
                    <a:lnT>
                      <a:noFill/>
                    </a:lnT>
                    <a:lnB>
                      <a:noFill/>
                    </a:lnB>
                  </a:tcPr>
                </a:tc>
              </a:tr>
              <a:tr h="244404">
                <a:tc>
                  <a:txBody>
                    <a:bodyPr/>
                    <a:lstStyle/>
                    <a:p>
                      <a:pPr marL="0" marR="0" algn="l">
                        <a:lnSpc>
                          <a:spcPct val="115000"/>
                        </a:lnSpc>
                        <a:spcBef>
                          <a:spcPts val="0"/>
                        </a:spcBef>
                        <a:spcAft>
                          <a:spcPts val="0"/>
                        </a:spcAft>
                      </a:pPr>
                      <a:r>
                        <a:rPr lang="en-US" sz="900" b="1" dirty="0">
                          <a:solidFill>
                            <a:schemeClr val="tx1"/>
                          </a:solidFill>
                          <a:latin typeface="+mn-lt"/>
                          <a:ea typeface="Calibri"/>
                          <a:cs typeface="Times New Roman"/>
                        </a:rPr>
                        <a:t>3</a:t>
                      </a:r>
                    </a:p>
                  </a:txBody>
                  <a:tcPr marL="56165" marR="56165" marT="0" marB="0">
                    <a:lnL>
                      <a:noFill/>
                    </a:lnL>
                    <a:lnR>
                      <a:noFill/>
                    </a:lnR>
                    <a:lnT>
                      <a:noFill/>
                    </a:lnT>
                    <a:lnB>
                      <a:noFill/>
                    </a:lnB>
                  </a:tcPr>
                </a:tc>
                <a:tc>
                  <a:txBody>
                    <a:bodyPr/>
                    <a:lstStyle/>
                    <a:p>
                      <a:pPr marL="0" marR="0" algn="l">
                        <a:lnSpc>
                          <a:spcPct val="115000"/>
                        </a:lnSpc>
                        <a:spcBef>
                          <a:spcPts val="0"/>
                        </a:spcBef>
                        <a:spcAft>
                          <a:spcPts val="0"/>
                        </a:spcAft>
                      </a:pPr>
                      <a:r>
                        <a:rPr lang="en-US" sz="1000" b="1" dirty="0" smtClean="0">
                          <a:solidFill>
                            <a:schemeClr val="tx1"/>
                          </a:solidFill>
                          <a:latin typeface="+mn-lt"/>
                          <a:ea typeface="Calibri"/>
                          <a:cs typeface="Times New Roman"/>
                        </a:rPr>
                        <a:t>Reward</a:t>
                      </a:r>
                      <a:r>
                        <a:rPr lang="en-US" sz="1000" b="1" baseline="0" dirty="0" smtClean="0">
                          <a:solidFill>
                            <a:schemeClr val="tx1"/>
                          </a:solidFill>
                          <a:latin typeface="+mn-lt"/>
                          <a:ea typeface="Calibri"/>
                          <a:cs typeface="Times New Roman"/>
                        </a:rPr>
                        <a:t> Yourself</a:t>
                      </a:r>
                      <a:endParaRPr lang="en-US" sz="1000" b="1" dirty="0">
                        <a:solidFill>
                          <a:schemeClr val="tx1"/>
                        </a:solidFill>
                        <a:latin typeface="+mn-lt"/>
                        <a:ea typeface="Calibri"/>
                        <a:cs typeface="Times New Roman"/>
                      </a:endParaRPr>
                    </a:p>
                  </a:txBody>
                  <a:tcPr marL="56165" marR="56165" marT="0" marB="0">
                    <a:lnL>
                      <a:noFill/>
                    </a:lnL>
                    <a:lnR>
                      <a:noFill/>
                    </a:lnR>
                    <a:lnT>
                      <a:noFill/>
                    </a:lnT>
                    <a:lnB>
                      <a:noFill/>
                    </a:lnB>
                  </a:tcPr>
                </a:tc>
                <a:tc>
                  <a:txBody>
                    <a:bodyPr/>
                    <a:lstStyle/>
                    <a:p>
                      <a:pPr marL="0" marR="0" algn="ctr">
                        <a:lnSpc>
                          <a:spcPct val="115000"/>
                        </a:lnSpc>
                        <a:spcBef>
                          <a:spcPts val="0"/>
                        </a:spcBef>
                        <a:spcAft>
                          <a:spcPts val="0"/>
                        </a:spcAft>
                      </a:pPr>
                      <a:r>
                        <a:rPr lang="en-US" sz="1000" dirty="0" smtClean="0">
                          <a:solidFill>
                            <a:schemeClr val="tx1"/>
                          </a:solidFill>
                          <a:latin typeface="+mn-lt"/>
                          <a:ea typeface="Calibri"/>
                          <a:cs typeface="Times New Roman"/>
                        </a:rPr>
                        <a:t>(10-15 </a:t>
                      </a:r>
                      <a:r>
                        <a:rPr lang="en-US" sz="1000" dirty="0">
                          <a:solidFill>
                            <a:schemeClr val="tx1"/>
                          </a:solidFill>
                          <a:latin typeface="+mn-lt"/>
                          <a:ea typeface="Calibri"/>
                          <a:cs typeface="Times New Roman"/>
                        </a:rPr>
                        <a:t>min) </a:t>
                      </a:r>
                    </a:p>
                  </a:txBody>
                  <a:tcPr marL="56165" marR="56165" marT="0" marB="0">
                    <a:lnL>
                      <a:noFill/>
                    </a:lnL>
                    <a:lnR>
                      <a:noFill/>
                    </a:lnR>
                    <a:lnT>
                      <a:noFill/>
                    </a:lnT>
                    <a:lnB>
                      <a:noFill/>
                    </a:lnB>
                  </a:tcPr>
                </a:tc>
                <a:tc>
                  <a:txBody>
                    <a:bodyPr/>
                    <a:lstStyle/>
                    <a:p>
                      <a:pPr marL="0" marR="0" algn="l">
                        <a:lnSpc>
                          <a:spcPts val="1700"/>
                        </a:lnSpc>
                        <a:spcBef>
                          <a:spcPts val="0"/>
                        </a:spcBef>
                        <a:spcAft>
                          <a:spcPts val="0"/>
                        </a:spcAft>
                      </a:pPr>
                      <a:r>
                        <a:rPr lang="en-US" sz="1000" b="1" kern="1200" dirty="0" smtClean="0">
                          <a:solidFill>
                            <a:schemeClr val="tx1"/>
                          </a:solidFill>
                          <a:latin typeface="+mn-lt"/>
                          <a:ea typeface="Times New Roman"/>
                          <a:cs typeface="Times New Roman"/>
                        </a:rPr>
                        <a:t>Take</a:t>
                      </a:r>
                      <a:r>
                        <a:rPr lang="en-US" sz="1000" b="1" kern="1200" baseline="0" dirty="0" smtClean="0">
                          <a:solidFill>
                            <a:schemeClr val="tx1"/>
                          </a:solidFill>
                          <a:latin typeface="+mn-lt"/>
                          <a:ea typeface="Times New Roman"/>
                          <a:cs typeface="Times New Roman"/>
                        </a:rPr>
                        <a:t> a break</a:t>
                      </a:r>
                      <a:r>
                        <a:rPr lang="en-US" sz="1000" kern="1200" dirty="0" smtClean="0">
                          <a:solidFill>
                            <a:schemeClr val="tx1"/>
                          </a:solidFill>
                          <a:latin typeface="+mn-lt"/>
                          <a:ea typeface="Times New Roman"/>
                          <a:cs typeface="Times New Roman"/>
                        </a:rPr>
                        <a:t>– </a:t>
                      </a:r>
                      <a:r>
                        <a:rPr lang="en-US" sz="1000" kern="1200" dirty="0">
                          <a:solidFill>
                            <a:schemeClr val="tx1"/>
                          </a:solidFill>
                          <a:latin typeface="+mn-lt"/>
                          <a:ea typeface="Times New Roman"/>
                          <a:cs typeface="Times New Roman"/>
                        </a:rPr>
                        <a:t>call a friend, play a short game, get a snack</a:t>
                      </a:r>
                      <a:endParaRPr lang="en-US" sz="1000" dirty="0">
                        <a:solidFill>
                          <a:schemeClr val="tx1"/>
                        </a:solidFill>
                        <a:latin typeface="+mn-lt"/>
                        <a:ea typeface="Times New Roman"/>
                        <a:cs typeface="Times New Roman"/>
                      </a:endParaRPr>
                    </a:p>
                  </a:txBody>
                  <a:tcPr marL="56165" marR="56165" marT="0" marB="0">
                    <a:lnL>
                      <a:noFill/>
                    </a:lnL>
                    <a:lnR>
                      <a:noFill/>
                    </a:lnR>
                    <a:lnT>
                      <a:noFill/>
                    </a:lnT>
                    <a:lnB>
                      <a:noFill/>
                    </a:lnB>
                  </a:tcPr>
                </a:tc>
              </a:tr>
              <a:tr h="230825">
                <a:tc>
                  <a:txBody>
                    <a:bodyPr/>
                    <a:lstStyle/>
                    <a:p>
                      <a:pPr marL="0" marR="0" algn="l">
                        <a:lnSpc>
                          <a:spcPct val="115000"/>
                        </a:lnSpc>
                        <a:spcBef>
                          <a:spcPts val="0"/>
                        </a:spcBef>
                        <a:spcAft>
                          <a:spcPts val="0"/>
                        </a:spcAft>
                      </a:pPr>
                      <a:r>
                        <a:rPr lang="en-US" sz="900" b="1" dirty="0">
                          <a:solidFill>
                            <a:schemeClr val="tx1"/>
                          </a:solidFill>
                          <a:latin typeface="+mn-lt"/>
                          <a:ea typeface="Calibri"/>
                          <a:cs typeface="Times New Roman"/>
                        </a:rPr>
                        <a:t>4</a:t>
                      </a:r>
                    </a:p>
                  </a:txBody>
                  <a:tcPr marL="56165" marR="56165" marT="0" marB="0">
                    <a:lnL>
                      <a:noFill/>
                    </a:lnL>
                    <a:lnR>
                      <a:noFill/>
                    </a:lnR>
                    <a:lnT>
                      <a:noFill/>
                    </a:lnT>
                    <a:lnB>
                      <a:noFill/>
                    </a:lnB>
                  </a:tcPr>
                </a:tc>
                <a:tc>
                  <a:txBody>
                    <a:bodyPr/>
                    <a:lstStyle/>
                    <a:p>
                      <a:pPr marL="0" marR="0" algn="l">
                        <a:lnSpc>
                          <a:spcPct val="115000"/>
                        </a:lnSpc>
                        <a:spcBef>
                          <a:spcPts val="0"/>
                        </a:spcBef>
                        <a:spcAft>
                          <a:spcPts val="0"/>
                        </a:spcAft>
                      </a:pPr>
                      <a:r>
                        <a:rPr lang="en-US" sz="1000" b="1" dirty="0">
                          <a:solidFill>
                            <a:schemeClr val="tx1"/>
                          </a:solidFill>
                          <a:latin typeface="+mn-lt"/>
                          <a:ea typeface="Calibri"/>
                          <a:cs typeface="Times New Roman"/>
                        </a:rPr>
                        <a:t>Review</a:t>
                      </a:r>
                    </a:p>
                  </a:txBody>
                  <a:tcPr marL="56165" marR="56165" marT="0" marB="0">
                    <a:lnL>
                      <a:noFill/>
                    </a:lnL>
                    <a:lnR>
                      <a:noFill/>
                    </a:lnR>
                    <a:lnT>
                      <a:noFill/>
                    </a:lnT>
                    <a:lnB>
                      <a:noFill/>
                    </a:lnB>
                  </a:tcPr>
                </a:tc>
                <a:tc>
                  <a:txBody>
                    <a:bodyPr/>
                    <a:lstStyle/>
                    <a:p>
                      <a:pPr marL="0" marR="0" algn="ctr">
                        <a:lnSpc>
                          <a:spcPct val="115000"/>
                        </a:lnSpc>
                        <a:spcBef>
                          <a:spcPts val="0"/>
                        </a:spcBef>
                        <a:spcAft>
                          <a:spcPts val="0"/>
                        </a:spcAft>
                      </a:pPr>
                      <a:r>
                        <a:rPr lang="en-US" sz="1000" dirty="0">
                          <a:solidFill>
                            <a:schemeClr val="tx1"/>
                          </a:solidFill>
                          <a:latin typeface="+mn-lt"/>
                          <a:ea typeface="Calibri"/>
                          <a:cs typeface="Times New Roman"/>
                        </a:rPr>
                        <a:t>(5 min)</a:t>
                      </a:r>
                    </a:p>
                  </a:txBody>
                  <a:tcPr marL="56165" marR="56165" marT="0" marB="0">
                    <a:lnL>
                      <a:noFill/>
                    </a:lnL>
                    <a:lnR>
                      <a:noFill/>
                    </a:lnR>
                    <a:lnT>
                      <a:noFill/>
                    </a:lnT>
                    <a:lnB>
                      <a:noFill/>
                    </a:lnB>
                  </a:tcPr>
                </a:tc>
                <a:tc>
                  <a:txBody>
                    <a:bodyPr/>
                    <a:lstStyle/>
                    <a:p>
                      <a:pPr marL="0" marR="0" algn="l">
                        <a:lnSpc>
                          <a:spcPts val="1700"/>
                        </a:lnSpc>
                        <a:spcBef>
                          <a:spcPts val="0"/>
                        </a:spcBef>
                        <a:spcAft>
                          <a:spcPts val="0"/>
                        </a:spcAft>
                      </a:pPr>
                      <a:r>
                        <a:rPr lang="en-US" sz="1000" b="1" kern="1200" dirty="0">
                          <a:solidFill>
                            <a:schemeClr val="tx1"/>
                          </a:solidFill>
                          <a:latin typeface="+mn-lt"/>
                          <a:ea typeface="Times New Roman"/>
                          <a:cs typeface="Times New Roman"/>
                        </a:rPr>
                        <a:t>Go over what you just studied</a:t>
                      </a:r>
                      <a:endParaRPr lang="en-US" sz="1000" dirty="0">
                        <a:solidFill>
                          <a:schemeClr val="tx1"/>
                        </a:solidFill>
                        <a:latin typeface="+mn-lt"/>
                        <a:ea typeface="Times New Roman"/>
                        <a:cs typeface="Times New Roman"/>
                      </a:endParaRPr>
                    </a:p>
                  </a:txBody>
                  <a:tcPr marL="56165" marR="56165" marT="0" marB="0">
                    <a:lnL>
                      <a:noFill/>
                    </a:lnL>
                    <a:lnR>
                      <a:noFill/>
                    </a:lnR>
                    <a:lnT>
                      <a:noFill/>
                    </a:lnT>
                    <a:lnB>
                      <a:noFill/>
                    </a:lnB>
                  </a:tcPr>
                </a:tc>
              </a:tr>
            </a:tbl>
          </a:graphicData>
        </a:graphic>
      </p:graphicFrame>
      <p:sp>
        <p:nvSpPr>
          <p:cNvPr id="24" name="TextBox 23"/>
          <p:cNvSpPr txBox="1"/>
          <p:nvPr/>
        </p:nvSpPr>
        <p:spPr>
          <a:xfrm>
            <a:off x="347382" y="4831773"/>
            <a:ext cx="4123765" cy="369332"/>
          </a:xfrm>
          <a:prstGeom prst="rect">
            <a:avLst/>
          </a:prstGeom>
          <a:noFill/>
        </p:spPr>
        <p:txBody>
          <a:bodyPr wrap="square" rtlCol="0">
            <a:spAutoFit/>
          </a:bodyPr>
          <a:lstStyle/>
          <a:p>
            <a:r>
              <a:rPr lang="en-US" dirty="0" smtClean="0"/>
              <a:t>*Intense Study Sessions  </a:t>
            </a:r>
            <a:endParaRPr lang="en-US" dirty="0"/>
          </a:p>
        </p:txBody>
      </p:sp>
      <p:sp>
        <p:nvSpPr>
          <p:cNvPr id="30" name="TextBox 29"/>
          <p:cNvSpPr txBox="1"/>
          <p:nvPr/>
        </p:nvSpPr>
        <p:spPr>
          <a:xfrm>
            <a:off x="2667000" y="1828800"/>
            <a:ext cx="1029962" cy="461665"/>
          </a:xfrm>
          <a:prstGeom prst="rect">
            <a:avLst/>
          </a:prstGeom>
          <a:noFill/>
        </p:spPr>
        <p:txBody>
          <a:bodyPr wrap="none" rtlCol="0">
            <a:spAutoFit/>
          </a:bodyPr>
          <a:lstStyle/>
          <a:p>
            <a:r>
              <a:rPr lang="en-US" sz="2400" dirty="0" smtClean="0"/>
              <a:t>Attend</a:t>
            </a:r>
            <a:endParaRPr lang="en-US" sz="2400" dirty="0"/>
          </a:p>
        </p:txBody>
      </p:sp>
      <p:sp>
        <p:nvSpPr>
          <p:cNvPr id="31" name="TextBox 30"/>
          <p:cNvSpPr txBox="1"/>
          <p:nvPr/>
        </p:nvSpPr>
        <p:spPr>
          <a:xfrm>
            <a:off x="2615769" y="2756062"/>
            <a:ext cx="1080424" cy="461665"/>
          </a:xfrm>
          <a:prstGeom prst="rect">
            <a:avLst/>
          </a:prstGeom>
          <a:noFill/>
        </p:spPr>
        <p:txBody>
          <a:bodyPr wrap="none" rtlCol="0">
            <a:spAutoFit/>
          </a:bodyPr>
          <a:lstStyle/>
          <a:p>
            <a:r>
              <a:rPr lang="en-US" sz="2400" dirty="0" smtClean="0"/>
              <a:t>Review</a:t>
            </a:r>
            <a:endParaRPr lang="en-US" sz="2400" dirty="0"/>
          </a:p>
        </p:txBody>
      </p:sp>
      <p:sp>
        <p:nvSpPr>
          <p:cNvPr id="32" name="TextBox 31"/>
          <p:cNvSpPr txBox="1"/>
          <p:nvPr/>
        </p:nvSpPr>
        <p:spPr>
          <a:xfrm>
            <a:off x="2743200" y="3505200"/>
            <a:ext cx="891591" cy="461665"/>
          </a:xfrm>
          <a:prstGeom prst="rect">
            <a:avLst/>
          </a:prstGeom>
          <a:noFill/>
        </p:spPr>
        <p:txBody>
          <a:bodyPr wrap="none" rtlCol="0">
            <a:spAutoFit/>
          </a:bodyPr>
          <a:lstStyle/>
          <a:p>
            <a:r>
              <a:rPr lang="en-US" sz="2400" dirty="0" smtClean="0"/>
              <a:t>Study</a:t>
            </a:r>
            <a:endParaRPr lang="en-US" sz="2400" dirty="0"/>
          </a:p>
        </p:txBody>
      </p:sp>
      <p:sp>
        <p:nvSpPr>
          <p:cNvPr id="26" name="Rounded Rectangle 25"/>
          <p:cNvSpPr/>
          <p:nvPr/>
        </p:nvSpPr>
        <p:spPr>
          <a:xfrm>
            <a:off x="3899647" y="1714439"/>
            <a:ext cx="4948518" cy="470123"/>
          </a:xfrm>
          <a:prstGeom prst="roundRect">
            <a:avLst/>
          </a:prstGeom>
          <a:solidFill>
            <a:schemeClr val="bg1"/>
          </a:solidFill>
          <a:ln w="3175">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3989294" y="1766393"/>
            <a:ext cx="4930588" cy="461665"/>
          </a:xfrm>
          <a:prstGeom prst="rect">
            <a:avLst/>
          </a:prstGeom>
        </p:spPr>
        <p:txBody>
          <a:bodyPr wrap="square">
            <a:spAutoFit/>
          </a:bodyPr>
          <a:lstStyle/>
          <a:p>
            <a:r>
              <a:rPr lang="en-US" sz="1200" b="1" i="1" u="sng" dirty="0"/>
              <a:t>Attend</a:t>
            </a:r>
            <a:r>
              <a:rPr lang="en-US" sz="1200" i="1" u="sng" dirty="0"/>
              <a:t> </a:t>
            </a:r>
            <a:r>
              <a:rPr lang="en-US" sz="1200" b="1" u="sng" dirty="0"/>
              <a:t>class </a:t>
            </a:r>
            <a:r>
              <a:rPr lang="en-US" sz="1200" dirty="0" smtClean="0"/>
              <a:t>– </a:t>
            </a:r>
            <a:r>
              <a:rPr lang="en-US" sz="1200" b="1" dirty="0" smtClean="0"/>
              <a:t>GO TO CLASS! </a:t>
            </a:r>
            <a:r>
              <a:rPr lang="en-US" sz="1200" dirty="0" smtClean="0"/>
              <a:t>Answer and ask questions and take meaningful notes</a:t>
            </a:r>
            <a:r>
              <a:rPr lang="en-US" sz="1200" dirty="0"/>
              <a:t>. </a:t>
            </a:r>
            <a:r>
              <a:rPr lang="en-US" sz="1200" dirty="0" smtClean="0"/>
              <a:t> </a:t>
            </a:r>
            <a:endParaRPr lang="en-US" sz="1200" dirty="0"/>
          </a:p>
        </p:txBody>
      </p:sp>
      <p:sp>
        <p:nvSpPr>
          <p:cNvPr id="35" name="Rounded Rectangle 34"/>
          <p:cNvSpPr/>
          <p:nvPr/>
        </p:nvSpPr>
        <p:spPr>
          <a:xfrm>
            <a:off x="3899647" y="2479818"/>
            <a:ext cx="4948518" cy="432108"/>
          </a:xfrm>
          <a:prstGeom prst="roundRect">
            <a:avLst/>
          </a:prstGeom>
          <a:solidFill>
            <a:schemeClr val="bg1"/>
          </a:solidFill>
          <a:ln w="3175">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ounded Rectangle 35"/>
          <p:cNvSpPr/>
          <p:nvPr/>
        </p:nvSpPr>
        <p:spPr>
          <a:xfrm>
            <a:off x="3899647" y="4054925"/>
            <a:ext cx="4948518" cy="571500"/>
          </a:xfrm>
          <a:prstGeom prst="roundRect">
            <a:avLst/>
          </a:prstGeom>
          <a:solidFill>
            <a:schemeClr val="bg1"/>
          </a:solidFill>
          <a:ln w="3175">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ounded Rectangle 36"/>
          <p:cNvSpPr/>
          <p:nvPr/>
        </p:nvSpPr>
        <p:spPr>
          <a:xfrm>
            <a:off x="3899647" y="885698"/>
            <a:ext cx="4948518" cy="571500"/>
          </a:xfrm>
          <a:prstGeom prst="roundRect">
            <a:avLst/>
          </a:prstGeom>
          <a:solidFill>
            <a:schemeClr val="bg1"/>
          </a:solidFill>
          <a:ln w="3175">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65" name="Rectangle 1"/>
          <p:cNvSpPr>
            <a:spLocks noChangeArrowheads="1"/>
          </p:cNvSpPr>
          <p:nvPr/>
        </p:nvSpPr>
        <p:spPr bwMode="auto">
          <a:xfrm>
            <a:off x="3989294" y="834828"/>
            <a:ext cx="4930588"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tabLst>
                <a:tab pos="457200" algn="l"/>
                <a:tab pos="581025" algn="l"/>
              </a:tabLst>
            </a:pPr>
            <a:r>
              <a:rPr kumimoji="0" lang="en-US" sz="1200" b="1" i="1" u="sng" strike="noStrike" cap="none" normalizeH="0" baseline="0" dirty="0" smtClean="0">
                <a:ln>
                  <a:noFill/>
                </a:ln>
                <a:solidFill>
                  <a:schemeClr val="tx1"/>
                </a:solidFill>
                <a:effectLst/>
                <a:ea typeface="Calibri" pitchFamily="34" charset="0"/>
                <a:cs typeface="Times New Roman" pitchFamily="18" charset="0"/>
              </a:rPr>
              <a:t>Preview</a:t>
            </a:r>
            <a:r>
              <a:rPr kumimoji="0" lang="en-US" sz="1200" b="1" i="0" u="sng" strike="noStrike" cap="none" normalizeH="0" baseline="0" dirty="0" smtClean="0">
                <a:ln>
                  <a:noFill/>
                </a:ln>
                <a:solidFill>
                  <a:schemeClr val="tx1"/>
                </a:solidFill>
                <a:effectLst/>
                <a:ea typeface="Calibri" pitchFamily="34" charset="0"/>
                <a:cs typeface="Times New Roman" pitchFamily="18" charset="0"/>
              </a:rPr>
              <a:t> before</a:t>
            </a:r>
            <a:r>
              <a:rPr kumimoji="0" lang="en-US" sz="1200" b="1" i="0" u="sng" strike="noStrike" cap="none" normalizeH="0" dirty="0" smtClean="0">
                <a:ln>
                  <a:noFill/>
                </a:ln>
                <a:solidFill>
                  <a:schemeClr val="tx1"/>
                </a:solidFill>
                <a:effectLst/>
                <a:ea typeface="Calibri" pitchFamily="34" charset="0"/>
                <a:cs typeface="Times New Roman" pitchFamily="18" charset="0"/>
              </a:rPr>
              <a:t> </a:t>
            </a:r>
            <a:r>
              <a:rPr kumimoji="0" lang="en-US" sz="1200" b="1" i="0" u="sng" strike="noStrike" cap="none" normalizeH="0" baseline="0" dirty="0" smtClean="0">
                <a:ln>
                  <a:noFill/>
                </a:ln>
                <a:solidFill>
                  <a:schemeClr val="tx1"/>
                </a:solidFill>
                <a:effectLst/>
                <a:ea typeface="Calibri" pitchFamily="34" charset="0"/>
                <a:cs typeface="Times New Roman" pitchFamily="18" charset="0"/>
              </a:rPr>
              <a:t>class</a:t>
            </a:r>
            <a:r>
              <a:rPr kumimoji="0" lang="en-US" sz="1200" b="1" i="0" strike="noStrike" cap="none" normalizeH="0" baseline="0" dirty="0" smtClean="0">
                <a:ln>
                  <a:noFill/>
                </a:ln>
                <a:solidFill>
                  <a:schemeClr val="tx1"/>
                </a:solidFill>
                <a:effectLst/>
                <a:ea typeface="Calibri" pitchFamily="34" charset="0"/>
                <a:cs typeface="Times New Roman" pitchFamily="18" charset="0"/>
              </a:rPr>
              <a:t> </a:t>
            </a:r>
            <a:r>
              <a:rPr lang="en-US" sz="1200" dirty="0" smtClean="0"/>
              <a:t>–</a:t>
            </a:r>
            <a:r>
              <a:rPr lang="en-US" sz="1200" dirty="0" smtClean="0">
                <a:ea typeface="Calibri" pitchFamily="34" charset="0"/>
                <a:cs typeface="Times New Roman" pitchFamily="18" charset="0"/>
              </a:rPr>
              <a:t> S</a:t>
            </a:r>
            <a:r>
              <a:rPr kumimoji="0" lang="en-US" sz="1200" b="0" i="0" u="none" strike="noStrike" cap="none" normalizeH="0" dirty="0" smtClean="0">
                <a:ln>
                  <a:noFill/>
                </a:ln>
                <a:solidFill>
                  <a:schemeClr val="tx1"/>
                </a:solidFill>
                <a:effectLst/>
                <a:ea typeface="Calibri" pitchFamily="34" charset="0"/>
                <a:cs typeface="Times New Roman" pitchFamily="18" charset="0"/>
              </a:rPr>
              <a:t>kim </a:t>
            </a:r>
            <a:r>
              <a:rPr kumimoji="0" lang="en-US" sz="1200" b="0" i="0" u="none" strike="noStrike" cap="none" normalizeH="0" baseline="0" dirty="0" smtClean="0">
                <a:ln>
                  <a:noFill/>
                </a:ln>
                <a:solidFill>
                  <a:schemeClr val="tx1"/>
                </a:solidFill>
                <a:effectLst/>
                <a:ea typeface="Calibri" pitchFamily="34" charset="0"/>
                <a:cs typeface="Times New Roman" pitchFamily="18" charset="0"/>
              </a:rPr>
              <a:t>the chapter, </a:t>
            </a:r>
            <a:r>
              <a:rPr lang="en-US" sz="1200" dirty="0" smtClean="0"/>
              <a:t>note headings and boldface words, </a:t>
            </a:r>
            <a:r>
              <a:rPr lang="en-US" sz="1200" dirty="0" smtClean="0">
                <a:ea typeface="Calibri" pitchFamily="34" charset="0"/>
                <a:cs typeface="Times New Roman" pitchFamily="18" charset="0"/>
              </a:rPr>
              <a:t>review summaries and chapter objectives, and come up with que</a:t>
            </a:r>
            <a:r>
              <a:rPr kumimoji="0" lang="en-US" sz="1200" b="0" i="0" u="none" strike="noStrike" cap="none" normalizeH="0" baseline="0" dirty="0" smtClean="0">
                <a:ln>
                  <a:noFill/>
                </a:ln>
                <a:solidFill>
                  <a:schemeClr val="tx1"/>
                </a:solidFill>
                <a:effectLst/>
                <a:ea typeface="Calibri" pitchFamily="34" charset="0"/>
                <a:cs typeface="Times New Roman" pitchFamily="18" charset="0"/>
              </a:rPr>
              <a:t>stions you’d  like </a:t>
            </a:r>
            <a:r>
              <a:rPr lang="en-US" sz="1200" dirty="0" smtClean="0">
                <a:ea typeface="Calibri" pitchFamily="34" charset="0"/>
                <a:cs typeface="Times New Roman" pitchFamily="18" charset="0"/>
              </a:rPr>
              <a:t>the lecture to answer for you</a:t>
            </a:r>
            <a:r>
              <a:rPr kumimoji="0" lang="en-US" sz="1200" b="0" i="0" u="none" strike="noStrike" cap="none" normalizeH="0" baseline="0" dirty="0" smtClean="0">
                <a:ln>
                  <a:noFill/>
                </a:ln>
                <a:solidFill>
                  <a:schemeClr val="tx1"/>
                </a:solidFill>
                <a:effectLst/>
                <a:ea typeface="Calibri" pitchFamily="34" charset="0"/>
                <a:cs typeface="Times New Roman" pitchFamily="18" charset="0"/>
              </a:rPr>
              <a:t>. </a:t>
            </a:r>
            <a:endParaRPr kumimoji="0" lang="en-US" sz="1200" b="0" i="0" u="none" strike="noStrike" cap="none" normalizeH="0" baseline="0" dirty="0" smtClean="0">
              <a:ln>
                <a:noFill/>
              </a:ln>
              <a:solidFill>
                <a:schemeClr val="tx1"/>
              </a:solidFill>
              <a:effectLst/>
              <a:cs typeface="Arial" pitchFamily="34" charset="0"/>
            </a:endParaRPr>
          </a:p>
        </p:txBody>
      </p:sp>
      <p:sp>
        <p:nvSpPr>
          <p:cNvPr id="19" name="Rectangle 18"/>
          <p:cNvSpPr/>
          <p:nvPr/>
        </p:nvSpPr>
        <p:spPr>
          <a:xfrm>
            <a:off x="3989294" y="2531772"/>
            <a:ext cx="4930588" cy="461665"/>
          </a:xfrm>
          <a:prstGeom prst="rect">
            <a:avLst/>
          </a:prstGeom>
        </p:spPr>
        <p:txBody>
          <a:bodyPr wrap="square">
            <a:spAutoFit/>
          </a:bodyPr>
          <a:lstStyle/>
          <a:p>
            <a:r>
              <a:rPr lang="en-US" sz="1200" b="1" i="1" u="sng" dirty="0" smtClean="0"/>
              <a:t>Review</a:t>
            </a:r>
            <a:r>
              <a:rPr lang="en-US" sz="1200" b="1" u="sng" dirty="0" smtClean="0"/>
              <a:t> after class</a:t>
            </a:r>
            <a:r>
              <a:rPr lang="en-US" sz="1200" u="sng" dirty="0" smtClean="0"/>
              <a:t> </a:t>
            </a:r>
            <a:r>
              <a:rPr lang="en-US" sz="1200" dirty="0"/>
              <a:t>– </a:t>
            </a:r>
            <a:r>
              <a:rPr lang="en-US" sz="1200" dirty="0" smtClean="0"/>
              <a:t>As soon after class as possible, read notes, fill in gaps and note any questions.</a:t>
            </a:r>
            <a:endParaRPr lang="en-US" sz="1200" dirty="0"/>
          </a:p>
        </p:txBody>
      </p:sp>
      <p:sp>
        <p:nvSpPr>
          <p:cNvPr id="20" name="Rectangle 19"/>
          <p:cNvSpPr/>
          <p:nvPr/>
        </p:nvSpPr>
        <p:spPr>
          <a:xfrm>
            <a:off x="3989294" y="4102314"/>
            <a:ext cx="4930588" cy="646331"/>
          </a:xfrm>
          <a:prstGeom prst="rect">
            <a:avLst/>
          </a:prstGeom>
        </p:spPr>
        <p:txBody>
          <a:bodyPr wrap="square">
            <a:spAutoFit/>
          </a:bodyPr>
          <a:lstStyle/>
          <a:p>
            <a:r>
              <a:rPr lang="en-US" sz="1200" b="1" i="1" u="sng" dirty="0" smtClean="0"/>
              <a:t>Assess</a:t>
            </a:r>
            <a:r>
              <a:rPr lang="en-US" sz="1200" b="1" u="sng" dirty="0" smtClean="0"/>
              <a:t> your Learning</a:t>
            </a:r>
            <a:r>
              <a:rPr lang="en-US" sz="1200" b="1" dirty="0" smtClean="0"/>
              <a:t> </a:t>
            </a:r>
            <a:r>
              <a:rPr lang="en-US" sz="1200" dirty="0" smtClean="0"/>
              <a:t>– Periodically perform reality checks</a:t>
            </a:r>
          </a:p>
          <a:p>
            <a:pPr marL="234950" indent="-123825">
              <a:buFont typeface="Arial" pitchFamily="34" charset="0"/>
              <a:buChar char="•"/>
            </a:pPr>
            <a:r>
              <a:rPr lang="en-US" sz="1200" dirty="0" smtClean="0"/>
              <a:t>Am I using study methods that are effective?</a:t>
            </a:r>
          </a:p>
          <a:p>
            <a:pPr marL="234950" indent="-123825">
              <a:buFont typeface="Arial" pitchFamily="34" charset="0"/>
              <a:buChar char="•"/>
            </a:pPr>
            <a:r>
              <a:rPr lang="en-US" sz="1200" dirty="0" smtClean="0"/>
              <a:t>Do I understand the material enough to teach it to others?</a:t>
            </a:r>
            <a:endParaRPr lang="en-US" sz="1200" dirty="0"/>
          </a:p>
        </p:txBody>
      </p:sp>
      <p:sp>
        <p:nvSpPr>
          <p:cNvPr id="38" name="TextBox 37"/>
          <p:cNvSpPr txBox="1"/>
          <p:nvPr/>
        </p:nvSpPr>
        <p:spPr>
          <a:xfrm>
            <a:off x="2514600" y="914400"/>
            <a:ext cx="1181157" cy="461665"/>
          </a:xfrm>
          <a:prstGeom prst="rect">
            <a:avLst/>
          </a:prstGeom>
          <a:noFill/>
        </p:spPr>
        <p:txBody>
          <a:bodyPr wrap="none" rtlCol="0">
            <a:spAutoFit/>
          </a:bodyPr>
          <a:lstStyle/>
          <a:p>
            <a:r>
              <a:rPr lang="en-US" sz="2400" dirty="0" smtClean="0"/>
              <a:t>Preview</a:t>
            </a:r>
            <a:endParaRPr lang="en-US" sz="2400" dirty="0"/>
          </a:p>
        </p:txBody>
      </p:sp>
      <p:cxnSp>
        <p:nvCxnSpPr>
          <p:cNvPr id="34" name="Straight Connector 33"/>
          <p:cNvCxnSpPr/>
          <p:nvPr/>
        </p:nvCxnSpPr>
        <p:spPr>
          <a:xfrm>
            <a:off x="0" y="0"/>
            <a:ext cx="9144000" cy="0"/>
          </a:xfrm>
          <a:prstGeom prst="line">
            <a:avLst/>
          </a:prstGeom>
          <a:ln w="76200">
            <a:solidFill>
              <a:srgbClr val="CD6633"/>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0" y="6390409"/>
            <a:ext cx="9144000" cy="0"/>
          </a:xfrm>
          <a:prstGeom prst="line">
            <a:avLst/>
          </a:prstGeom>
          <a:ln w="76200">
            <a:solidFill>
              <a:srgbClr val="CD6633"/>
            </a:solidFill>
          </a:ln>
        </p:spPr>
        <p:style>
          <a:lnRef idx="1">
            <a:schemeClr val="accent1"/>
          </a:lnRef>
          <a:fillRef idx="0">
            <a:schemeClr val="accent1"/>
          </a:fillRef>
          <a:effectRef idx="0">
            <a:schemeClr val="accent1"/>
          </a:effectRef>
          <a:fontRef idx="minor">
            <a:schemeClr val="tx1"/>
          </a:fontRef>
        </p:style>
      </p:cxnSp>
      <p:sp>
        <p:nvSpPr>
          <p:cNvPr id="1027" name="Text Box 3"/>
          <p:cNvSpPr txBox="1">
            <a:spLocks noChangeArrowheads="1"/>
          </p:cNvSpPr>
          <p:nvPr/>
        </p:nvSpPr>
        <p:spPr bwMode="auto">
          <a:xfrm>
            <a:off x="5675779" y="6390409"/>
            <a:ext cx="2891118" cy="233795"/>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Goudy Old Style" pitchFamily="18" charset="0"/>
                <a:cs typeface="Arial" pitchFamily="34" charset="0"/>
              </a:rPr>
              <a:t>C</a:t>
            </a:r>
            <a:r>
              <a:rPr kumimoji="0" lang="en-US" sz="1600" b="0" i="0" u="none" strike="noStrike" cap="none" normalizeH="0" baseline="0" dirty="0" smtClean="0">
                <a:ln>
                  <a:noFill/>
                </a:ln>
                <a:solidFill>
                  <a:srgbClr val="000000"/>
                </a:solidFill>
                <a:effectLst/>
                <a:latin typeface="Goudy Old Style" pitchFamily="18" charset="0"/>
                <a:cs typeface="Arial" pitchFamily="34" charset="0"/>
              </a:rPr>
              <a:t>enter for </a:t>
            </a:r>
            <a:r>
              <a:rPr kumimoji="0" lang="en-US" sz="1800" b="0" i="0" u="none" strike="noStrike" cap="none" normalizeH="0" baseline="0" dirty="0" smtClean="0">
                <a:ln>
                  <a:noFill/>
                </a:ln>
                <a:solidFill>
                  <a:srgbClr val="000000"/>
                </a:solidFill>
                <a:effectLst/>
                <a:latin typeface="Goudy Old Style" pitchFamily="18" charset="0"/>
                <a:cs typeface="Arial" pitchFamily="34" charset="0"/>
              </a:rPr>
              <a:t>A</a:t>
            </a:r>
            <a:r>
              <a:rPr kumimoji="0" lang="en-US" sz="1600" b="0" i="0" u="none" strike="noStrike" cap="none" normalizeH="0" baseline="0" dirty="0" smtClean="0">
                <a:ln>
                  <a:noFill/>
                </a:ln>
                <a:solidFill>
                  <a:srgbClr val="000000"/>
                </a:solidFill>
                <a:effectLst/>
                <a:latin typeface="Goudy Old Style" pitchFamily="18" charset="0"/>
                <a:cs typeface="Arial" pitchFamily="34" charset="0"/>
              </a:rPr>
              <a:t>cademic </a:t>
            </a:r>
            <a:r>
              <a:rPr kumimoji="0" lang="en-US" sz="1800" b="0" i="0" u="none" strike="noStrike" cap="none" normalizeH="0" baseline="0" dirty="0" smtClean="0">
                <a:ln>
                  <a:noFill/>
                </a:ln>
                <a:solidFill>
                  <a:srgbClr val="000000"/>
                </a:solidFill>
                <a:effectLst/>
                <a:latin typeface="Goudy Old Style" pitchFamily="18" charset="0"/>
                <a:cs typeface="Arial" pitchFamily="34" charset="0"/>
              </a:rPr>
              <a:t>S</a:t>
            </a:r>
            <a:r>
              <a:rPr kumimoji="0" lang="en-US" sz="1600" b="0" i="0" u="none" strike="noStrike" cap="none" normalizeH="0" baseline="0" dirty="0" smtClean="0">
                <a:ln>
                  <a:noFill/>
                </a:ln>
                <a:solidFill>
                  <a:srgbClr val="000000"/>
                </a:solidFill>
                <a:effectLst/>
                <a:latin typeface="Goudy Old Style" pitchFamily="18" charset="0"/>
                <a:cs typeface="Arial" pitchFamily="34" charset="0"/>
              </a:rPr>
              <a:t>uccess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Text Box 4"/>
          <p:cNvSpPr txBox="1">
            <a:spLocks noChangeArrowheads="1"/>
          </p:cNvSpPr>
          <p:nvPr/>
        </p:nvSpPr>
        <p:spPr bwMode="auto">
          <a:xfrm>
            <a:off x="4953000" y="6663170"/>
            <a:ext cx="3675529" cy="194830"/>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pitchFamily="34" charset="0"/>
                <a:cs typeface="Arial" pitchFamily="34" charset="0"/>
              </a:rPr>
              <a:t>B-31 Coates Hall </a:t>
            </a:r>
            <a:r>
              <a:rPr kumimoji="0" lang="en-US" sz="1000" b="0" i="0" u="none" strike="noStrike" cap="none" normalizeH="0" baseline="0" noProof="1" smtClean="0">
                <a:ln>
                  <a:noFill/>
                </a:ln>
                <a:solidFill>
                  <a:srgbClr val="000000"/>
                </a:solidFill>
                <a:effectLst/>
                <a:latin typeface="Arial" pitchFamily="34" charset="0"/>
                <a:cs typeface="Arial" pitchFamily="34" charset="0"/>
              </a:rPr>
              <a:t>▪</a:t>
            </a:r>
            <a:r>
              <a:rPr kumimoji="0" lang="en-US" sz="1000" b="0" i="0" u="none" strike="noStrike" cap="none" normalizeH="0" baseline="0" dirty="0" smtClean="0">
                <a:ln>
                  <a:noFill/>
                </a:ln>
                <a:solidFill>
                  <a:srgbClr val="000000"/>
                </a:solidFill>
                <a:effectLst/>
                <a:latin typeface="Arial" pitchFamily="34" charset="0"/>
                <a:cs typeface="Arial" pitchFamily="34" charset="0"/>
              </a:rPr>
              <a:t> 225.578.2872 </a:t>
            </a:r>
            <a:r>
              <a:rPr kumimoji="0" lang="en-US" sz="1000" b="0" i="0" u="none" strike="noStrike" cap="none" normalizeH="0" baseline="0" noProof="1" smtClean="0">
                <a:ln>
                  <a:noFill/>
                </a:ln>
                <a:solidFill>
                  <a:srgbClr val="000000"/>
                </a:solidFill>
                <a:effectLst/>
                <a:latin typeface="Arial" pitchFamily="34" charset="0"/>
                <a:cs typeface="Arial" pitchFamily="34" charset="0"/>
              </a:rPr>
              <a:t>▪</a:t>
            </a:r>
            <a:r>
              <a:rPr kumimoji="0" lang="en-US" sz="1000" b="0" i="0" u="none" strike="noStrike" cap="none" normalizeH="0" baseline="0" dirty="0" smtClean="0">
                <a:ln>
                  <a:noFill/>
                </a:ln>
                <a:solidFill>
                  <a:srgbClr val="000000"/>
                </a:solidFill>
                <a:effectLst/>
                <a:latin typeface="Arial" pitchFamily="34" charset="0"/>
                <a:cs typeface="Arial" pitchFamily="34" charset="0"/>
              </a:rPr>
              <a:t>www.cas.lsu.edu</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 name="TextBox 41"/>
          <p:cNvSpPr txBox="1"/>
          <p:nvPr/>
        </p:nvSpPr>
        <p:spPr>
          <a:xfrm>
            <a:off x="2667000" y="4267200"/>
            <a:ext cx="997389" cy="461665"/>
          </a:xfrm>
          <a:prstGeom prst="rect">
            <a:avLst/>
          </a:prstGeom>
          <a:noFill/>
        </p:spPr>
        <p:txBody>
          <a:bodyPr wrap="none" rtlCol="0">
            <a:spAutoFit/>
          </a:bodyPr>
          <a:lstStyle/>
          <a:p>
            <a:r>
              <a:rPr lang="en-US" sz="2400" dirty="0" smtClean="0"/>
              <a:t>Assess</a:t>
            </a:r>
            <a:endParaRPr lang="en-US" sz="2400" dirty="0"/>
          </a:p>
        </p:txBody>
      </p:sp>
      <p:sp>
        <p:nvSpPr>
          <p:cNvPr id="43" name="Rounded Rectangle 42"/>
          <p:cNvSpPr/>
          <p:nvPr/>
        </p:nvSpPr>
        <p:spPr>
          <a:xfrm>
            <a:off x="3899647" y="3173581"/>
            <a:ext cx="4948518" cy="675409"/>
          </a:xfrm>
          <a:prstGeom prst="roundRect">
            <a:avLst/>
          </a:prstGeom>
          <a:solidFill>
            <a:schemeClr val="bg1"/>
          </a:solidFill>
          <a:ln w="3175">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p:cNvSpPr/>
          <p:nvPr/>
        </p:nvSpPr>
        <p:spPr>
          <a:xfrm>
            <a:off x="4038600" y="3124200"/>
            <a:ext cx="5105400" cy="1015663"/>
          </a:xfrm>
          <a:prstGeom prst="rect">
            <a:avLst/>
          </a:prstGeom>
        </p:spPr>
        <p:txBody>
          <a:bodyPr wrap="square">
            <a:spAutoFit/>
          </a:bodyPr>
          <a:lstStyle/>
          <a:p>
            <a:r>
              <a:rPr lang="en-US" sz="1200" b="1" i="1" u="sng" dirty="0" smtClean="0"/>
              <a:t>Study </a:t>
            </a:r>
            <a:r>
              <a:rPr lang="en-US" sz="1200" dirty="0" smtClean="0"/>
              <a:t>– </a:t>
            </a:r>
            <a:r>
              <a:rPr lang="en-US" sz="1200" dirty="0"/>
              <a:t>Repetition is the </a:t>
            </a:r>
            <a:r>
              <a:rPr lang="en-US" sz="1200" dirty="0" smtClean="0"/>
              <a:t>key.  Ask questions such as ‘why’, ‘how’, and ‘what if’.</a:t>
            </a:r>
          </a:p>
          <a:p>
            <a:pPr marL="234950" indent="-123825">
              <a:buFont typeface="Arial" pitchFamily="34" charset="0"/>
              <a:buChar char="•"/>
            </a:pPr>
            <a:r>
              <a:rPr lang="en-US" sz="1200" dirty="0" smtClean="0"/>
              <a:t>Intense Study Sessions* - 3-5 short study sessions per day</a:t>
            </a:r>
          </a:p>
          <a:p>
            <a:pPr marL="234950" indent="-123825">
              <a:buFont typeface="Arial" pitchFamily="34" charset="0"/>
              <a:buChar char="•"/>
            </a:pPr>
            <a:r>
              <a:rPr lang="en-US" sz="1200" dirty="0" smtClean="0"/>
              <a:t>Weekend Review – Read notes and material from the week to make       	connections</a:t>
            </a:r>
            <a:endParaRPr lang="en-US" sz="1200" dirty="0"/>
          </a:p>
        </p:txBody>
      </p:sp>
      <p:pic>
        <p:nvPicPr>
          <p:cNvPr id="2" name="Picture 2"/>
          <p:cNvPicPr>
            <a:picLocks noChangeAspect="1" noChangeArrowheads="1"/>
          </p:cNvPicPr>
          <p:nvPr/>
        </p:nvPicPr>
        <p:blipFill>
          <a:blip r:embed="rId9" cstate="print"/>
          <a:srcRect/>
          <a:stretch>
            <a:fillRect/>
          </a:stretch>
        </p:blipFill>
        <p:spPr bwMode="auto">
          <a:xfrm>
            <a:off x="448236" y="6469424"/>
            <a:ext cx="1008529" cy="180758"/>
          </a:xfrm>
          <a:prstGeom prst="rect">
            <a:avLst/>
          </a:prstGeom>
          <a:noFill/>
          <a:ln w="9525" algn="in">
            <a:noFill/>
            <a:miter lim="800000"/>
            <a:headEnd/>
            <a:tailEnd/>
          </a:ln>
          <a:effectLst/>
        </p:spPr>
      </p:pic>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Title 1"/>
          <p:cNvSpPr>
            <a:spLocks noGrp="1"/>
          </p:cNvSpPr>
          <p:nvPr>
            <p:ph type="title"/>
          </p:nvPr>
        </p:nvSpPr>
        <p:spPr>
          <a:xfrm>
            <a:off x="944880" y="609600"/>
            <a:ext cx="8244840" cy="1143000"/>
          </a:xfrm>
        </p:spPr>
        <p:txBody>
          <a:bodyPr/>
          <a:lstStyle/>
          <a:p>
            <a:pPr algn="ctr" eaLnBrk="1" hangingPunct="1"/>
            <a:r>
              <a:rPr lang="en-US" sz="4000" b="1" i="1" dirty="0" smtClean="0"/>
              <a:t>Strategies for Enhancing </a:t>
            </a:r>
            <a:br>
              <a:rPr lang="en-US" sz="4000" b="1" i="1" dirty="0" smtClean="0"/>
            </a:br>
            <a:r>
              <a:rPr lang="en-US" sz="4000" b="1" i="1" dirty="0" smtClean="0"/>
              <a:t>Belonging and Relatedness</a:t>
            </a:r>
            <a:endParaRPr lang="en-US" sz="4000" b="1" dirty="0" smtClean="0"/>
          </a:p>
        </p:txBody>
      </p:sp>
      <p:sp>
        <p:nvSpPr>
          <p:cNvPr id="11267" name="Content Placeholder 2"/>
          <p:cNvSpPr>
            <a:spLocks noGrp="1"/>
          </p:cNvSpPr>
          <p:nvPr>
            <p:ph idx="1"/>
          </p:nvPr>
        </p:nvSpPr>
        <p:spPr>
          <a:xfrm>
            <a:off x="1066800" y="2286000"/>
            <a:ext cx="7772400" cy="4114800"/>
          </a:xfrm>
        </p:spPr>
        <p:txBody>
          <a:bodyPr/>
          <a:lstStyle/>
          <a:p>
            <a:pPr eaLnBrk="1" hangingPunct="1">
              <a:buClr>
                <a:schemeClr val="accent2">
                  <a:lumMod val="50000"/>
                </a:schemeClr>
              </a:buClr>
              <a:buSzPct val="128000"/>
              <a:buFont typeface="Wingdings" pitchFamily="2" charset="2"/>
              <a:buChar char="§"/>
            </a:pPr>
            <a:r>
              <a:rPr lang="en-US" b="1" dirty="0" smtClean="0">
                <a:solidFill>
                  <a:schemeClr val="tx2"/>
                </a:solidFill>
              </a:rPr>
              <a:t>Creating a community of scholars in the classroom where students are accountable to each other</a:t>
            </a:r>
          </a:p>
          <a:p>
            <a:pPr eaLnBrk="1" hangingPunct="1">
              <a:buClr>
                <a:schemeClr val="accent2">
                  <a:lumMod val="50000"/>
                </a:schemeClr>
              </a:buClr>
              <a:buSzPct val="128000"/>
              <a:buFont typeface="Wingdings" pitchFamily="2" charset="2"/>
              <a:buChar char="§"/>
            </a:pPr>
            <a:r>
              <a:rPr lang="en-US" b="1" dirty="0" smtClean="0">
                <a:solidFill>
                  <a:schemeClr val="tx2"/>
                </a:solidFill>
              </a:rPr>
              <a:t>	e.g. if everyone does not participate, 	the class will have a quiz at the next 	class meeting</a:t>
            </a:r>
          </a:p>
          <a:p>
            <a:pPr eaLnBrk="1" hangingPunct="1">
              <a:buClr>
                <a:schemeClr val="accent2">
                  <a:lumMod val="50000"/>
                </a:schemeClr>
              </a:buClr>
              <a:buSzPct val="128000"/>
              <a:buFont typeface="Wingdings" pitchFamily="2" charset="2"/>
              <a:buChar char="§"/>
            </a:pPr>
            <a:r>
              <a:rPr lang="en-US" b="1" dirty="0" smtClean="0">
                <a:solidFill>
                  <a:schemeClr val="tx2"/>
                </a:solidFill>
              </a:rPr>
              <a:t>Group quizzes</a:t>
            </a:r>
          </a:p>
          <a:p>
            <a:pPr marL="0" indent="0" eaLnBrk="1" hangingPunct="1">
              <a:buNone/>
            </a:pPr>
            <a:r>
              <a:rPr lang="en-US" b="1" dirty="0" smtClean="0">
                <a:solidFill>
                  <a:schemeClr val="tx2"/>
                </a:solidFill>
              </a:rPr>
              <a:t>     </a:t>
            </a:r>
          </a:p>
        </p:txBody>
      </p:sp>
      <p:sp>
        <p:nvSpPr>
          <p:cNvPr id="4" name="Rectangle 3"/>
          <p:cNvSpPr/>
          <p:nvPr/>
        </p:nvSpPr>
        <p:spPr bwMode="auto">
          <a:xfrm>
            <a:off x="0" y="-76200"/>
            <a:ext cx="914400" cy="6934200"/>
          </a:xfrm>
          <a:prstGeom prst="rect">
            <a:avLst/>
          </a:prstGeom>
          <a:solidFill>
            <a:schemeClr val="tx2"/>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rgbClr val="000000"/>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Title 1"/>
          <p:cNvSpPr>
            <a:spLocks noGrp="1"/>
          </p:cNvSpPr>
          <p:nvPr>
            <p:ph type="title"/>
          </p:nvPr>
        </p:nvSpPr>
        <p:spPr>
          <a:xfrm>
            <a:off x="762000" y="2514600"/>
            <a:ext cx="8382000" cy="1143000"/>
          </a:xfrm>
        </p:spPr>
        <p:txBody>
          <a:bodyPr/>
          <a:lstStyle/>
          <a:p>
            <a:pPr algn="ctr" eaLnBrk="1" hangingPunct="1"/>
            <a:r>
              <a:rPr lang="en-US" sz="4000" b="1" i="1" dirty="0" smtClean="0"/>
              <a:t>Strategies for Enhancing Self-Esteem</a:t>
            </a:r>
            <a:r>
              <a:rPr lang="en-US" sz="4800" dirty="0" smtClean="0">
                <a:solidFill>
                  <a:schemeClr val="tx1"/>
                </a:solidFill>
              </a:rPr>
              <a:t/>
            </a:r>
            <a:br>
              <a:rPr lang="en-US" sz="4800" dirty="0" smtClean="0">
                <a:solidFill>
                  <a:schemeClr val="tx1"/>
                </a:solidFill>
              </a:rPr>
            </a:br>
            <a:r>
              <a:rPr lang="en-US" sz="2800" dirty="0" smtClean="0">
                <a:solidFill>
                  <a:schemeClr val="tx1"/>
                </a:solidFill>
              </a:rPr>
              <a:t/>
            </a:r>
            <a:br>
              <a:rPr lang="en-US" sz="2800" dirty="0" smtClean="0">
                <a:solidFill>
                  <a:schemeClr val="tx1"/>
                </a:solidFill>
              </a:rPr>
            </a:br>
            <a:endParaRPr lang="en-US" dirty="0" smtClean="0"/>
          </a:p>
        </p:txBody>
      </p:sp>
      <p:sp>
        <p:nvSpPr>
          <p:cNvPr id="12291" name="Content Placeholder 2"/>
          <p:cNvSpPr>
            <a:spLocks noGrp="1"/>
          </p:cNvSpPr>
          <p:nvPr>
            <p:ph idx="1"/>
          </p:nvPr>
        </p:nvSpPr>
        <p:spPr>
          <a:xfrm>
            <a:off x="1175702" y="2895600"/>
            <a:ext cx="7772400" cy="3810000"/>
          </a:xfrm>
        </p:spPr>
        <p:txBody>
          <a:bodyPr/>
          <a:lstStyle/>
          <a:p>
            <a:pPr eaLnBrk="1" hangingPunct="1">
              <a:buClr>
                <a:schemeClr val="accent2">
                  <a:lumMod val="50000"/>
                </a:schemeClr>
              </a:buClr>
              <a:buSzPct val="131000"/>
              <a:buFont typeface="Wingdings" pitchFamily="2" charset="2"/>
              <a:buChar char="§"/>
            </a:pPr>
            <a:r>
              <a:rPr lang="en-US" b="1" dirty="0" smtClean="0">
                <a:solidFill>
                  <a:schemeClr val="tx2"/>
                </a:solidFill>
              </a:rPr>
              <a:t>What is one thing do you do very well?  How did you learn to do it well? </a:t>
            </a:r>
          </a:p>
          <a:p>
            <a:pPr eaLnBrk="1" hangingPunct="1">
              <a:buClr>
                <a:schemeClr val="accent2">
                  <a:lumMod val="50000"/>
                </a:schemeClr>
              </a:buClr>
              <a:buSzPct val="131000"/>
              <a:buFont typeface="Wingdings" pitchFamily="2" charset="2"/>
              <a:buChar char="§"/>
            </a:pPr>
            <a:r>
              <a:rPr lang="en-US" b="1" dirty="0" smtClean="0">
                <a:solidFill>
                  <a:schemeClr val="tx2"/>
                </a:solidFill>
              </a:rPr>
              <a:t>Accomplishment and Goal Sheet </a:t>
            </a:r>
          </a:p>
          <a:p>
            <a:pPr marL="0" indent="0" eaLnBrk="1" hangingPunct="1">
              <a:buClr>
                <a:schemeClr val="accent2">
                  <a:lumMod val="50000"/>
                </a:schemeClr>
              </a:buClr>
              <a:buSzPct val="131000"/>
              <a:buNone/>
            </a:pPr>
            <a:r>
              <a:rPr lang="en-US" b="1" dirty="0">
                <a:solidFill>
                  <a:schemeClr val="tx2"/>
                </a:solidFill>
              </a:rPr>
              <a:t>	</a:t>
            </a:r>
            <a:r>
              <a:rPr lang="en-US" b="1" dirty="0" smtClean="0">
                <a:solidFill>
                  <a:schemeClr val="tx2"/>
                </a:solidFill>
              </a:rPr>
              <a:t>(Keep a running list)</a:t>
            </a:r>
          </a:p>
          <a:p>
            <a:pPr eaLnBrk="1" hangingPunct="1">
              <a:buFont typeface="Wingdings" pitchFamily="2" charset="2"/>
              <a:buNone/>
            </a:pPr>
            <a:endParaRPr lang="en-US" dirty="0" smtClean="0"/>
          </a:p>
        </p:txBody>
      </p:sp>
      <p:sp>
        <p:nvSpPr>
          <p:cNvPr id="4" name="Rectangle 3"/>
          <p:cNvSpPr/>
          <p:nvPr/>
        </p:nvSpPr>
        <p:spPr bwMode="auto">
          <a:xfrm>
            <a:off x="0" y="-76200"/>
            <a:ext cx="914400" cy="6934200"/>
          </a:xfrm>
          <a:prstGeom prst="rect">
            <a:avLst/>
          </a:prstGeom>
          <a:solidFill>
            <a:schemeClr val="tx2"/>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2"/>
              </a:solidFill>
              <a:effectLst/>
              <a:latin typeface="Times New Roman" pitchFamily="18" charset="0"/>
            </a:endParaRPr>
          </a:p>
        </p:txBody>
      </p:sp>
      <p:pic>
        <p:nvPicPr>
          <p:cNvPr id="12293" name="Picture 5" descr="C:\Users\Saundra\AppData\Local\Microsoft\Windows\Temporary Internet Files\Content.IE5\PZFNC5A0\MP900433173[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75702" y="304800"/>
            <a:ext cx="2642235" cy="1409192"/>
          </a:xfrm>
          <a:prstGeom prst="rect">
            <a:avLst/>
          </a:prstGeom>
          <a:noFill/>
          <a:extLst>
            <a:ext uri="{909E8E84-426E-40DD-AFC4-6F175D3DCCD1}">
              <a14:hiddenFill xmlns:a14="http://schemas.microsoft.com/office/drawing/2010/main" xmlns="">
                <a:solidFill>
                  <a:srgbClr val="FFFFFF"/>
                </a:solidFill>
              </a14:hiddenFill>
            </a:ext>
          </a:extLst>
        </p:spPr>
      </p:pic>
      <p:pic>
        <p:nvPicPr>
          <p:cNvPr id="12294" name="Picture 6" descr="C:\Users\Saundra\AppData\Local\Microsoft\Windows\Temporary Internet Files\Content.IE5\PZFNC5A0\MC900341802[1].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315200" y="5181600"/>
            <a:ext cx="1430020" cy="15240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Title 1"/>
          <p:cNvSpPr>
            <a:spLocks noGrp="1"/>
          </p:cNvSpPr>
          <p:nvPr>
            <p:ph type="title"/>
          </p:nvPr>
        </p:nvSpPr>
        <p:spPr>
          <a:xfrm>
            <a:off x="762000" y="914400"/>
            <a:ext cx="8382000" cy="1143000"/>
          </a:xfrm>
        </p:spPr>
        <p:txBody>
          <a:bodyPr/>
          <a:lstStyle/>
          <a:p>
            <a:pPr algn="ctr" eaLnBrk="1" hangingPunct="1"/>
            <a:r>
              <a:rPr lang="en-US" sz="4000" b="1" i="1" dirty="0" smtClean="0">
                <a:cs typeface="Times New Roman" pitchFamily="18" charset="0"/>
              </a:rPr>
              <a:t>Strategies for Enhancing</a:t>
            </a:r>
            <a:br>
              <a:rPr lang="en-US" sz="4000" b="1" i="1" dirty="0" smtClean="0">
                <a:cs typeface="Times New Roman" pitchFamily="18" charset="0"/>
              </a:rPr>
            </a:br>
            <a:r>
              <a:rPr lang="en-US" sz="4000" b="1" i="1" dirty="0" smtClean="0">
                <a:cs typeface="Times New Roman" pitchFamily="18" charset="0"/>
              </a:rPr>
              <a:t> Involvement and Enjoyment</a:t>
            </a:r>
            <a:r>
              <a:rPr lang="en-US" sz="4000" b="1" dirty="0" smtClean="0">
                <a:solidFill>
                  <a:schemeClr val="tx1"/>
                </a:solidFill>
              </a:rPr>
              <a:t/>
            </a:r>
            <a:br>
              <a:rPr lang="en-US" sz="4000" b="1" dirty="0" smtClean="0">
                <a:solidFill>
                  <a:schemeClr val="tx1"/>
                </a:solidFill>
              </a:rPr>
            </a:br>
            <a:endParaRPr lang="en-US" sz="4000" b="1" dirty="0" smtClean="0"/>
          </a:p>
        </p:txBody>
      </p:sp>
      <p:sp>
        <p:nvSpPr>
          <p:cNvPr id="13315" name="Content Placeholder 2"/>
          <p:cNvSpPr>
            <a:spLocks noGrp="1"/>
          </p:cNvSpPr>
          <p:nvPr>
            <p:ph idx="1"/>
          </p:nvPr>
        </p:nvSpPr>
        <p:spPr>
          <a:xfrm>
            <a:off x="1066800" y="1752600"/>
            <a:ext cx="7772400" cy="4114800"/>
          </a:xfrm>
        </p:spPr>
        <p:txBody>
          <a:bodyPr/>
          <a:lstStyle/>
          <a:p>
            <a:pPr eaLnBrk="1" hangingPunct="1">
              <a:buClr>
                <a:schemeClr val="accent2">
                  <a:lumMod val="50000"/>
                </a:schemeClr>
              </a:buClr>
            </a:pPr>
            <a:r>
              <a:rPr lang="en-US" b="1" dirty="0" smtClean="0">
                <a:solidFill>
                  <a:schemeClr val="tx2"/>
                </a:solidFill>
              </a:rPr>
              <a:t>Switch Days (Student becomes teacher; teacher becomes student)</a:t>
            </a:r>
          </a:p>
          <a:p>
            <a:pPr eaLnBrk="1" hangingPunct="1">
              <a:buClr>
                <a:schemeClr val="accent2">
                  <a:lumMod val="50000"/>
                </a:schemeClr>
              </a:buClr>
            </a:pPr>
            <a:r>
              <a:rPr lang="en-US" b="1" dirty="0" smtClean="0">
                <a:solidFill>
                  <a:schemeClr val="tx2"/>
                </a:solidFill>
              </a:rPr>
              <a:t>Anticipation Guide (Student is asked to read statements and identify those they think are true)</a:t>
            </a:r>
          </a:p>
          <a:p>
            <a:pPr eaLnBrk="1" hangingPunct="1">
              <a:buClr>
                <a:schemeClr val="accent2">
                  <a:lumMod val="50000"/>
                </a:schemeClr>
              </a:buClr>
            </a:pPr>
            <a:r>
              <a:rPr lang="en-US" b="1" dirty="0" smtClean="0">
                <a:solidFill>
                  <a:schemeClr val="tx2"/>
                </a:solidFill>
              </a:rPr>
              <a:t>Reduce Student Anxiety </a:t>
            </a:r>
          </a:p>
          <a:p>
            <a:pPr eaLnBrk="1" hangingPunct="1">
              <a:buClr>
                <a:schemeClr val="accent2">
                  <a:lumMod val="50000"/>
                </a:schemeClr>
              </a:buClr>
            </a:pPr>
            <a:r>
              <a:rPr lang="en-US" b="1" dirty="0" smtClean="0">
                <a:solidFill>
                  <a:schemeClr val="tx2"/>
                </a:solidFill>
              </a:rPr>
              <a:t>Use Strategies from Skip Downing at </a:t>
            </a:r>
            <a:r>
              <a:rPr lang="en-US" sz="3600" dirty="0" smtClean="0">
                <a:solidFill>
                  <a:schemeClr val="tx2"/>
                </a:solidFill>
              </a:rPr>
              <a:t>www.oncourseworkshop.com</a:t>
            </a:r>
            <a:endParaRPr lang="en-US" sz="3600" b="1" dirty="0" smtClean="0">
              <a:solidFill>
                <a:schemeClr val="tx2"/>
              </a:solidFill>
            </a:endParaRPr>
          </a:p>
          <a:p>
            <a:pPr eaLnBrk="1" hangingPunct="1">
              <a:buFont typeface="Wingdings" pitchFamily="2" charset="2"/>
              <a:buNone/>
            </a:pPr>
            <a:endParaRPr lang="en-US" dirty="0" smtClean="0"/>
          </a:p>
        </p:txBody>
      </p:sp>
      <p:sp>
        <p:nvSpPr>
          <p:cNvPr id="4" name="Rectangle 3"/>
          <p:cNvSpPr/>
          <p:nvPr/>
        </p:nvSpPr>
        <p:spPr bwMode="auto">
          <a:xfrm>
            <a:off x="0" y="-76200"/>
            <a:ext cx="914400" cy="6934200"/>
          </a:xfrm>
          <a:prstGeom prst="rect">
            <a:avLst/>
          </a:prstGeom>
          <a:solidFill>
            <a:schemeClr val="tx2"/>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rgbClr val="000000"/>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371600" y="304800"/>
            <a:ext cx="7772400" cy="1143000"/>
          </a:xfrm>
        </p:spPr>
        <p:txBody>
          <a:bodyPr/>
          <a:lstStyle/>
          <a:p>
            <a:pPr eaLnBrk="1" hangingPunct="1"/>
            <a:r>
              <a:rPr lang="en-US" sz="4000" b="1" smtClean="0"/>
              <a:t>Ways to Create Positive Feelings and Reduce Anxiety</a:t>
            </a:r>
          </a:p>
        </p:txBody>
      </p:sp>
      <p:sp>
        <p:nvSpPr>
          <p:cNvPr id="14339" name="Rectangle 3"/>
          <p:cNvSpPr>
            <a:spLocks noGrp="1" noChangeArrowheads="1"/>
          </p:cNvSpPr>
          <p:nvPr>
            <p:ph type="body" idx="1"/>
          </p:nvPr>
        </p:nvSpPr>
        <p:spPr>
          <a:xfrm>
            <a:off x="1219200" y="1752600"/>
            <a:ext cx="7772400" cy="4953000"/>
          </a:xfrm>
        </p:spPr>
        <p:txBody>
          <a:bodyPr/>
          <a:lstStyle/>
          <a:p>
            <a:pPr eaLnBrk="1" hangingPunct="1">
              <a:buClr>
                <a:schemeClr val="accent2">
                  <a:lumMod val="50000"/>
                </a:schemeClr>
              </a:buClr>
            </a:pPr>
            <a:r>
              <a:rPr lang="en-US" dirty="0" smtClean="0">
                <a:solidFill>
                  <a:schemeClr val="tx2"/>
                </a:solidFill>
              </a:rPr>
              <a:t>Introduce engaging, fun activity if possible. </a:t>
            </a:r>
          </a:p>
          <a:p>
            <a:pPr eaLnBrk="1" hangingPunct="1">
              <a:buClr>
                <a:schemeClr val="accent2">
                  <a:lumMod val="50000"/>
                </a:schemeClr>
              </a:buClr>
            </a:pPr>
            <a:r>
              <a:rPr lang="en-US" dirty="0" smtClean="0">
                <a:solidFill>
                  <a:schemeClr val="tx2"/>
                </a:solidFill>
              </a:rPr>
              <a:t>Provide clear grading schemas and rubrics if possible</a:t>
            </a:r>
          </a:p>
          <a:p>
            <a:pPr eaLnBrk="1" hangingPunct="1">
              <a:buClr>
                <a:schemeClr val="accent2">
                  <a:lumMod val="50000"/>
                </a:schemeClr>
              </a:buClr>
            </a:pPr>
            <a:r>
              <a:rPr lang="en-US" dirty="0" smtClean="0">
                <a:solidFill>
                  <a:schemeClr val="tx2"/>
                </a:solidFill>
              </a:rPr>
              <a:t>Show the instructor’s human side</a:t>
            </a:r>
          </a:p>
          <a:p>
            <a:pPr eaLnBrk="1" hangingPunct="1">
              <a:buClr>
                <a:schemeClr val="accent2">
                  <a:lumMod val="50000"/>
                </a:schemeClr>
              </a:buClr>
            </a:pPr>
            <a:r>
              <a:rPr lang="en-US" dirty="0" smtClean="0">
                <a:solidFill>
                  <a:schemeClr val="tx2"/>
                </a:solidFill>
              </a:rPr>
              <a:t>Emphasize the importance of effort, rather than prior preparation, in performance</a:t>
            </a:r>
          </a:p>
          <a:p>
            <a:pPr eaLnBrk="1" hangingPunct="1">
              <a:buClr>
                <a:schemeClr val="accent2">
                  <a:lumMod val="50000"/>
                </a:schemeClr>
              </a:buClr>
            </a:pPr>
            <a:r>
              <a:rPr lang="en-US" dirty="0" smtClean="0">
                <a:solidFill>
                  <a:schemeClr val="tx2"/>
                </a:solidFill>
              </a:rPr>
              <a:t>Demonstrate confidence that every student can and will succeed!</a:t>
            </a:r>
          </a:p>
          <a:p>
            <a:pPr eaLnBrk="1" hangingPunct="1">
              <a:buClr>
                <a:schemeClr val="accent2">
                  <a:lumMod val="50000"/>
                </a:schemeClr>
              </a:buClr>
            </a:pPr>
            <a:endParaRPr lang="en-US" dirty="0" smtClean="0">
              <a:solidFill>
                <a:schemeClr val="tx2"/>
              </a:solidFill>
            </a:endParaRPr>
          </a:p>
        </p:txBody>
      </p:sp>
      <p:sp>
        <p:nvSpPr>
          <p:cNvPr id="4" name="Rectangle 3"/>
          <p:cNvSpPr/>
          <p:nvPr/>
        </p:nvSpPr>
        <p:spPr bwMode="auto">
          <a:xfrm>
            <a:off x="0" y="-76200"/>
            <a:ext cx="914400" cy="6934200"/>
          </a:xfrm>
          <a:prstGeom prst="rect">
            <a:avLst/>
          </a:prstGeom>
          <a:solidFill>
            <a:schemeClr val="tx2"/>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rgbClr val="000000"/>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772400" cy="1143000"/>
          </a:xfrm>
        </p:spPr>
        <p:txBody>
          <a:bodyPr/>
          <a:lstStyle/>
          <a:p>
            <a:pPr algn="ctr"/>
            <a:r>
              <a:rPr lang="en-US" dirty="0" smtClean="0"/>
              <a:t>Reflection Activity</a:t>
            </a:r>
            <a:endParaRPr lang="en-US" dirty="0"/>
          </a:p>
        </p:txBody>
      </p:sp>
      <p:sp>
        <p:nvSpPr>
          <p:cNvPr id="3" name="Content Placeholder 2"/>
          <p:cNvSpPr>
            <a:spLocks noGrp="1"/>
          </p:cNvSpPr>
          <p:nvPr>
            <p:ph idx="1"/>
          </p:nvPr>
        </p:nvSpPr>
        <p:spPr/>
        <p:txBody>
          <a:bodyPr/>
          <a:lstStyle/>
          <a:p>
            <a:r>
              <a:rPr lang="en-US" dirty="0" smtClean="0">
                <a:solidFill>
                  <a:schemeClr val="accent5">
                    <a:lumMod val="25000"/>
                  </a:schemeClr>
                </a:solidFill>
              </a:rPr>
              <a:t>Pick </a:t>
            </a:r>
            <a:r>
              <a:rPr lang="en-US" dirty="0">
                <a:solidFill>
                  <a:schemeClr val="accent5">
                    <a:lumMod val="25000"/>
                  </a:schemeClr>
                </a:solidFill>
              </a:rPr>
              <a:t>an activity or assignment from your </a:t>
            </a:r>
            <a:r>
              <a:rPr lang="en-US" dirty="0" smtClean="0">
                <a:solidFill>
                  <a:schemeClr val="accent5">
                    <a:lumMod val="25000"/>
                  </a:schemeClr>
                </a:solidFill>
              </a:rPr>
              <a:t>class.  Using </a:t>
            </a:r>
            <a:r>
              <a:rPr lang="en-US" dirty="0">
                <a:solidFill>
                  <a:schemeClr val="accent5">
                    <a:lumMod val="25000"/>
                  </a:schemeClr>
                </a:solidFill>
              </a:rPr>
              <a:t>the ideas on the previous slides, </a:t>
            </a:r>
            <a:r>
              <a:rPr lang="en-US" dirty="0" smtClean="0">
                <a:solidFill>
                  <a:schemeClr val="accent5">
                    <a:lumMod val="25000"/>
                  </a:schemeClr>
                </a:solidFill>
              </a:rPr>
              <a:t>describe how </a:t>
            </a:r>
            <a:r>
              <a:rPr lang="en-US" dirty="0">
                <a:solidFill>
                  <a:schemeClr val="accent5">
                    <a:lumMod val="25000"/>
                  </a:schemeClr>
                </a:solidFill>
              </a:rPr>
              <a:t>could you restructure/enhance that activity or assignment to increase student </a:t>
            </a:r>
            <a:r>
              <a:rPr lang="en-US" dirty="0" smtClean="0">
                <a:solidFill>
                  <a:schemeClr val="accent5">
                    <a:lumMod val="25000"/>
                  </a:schemeClr>
                </a:solidFill>
              </a:rPr>
              <a:t>motivation.</a:t>
            </a:r>
          </a:p>
          <a:p>
            <a:pPr marL="0" indent="0">
              <a:buNone/>
            </a:pPr>
            <a:endParaRPr lang="en-US" dirty="0" smtClean="0">
              <a:solidFill>
                <a:schemeClr val="accent5">
                  <a:lumMod val="25000"/>
                </a:schemeClr>
              </a:solidFill>
            </a:endParaRPr>
          </a:p>
          <a:p>
            <a:r>
              <a:rPr lang="en-US" dirty="0" smtClean="0">
                <a:solidFill>
                  <a:schemeClr val="accent5">
                    <a:lumMod val="25000"/>
                  </a:schemeClr>
                </a:solidFill>
              </a:rPr>
              <a:t>Share this activity with a partner </a:t>
            </a:r>
            <a:endParaRPr lang="en-US" dirty="0">
              <a:solidFill>
                <a:schemeClr val="accent5">
                  <a:lumMod val="25000"/>
                </a:schemeClr>
              </a:solidFill>
            </a:endParaRPr>
          </a:p>
        </p:txBody>
      </p:sp>
      <p:sp>
        <p:nvSpPr>
          <p:cNvPr id="4" name="Rectangle 3"/>
          <p:cNvSpPr/>
          <p:nvPr/>
        </p:nvSpPr>
        <p:spPr bwMode="auto">
          <a:xfrm>
            <a:off x="0" y="-76200"/>
            <a:ext cx="914400" cy="6934200"/>
          </a:xfrm>
          <a:prstGeom prst="rect">
            <a:avLst/>
          </a:prstGeom>
          <a:solidFill>
            <a:schemeClr val="tx2"/>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rgbClr val="000000"/>
              </a:solidFill>
              <a:effectLst/>
              <a:latin typeface="Times New Roman" pitchFamily="18" charset="0"/>
            </a:endParaRPr>
          </a:p>
        </p:txBody>
      </p:sp>
    </p:spTree>
    <p:extLst>
      <p:ext uri="{BB962C8B-B14F-4D97-AF65-F5344CB8AC3E}">
        <p14:creationId xmlns:p14="http://schemas.microsoft.com/office/powerpoint/2010/main" xmlns="" val="29284121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extBox 1"/>
          <p:cNvSpPr txBox="1">
            <a:spLocks noChangeArrowheads="1"/>
          </p:cNvSpPr>
          <p:nvPr/>
        </p:nvSpPr>
        <p:spPr bwMode="auto">
          <a:xfrm>
            <a:off x="1219200" y="762000"/>
            <a:ext cx="7924800"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800">
                <a:solidFill>
                  <a:srgbClr val="000000"/>
                </a:solidFill>
                <a:latin typeface="Times New Roman" pitchFamily="18" charset="0"/>
              </a:defRPr>
            </a:lvl1pPr>
            <a:lvl2pPr marL="742950" indent="-285750" eaLnBrk="0" hangingPunct="0">
              <a:defRPr sz="2800">
                <a:solidFill>
                  <a:srgbClr val="000000"/>
                </a:solidFill>
                <a:latin typeface="Times New Roman" pitchFamily="18" charset="0"/>
              </a:defRPr>
            </a:lvl2pPr>
            <a:lvl3pPr marL="1143000" indent="-228600" eaLnBrk="0" hangingPunct="0">
              <a:defRPr sz="2800">
                <a:solidFill>
                  <a:srgbClr val="000000"/>
                </a:solidFill>
                <a:latin typeface="Times New Roman" pitchFamily="18" charset="0"/>
              </a:defRPr>
            </a:lvl3pPr>
            <a:lvl4pPr marL="1600200" indent="-228600" eaLnBrk="0" hangingPunct="0">
              <a:defRPr sz="2800">
                <a:solidFill>
                  <a:srgbClr val="000000"/>
                </a:solidFill>
                <a:latin typeface="Times New Roman" pitchFamily="18" charset="0"/>
              </a:defRPr>
            </a:lvl4pPr>
            <a:lvl5pPr marL="2057400" indent="-228600" eaLnBrk="0" hangingPunct="0">
              <a:defRPr sz="2800">
                <a:solidFill>
                  <a:srgbClr val="000000"/>
                </a:solidFill>
                <a:latin typeface="Times New Roman" pitchFamily="18" charset="0"/>
              </a:defRPr>
            </a:lvl5pPr>
            <a:lvl6pPr marL="2514600" indent="-228600" eaLnBrk="0" fontAlgn="base" hangingPunct="0">
              <a:spcBef>
                <a:spcPct val="0"/>
              </a:spcBef>
              <a:spcAft>
                <a:spcPct val="0"/>
              </a:spcAft>
              <a:defRPr sz="2800">
                <a:solidFill>
                  <a:srgbClr val="000000"/>
                </a:solidFill>
                <a:latin typeface="Times New Roman" pitchFamily="18" charset="0"/>
              </a:defRPr>
            </a:lvl6pPr>
            <a:lvl7pPr marL="2971800" indent="-228600" eaLnBrk="0" fontAlgn="base" hangingPunct="0">
              <a:spcBef>
                <a:spcPct val="0"/>
              </a:spcBef>
              <a:spcAft>
                <a:spcPct val="0"/>
              </a:spcAft>
              <a:defRPr sz="2800">
                <a:solidFill>
                  <a:srgbClr val="000000"/>
                </a:solidFill>
                <a:latin typeface="Times New Roman" pitchFamily="18" charset="0"/>
              </a:defRPr>
            </a:lvl7pPr>
            <a:lvl8pPr marL="3429000" indent="-228600" eaLnBrk="0" fontAlgn="base" hangingPunct="0">
              <a:spcBef>
                <a:spcPct val="0"/>
              </a:spcBef>
              <a:spcAft>
                <a:spcPct val="0"/>
              </a:spcAft>
              <a:defRPr sz="2800">
                <a:solidFill>
                  <a:srgbClr val="000000"/>
                </a:solidFill>
                <a:latin typeface="Times New Roman" pitchFamily="18" charset="0"/>
              </a:defRPr>
            </a:lvl8pPr>
            <a:lvl9pPr marL="3886200" indent="-228600" eaLnBrk="0" fontAlgn="base" hangingPunct="0">
              <a:spcBef>
                <a:spcPct val="0"/>
              </a:spcBef>
              <a:spcAft>
                <a:spcPct val="0"/>
              </a:spcAft>
              <a:defRPr sz="2800">
                <a:solidFill>
                  <a:srgbClr val="000000"/>
                </a:solidFill>
                <a:latin typeface="Times New Roman" pitchFamily="18" charset="0"/>
              </a:defRPr>
            </a:lvl9pPr>
          </a:lstStyle>
          <a:p>
            <a:pPr eaLnBrk="1" hangingPunct="1"/>
            <a:r>
              <a:rPr lang="en-US" sz="4000" dirty="0">
                <a:solidFill>
                  <a:schemeClr val="tx2"/>
                </a:solidFill>
              </a:rPr>
              <a:t>The Role of </a:t>
            </a:r>
            <a:r>
              <a:rPr lang="en-US" sz="4000" dirty="0" smtClean="0">
                <a:solidFill>
                  <a:schemeClr val="tx2"/>
                </a:solidFill>
              </a:rPr>
              <a:t>Emotions </a:t>
            </a:r>
            <a:r>
              <a:rPr lang="en-US" sz="4000" dirty="0">
                <a:solidFill>
                  <a:schemeClr val="tx2"/>
                </a:solidFill>
              </a:rPr>
              <a:t>in Learning</a:t>
            </a:r>
          </a:p>
        </p:txBody>
      </p:sp>
      <p:sp>
        <p:nvSpPr>
          <p:cNvPr id="15363" name="TextBox 2"/>
          <p:cNvSpPr txBox="1">
            <a:spLocks noChangeArrowheads="1"/>
          </p:cNvSpPr>
          <p:nvPr/>
        </p:nvSpPr>
        <p:spPr bwMode="auto">
          <a:xfrm>
            <a:off x="1524000" y="1981200"/>
            <a:ext cx="6934200" cy="45243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800">
                <a:solidFill>
                  <a:srgbClr val="000000"/>
                </a:solidFill>
                <a:latin typeface="Times New Roman" pitchFamily="18" charset="0"/>
              </a:defRPr>
            </a:lvl1pPr>
            <a:lvl2pPr marL="742950" indent="-285750" eaLnBrk="0" hangingPunct="0">
              <a:defRPr sz="2800">
                <a:solidFill>
                  <a:srgbClr val="000000"/>
                </a:solidFill>
                <a:latin typeface="Times New Roman" pitchFamily="18" charset="0"/>
              </a:defRPr>
            </a:lvl2pPr>
            <a:lvl3pPr marL="1143000" indent="-228600" eaLnBrk="0" hangingPunct="0">
              <a:defRPr sz="2800">
                <a:solidFill>
                  <a:srgbClr val="000000"/>
                </a:solidFill>
                <a:latin typeface="Times New Roman" pitchFamily="18" charset="0"/>
              </a:defRPr>
            </a:lvl3pPr>
            <a:lvl4pPr marL="1600200" indent="-228600" eaLnBrk="0" hangingPunct="0">
              <a:defRPr sz="2800">
                <a:solidFill>
                  <a:srgbClr val="000000"/>
                </a:solidFill>
                <a:latin typeface="Times New Roman" pitchFamily="18" charset="0"/>
              </a:defRPr>
            </a:lvl4pPr>
            <a:lvl5pPr marL="2057400" indent="-228600" eaLnBrk="0" hangingPunct="0">
              <a:defRPr sz="2800">
                <a:solidFill>
                  <a:srgbClr val="000000"/>
                </a:solidFill>
                <a:latin typeface="Times New Roman" pitchFamily="18" charset="0"/>
              </a:defRPr>
            </a:lvl5pPr>
            <a:lvl6pPr marL="2514600" indent="-228600" eaLnBrk="0" fontAlgn="base" hangingPunct="0">
              <a:spcBef>
                <a:spcPct val="0"/>
              </a:spcBef>
              <a:spcAft>
                <a:spcPct val="0"/>
              </a:spcAft>
              <a:defRPr sz="2800">
                <a:solidFill>
                  <a:srgbClr val="000000"/>
                </a:solidFill>
                <a:latin typeface="Times New Roman" pitchFamily="18" charset="0"/>
              </a:defRPr>
            </a:lvl6pPr>
            <a:lvl7pPr marL="2971800" indent="-228600" eaLnBrk="0" fontAlgn="base" hangingPunct="0">
              <a:spcBef>
                <a:spcPct val="0"/>
              </a:spcBef>
              <a:spcAft>
                <a:spcPct val="0"/>
              </a:spcAft>
              <a:defRPr sz="2800">
                <a:solidFill>
                  <a:srgbClr val="000000"/>
                </a:solidFill>
                <a:latin typeface="Times New Roman" pitchFamily="18" charset="0"/>
              </a:defRPr>
            </a:lvl7pPr>
            <a:lvl8pPr marL="3429000" indent="-228600" eaLnBrk="0" fontAlgn="base" hangingPunct="0">
              <a:spcBef>
                <a:spcPct val="0"/>
              </a:spcBef>
              <a:spcAft>
                <a:spcPct val="0"/>
              </a:spcAft>
              <a:defRPr sz="2800">
                <a:solidFill>
                  <a:srgbClr val="000000"/>
                </a:solidFill>
                <a:latin typeface="Times New Roman" pitchFamily="18" charset="0"/>
              </a:defRPr>
            </a:lvl8pPr>
            <a:lvl9pPr marL="3886200" indent="-228600" eaLnBrk="0" fontAlgn="base" hangingPunct="0">
              <a:spcBef>
                <a:spcPct val="0"/>
              </a:spcBef>
              <a:spcAft>
                <a:spcPct val="0"/>
              </a:spcAft>
              <a:defRPr sz="2800">
                <a:solidFill>
                  <a:srgbClr val="000000"/>
                </a:solidFill>
                <a:latin typeface="Times New Roman" pitchFamily="18" charset="0"/>
              </a:defRPr>
            </a:lvl9pPr>
          </a:lstStyle>
          <a:p>
            <a:pPr marL="571500" indent="-571500" eaLnBrk="1" hangingPunct="1">
              <a:buClr>
                <a:schemeClr val="accent2">
                  <a:lumMod val="50000"/>
                </a:schemeClr>
              </a:buClr>
              <a:buSzPct val="135000"/>
              <a:buFont typeface="Wingdings" pitchFamily="2" charset="2"/>
              <a:buChar char="§"/>
            </a:pPr>
            <a:r>
              <a:rPr lang="en-US" sz="3600" dirty="0">
                <a:solidFill>
                  <a:schemeClr val="tx2"/>
                </a:solidFill>
              </a:rPr>
              <a:t>Students are more likely to attempt activities </a:t>
            </a:r>
            <a:r>
              <a:rPr lang="en-US" sz="3600" dirty="0" smtClean="0">
                <a:solidFill>
                  <a:schemeClr val="tx2"/>
                </a:solidFill>
              </a:rPr>
              <a:t>about </a:t>
            </a:r>
            <a:r>
              <a:rPr lang="en-US" sz="3600" dirty="0">
                <a:solidFill>
                  <a:schemeClr val="tx2"/>
                </a:solidFill>
              </a:rPr>
              <a:t>which they feel </a:t>
            </a:r>
            <a:r>
              <a:rPr lang="en-US" sz="3600" dirty="0" smtClean="0">
                <a:solidFill>
                  <a:schemeClr val="tx2"/>
                </a:solidFill>
              </a:rPr>
              <a:t>emotionally secure and confident that they </a:t>
            </a:r>
            <a:r>
              <a:rPr lang="en-US" sz="3600" dirty="0">
                <a:solidFill>
                  <a:schemeClr val="tx2"/>
                </a:solidFill>
              </a:rPr>
              <a:t>can </a:t>
            </a:r>
            <a:r>
              <a:rPr lang="en-US" sz="3600" dirty="0" smtClean="0">
                <a:solidFill>
                  <a:schemeClr val="tx2"/>
                </a:solidFill>
              </a:rPr>
              <a:t>succeed</a:t>
            </a:r>
            <a:endParaRPr lang="en-US" sz="3600" dirty="0">
              <a:solidFill>
                <a:schemeClr val="tx2"/>
              </a:solidFill>
            </a:endParaRPr>
          </a:p>
          <a:p>
            <a:pPr marL="571500" indent="-571500" eaLnBrk="1" hangingPunct="1">
              <a:buClr>
                <a:schemeClr val="accent2">
                  <a:lumMod val="50000"/>
                </a:schemeClr>
              </a:buClr>
              <a:buSzPct val="135000"/>
              <a:buFont typeface="Wingdings" pitchFamily="2" charset="2"/>
              <a:buChar char="§"/>
            </a:pPr>
            <a:endParaRPr lang="en-US" sz="3600" dirty="0">
              <a:solidFill>
                <a:schemeClr val="tx2"/>
              </a:solidFill>
            </a:endParaRPr>
          </a:p>
          <a:p>
            <a:pPr marL="571500" indent="-571500" eaLnBrk="1" hangingPunct="1">
              <a:buClr>
                <a:schemeClr val="accent2">
                  <a:lumMod val="50000"/>
                </a:schemeClr>
              </a:buClr>
              <a:buSzPct val="135000"/>
              <a:buFont typeface="Wingdings" pitchFamily="2" charset="2"/>
              <a:buChar char="§"/>
            </a:pPr>
            <a:r>
              <a:rPr lang="en-US" sz="3600" dirty="0">
                <a:solidFill>
                  <a:schemeClr val="tx2"/>
                </a:solidFill>
              </a:rPr>
              <a:t>Faculty can give students the confidence to try, and the strategies to succeed!</a:t>
            </a:r>
          </a:p>
        </p:txBody>
      </p:sp>
      <p:sp>
        <p:nvSpPr>
          <p:cNvPr id="4" name="Rectangle 3"/>
          <p:cNvSpPr/>
          <p:nvPr/>
        </p:nvSpPr>
        <p:spPr bwMode="auto">
          <a:xfrm>
            <a:off x="0" y="-76200"/>
            <a:ext cx="914400" cy="6934200"/>
          </a:xfrm>
          <a:prstGeom prst="rect">
            <a:avLst/>
          </a:prstGeom>
          <a:solidFill>
            <a:schemeClr val="tx2"/>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rgbClr val="000000"/>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a:r>
              <a:rPr lang="en-US" dirty="0" smtClean="0"/>
              <a:t>Motivation</a:t>
            </a:r>
          </a:p>
        </p:txBody>
      </p:sp>
      <p:sp>
        <p:nvSpPr>
          <p:cNvPr id="6147" name="Text Box 3"/>
          <p:cNvSpPr txBox="1">
            <a:spLocks noChangeArrowheads="1"/>
          </p:cNvSpPr>
          <p:nvPr/>
        </p:nvSpPr>
        <p:spPr bwMode="auto">
          <a:xfrm>
            <a:off x="1676400" y="2590800"/>
            <a:ext cx="6248400" cy="2746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800">
                <a:solidFill>
                  <a:srgbClr val="000000"/>
                </a:solidFill>
                <a:latin typeface="Times New Roman" pitchFamily="18" charset="0"/>
              </a:defRPr>
            </a:lvl1pPr>
            <a:lvl2pPr marL="742950" indent="-285750" eaLnBrk="0" hangingPunct="0">
              <a:defRPr sz="2800">
                <a:solidFill>
                  <a:srgbClr val="000000"/>
                </a:solidFill>
                <a:latin typeface="Times New Roman" pitchFamily="18" charset="0"/>
              </a:defRPr>
            </a:lvl2pPr>
            <a:lvl3pPr marL="1143000" indent="-228600" eaLnBrk="0" hangingPunct="0">
              <a:defRPr sz="2800">
                <a:solidFill>
                  <a:srgbClr val="000000"/>
                </a:solidFill>
                <a:latin typeface="Times New Roman" pitchFamily="18" charset="0"/>
              </a:defRPr>
            </a:lvl3pPr>
            <a:lvl4pPr marL="1600200" indent="-228600" eaLnBrk="0" hangingPunct="0">
              <a:defRPr sz="2800">
                <a:solidFill>
                  <a:srgbClr val="000000"/>
                </a:solidFill>
                <a:latin typeface="Times New Roman" pitchFamily="18" charset="0"/>
              </a:defRPr>
            </a:lvl4pPr>
            <a:lvl5pPr marL="2057400" indent="-228600" eaLnBrk="0" hangingPunct="0">
              <a:defRPr sz="2800">
                <a:solidFill>
                  <a:srgbClr val="000000"/>
                </a:solidFill>
                <a:latin typeface="Times New Roman" pitchFamily="18" charset="0"/>
              </a:defRPr>
            </a:lvl5pPr>
            <a:lvl6pPr marL="2514600" indent="-228600" eaLnBrk="0" fontAlgn="base" hangingPunct="0">
              <a:spcBef>
                <a:spcPct val="0"/>
              </a:spcBef>
              <a:spcAft>
                <a:spcPct val="0"/>
              </a:spcAft>
              <a:defRPr sz="2800">
                <a:solidFill>
                  <a:srgbClr val="000000"/>
                </a:solidFill>
                <a:latin typeface="Times New Roman" pitchFamily="18" charset="0"/>
              </a:defRPr>
            </a:lvl6pPr>
            <a:lvl7pPr marL="2971800" indent="-228600" eaLnBrk="0" fontAlgn="base" hangingPunct="0">
              <a:spcBef>
                <a:spcPct val="0"/>
              </a:spcBef>
              <a:spcAft>
                <a:spcPct val="0"/>
              </a:spcAft>
              <a:defRPr sz="2800">
                <a:solidFill>
                  <a:srgbClr val="000000"/>
                </a:solidFill>
                <a:latin typeface="Times New Roman" pitchFamily="18" charset="0"/>
              </a:defRPr>
            </a:lvl7pPr>
            <a:lvl8pPr marL="3429000" indent="-228600" eaLnBrk="0" fontAlgn="base" hangingPunct="0">
              <a:spcBef>
                <a:spcPct val="0"/>
              </a:spcBef>
              <a:spcAft>
                <a:spcPct val="0"/>
              </a:spcAft>
              <a:defRPr sz="2800">
                <a:solidFill>
                  <a:srgbClr val="000000"/>
                </a:solidFill>
                <a:latin typeface="Times New Roman" pitchFamily="18" charset="0"/>
              </a:defRPr>
            </a:lvl8pPr>
            <a:lvl9pPr marL="3886200" indent="-228600" eaLnBrk="0" fontAlgn="base" hangingPunct="0">
              <a:spcBef>
                <a:spcPct val="0"/>
              </a:spcBef>
              <a:spcAft>
                <a:spcPct val="0"/>
              </a:spcAft>
              <a:defRPr sz="2800">
                <a:solidFill>
                  <a:srgbClr val="000000"/>
                </a:solidFill>
                <a:latin typeface="Times New Roman" pitchFamily="18" charset="0"/>
              </a:defRPr>
            </a:lvl9pPr>
          </a:lstStyle>
          <a:p>
            <a:pPr>
              <a:spcBef>
                <a:spcPct val="50000"/>
              </a:spcBef>
            </a:pPr>
            <a:r>
              <a:rPr lang="en-US" sz="3600" dirty="0">
                <a:solidFill>
                  <a:schemeClr val="tx2"/>
                </a:solidFill>
              </a:rPr>
              <a:t>“In the academy, the term ‘motivating’ means stimulating interest in a subject and, therefore, the desire to learn it.” </a:t>
            </a:r>
          </a:p>
          <a:p>
            <a:pPr algn="r">
              <a:spcBef>
                <a:spcPct val="50000"/>
              </a:spcBef>
            </a:pPr>
            <a:r>
              <a:rPr lang="en-US" sz="2000" dirty="0">
                <a:solidFill>
                  <a:schemeClr val="tx2"/>
                </a:solidFill>
              </a:rPr>
              <a:t>(</a:t>
            </a:r>
            <a:r>
              <a:rPr lang="en-US" sz="2000" dirty="0" err="1">
                <a:solidFill>
                  <a:schemeClr val="tx2"/>
                </a:solidFill>
              </a:rPr>
              <a:t>Nilson</a:t>
            </a:r>
            <a:r>
              <a:rPr lang="en-US" sz="2000" dirty="0">
                <a:solidFill>
                  <a:schemeClr val="tx2"/>
                </a:solidFill>
              </a:rPr>
              <a:t>, 57</a:t>
            </a:r>
            <a:r>
              <a:rPr lang="en-US" sz="2000" dirty="0"/>
              <a:t>)</a:t>
            </a:r>
            <a:endParaRPr lang="en-US" sz="3600" dirty="0"/>
          </a:p>
        </p:txBody>
      </p:sp>
      <p:sp>
        <p:nvSpPr>
          <p:cNvPr id="4" name="Rectangle 3"/>
          <p:cNvSpPr/>
          <p:nvPr/>
        </p:nvSpPr>
        <p:spPr bwMode="auto">
          <a:xfrm>
            <a:off x="0" y="-76200"/>
            <a:ext cx="914400" cy="6934200"/>
          </a:xfrm>
          <a:prstGeom prst="rect">
            <a:avLst/>
          </a:prstGeom>
          <a:solidFill>
            <a:schemeClr val="tx2"/>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rgbClr val="000000"/>
              </a:solidFill>
              <a:effectLst/>
              <a:latin typeface="Times New Roman" pitchFamily="18"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12"/>
          <p:cNvSpPr>
            <a:spLocks noGrp="1" noChangeArrowheads="1"/>
          </p:cNvSpPr>
          <p:nvPr>
            <p:ph type="title"/>
          </p:nvPr>
        </p:nvSpPr>
        <p:spPr>
          <a:xfrm>
            <a:off x="914400" y="0"/>
            <a:ext cx="8031163" cy="1600200"/>
          </a:xfrm>
        </p:spPr>
        <p:txBody>
          <a:bodyPr/>
          <a:lstStyle/>
          <a:p>
            <a:pPr algn="ctr" eaLnBrk="1" hangingPunct="1"/>
            <a:r>
              <a:rPr lang="en-US" sz="3600" b="1" smtClean="0"/>
              <a:t>The Connection Between Emotions, Motivation, and Learning</a:t>
            </a:r>
          </a:p>
        </p:txBody>
      </p:sp>
      <p:sp>
        <p:nvSpPr>
          <p:cNvPr id="16387" name="Rectangle 3"/>
          <p:cNvSpPr>
            <a:spLocks noGrp="1" noChangeArrowheads="1"/>
          </p:cNvSpPr>
          <p:nvPr>
            <p:ph type="body" sz="half" idx="1"/>
          </p:nvPr>
        </p:nvSpPr>
        <p:spPr>
          <a:xfrm>
            <a:off x="914400" y="2362200"/>
            <a:ext cx="3810000" cy="4114800"/>
          </a:xfrm>
        </p:spPr>
        <p:txBody>
          <a:bodyPr/>
          <a:lstStyle/>
          <a:p>
            <a:pPr eaLnBrk="1" hangingPunct="1">
              <a:buFont typeface="Wingdings" pitchFamily="2" charset="2"/>
              <a:buNone/>
            </a:pPr>
            <a:r>
              <a:rPr lang="en-US" sz="2800" dirty="0" smtClean="0"/>
              <a:t>	</a:t>
            </a:r>
            <a:r>
              <a:rPr lang="en-US" sz="2800" b="1" dirty="0" smtClean="0">
                <a:solidFill>
                  <a:schemeClr val="tx2"/>
                </a:solidFill>
                <a:latin typeface="Calibri" pitchFamily="34" charset="0"/>
              </a:rPr>
              <a:t>Positive emotions lead to increased motivation, which leads to increased learning, which leads to increased success, which results in positive emotions.</a:t>
            </a:r>
          </a:p>
          <a:p>
            <a:pPr eaLnBrk="1" hangingPunct="1">
              <a:buFont typeface="Wingdings" pitchFamily="2" charset="2"/>
              <a:buNone/>
            </a:pPr>
            <a:endParaRPr lang="en-US" sz="2800" dirty="0" smtClean="0"/>
          </a:p>
        </p:txBody>
      </p:sp>
      <p:graphicFrame>
        <p:nvGraphicFramePr>
          <p:cNvPr id="7" name="Diagram 6"/>
          <p:cNvGraphicFramePr/>
          <p:nvPr>
            <p:extLst>
              <p:ext uri="{D42A27DB-BD31-4B8C-83A1-F6EECF244321}">
                <p14:modId xmlns:p14="http://schemas.microsoft.com/office/powerpoint/2010/main" xmlns="" val="4027125417"/>
              </p:ext>
            </p:extLst>
          </p:nvPr>
        </p:nvGraphicFramePr>
        <p:xfrm>
          <a:off x="4800600" y="2209800"/>
          <a:ext cx="3962400" cy="43005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bwMode="auto">
          <a:xfrm>
            <a:off x="0" y="-76200"/>
            <a:ext cx="914400" cy="6934200"/>
          </a:xfrm>
          <a:prstGeom prst="rect">
            <a:avLst/>
          </a:prstGeom>
          <a:solidFill>
            <a:schemeClr val="tx2"/>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rgbClr val="000000"/>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219200" y="304800"/>
            <a:ext cx="7924800" cy="1143000"/>
          </a:xfrm>
        </p:spPr>
        <p:txBody>
          <a:bodyPr/>
          <a:lstStyle/>
          <a:p>
            <a:pPr algn="ctr" eaLnBrk="1" hangingPunct="1"/>
            <a:r>
              <a:rPr lang="en-US" sz="4000" dirty="0" smtClean="0"/>
              <a:t>Creating a Positive Emotional Experience for Students!</a:t>
            </a:r>
          </a:p>
        </p:txBody>
      </p:sp>
      <p:sp>
        <p:nvSpPr>
          <p:cNvPr id="17411" name="Rectangle 3"/>
          <p:cNvSpPr>
            <a:spLocks noGrp="1" noChangeArrowheads="1"/>
          </p:cNvSpPr>
          <p:nvPr>
            <p:ph idx="1"/>
          </p:nvPr>
        </p:nvSpPr>
        <p:spPr>
          <a:xfrm>
            <a:off x="1219200" y="1752600"/>
            <a:ext cx="7772400" cy="4114800"/>
          </a:xfrm>
        </p:spPr>
        <p:txBody>
          <a:bodyPr/>
          <a:lstStyle/>
          <a:p>
            <a:pPr eaLnBrk="1" hangingPunct="1">
              <a:buClr>
                <a:schemeClr val="accent2">
                  <a:lumMod val="50000"/>
                </a:schemeClr>
              </a:buClr>
            </a:pPr>
            <a:r>
              <a:rPr lang="en-US" dirty="0" smtClean="0">
                <a:solidFill>
                  <a:schemeClr val="tx2"/>
                </a:solidFill>
              </a:rPr>
              <a:t>Set up a debate or controversy</a:t>
            </a:r>
          </a:p>
          <a:p>
            <a:pPr eaLnBrk="1" hangingPunct="1">
              <a:buClr>
                <a:schemeClr val="accent2">
                  <a:lumMod val="50000"/>
                </a:schemeClr>
              </a:buClr>
            </a:pPr>
            <a:r>
              <a:rPr lang="en-US" dirty="0" smtClean="0">
                <a:solidFill>
                  <a:schemeClr val="tx2"/>
                </a:solidFill>
              </a:rPr>
              <a:t>Encourage collaborative or team learning and competition</a:t>
            </a:r>
          </a:p>
          <a:p>
            <a:pPr eaLnBrk="1" hangingPunct="1">
              <a:buClr>
                <a:schemeClr val="accent2">
                  <a:lumMod val="50000"/>
                </a:schemeClr>
              </a:buClr>
            </a:pPr>
            <a:r>
              <a:rPr lang="en-US" dirty="0" smtClean="0">
                <a:solidFill>
                  <a:schemeClr val="tx2"/>
                </a:solidFill>
              </a:rPr>
              <a:t>Provide affirming comments for student answers</a:t>
            </a:r>
          </a:p>
          <a:p>
            <a:pPr eaLnBrk="1" hangingPunct="1">
              <a:buClr>
                <a:schemeClr val="accent2">
                  <a:lumMod val="50000"/>
                </a:schemeClr>
              </a:buClr>
            </a:pPr>
            <a:r>
              <a:rPr lang="en-US" dirty="0" smtClean="0">
                <a:solidFill>
                  <a:schemeClr val="tx2"/>
                </a:solidFill>
              </a:rPr>
              <a:t>Use crazy/humorous analogies</a:t>
            </a:r>
          </a:p>
          <a:p>
            <a:pPr eaLnBrk="1" hangingPunct="1">
              <a:buClr>
                <a:schemeClr val="accent2">
                  <a:lumMod val="50000"/>
                </a:schemeClr>
              </a:buClr>
            </a:pPr>
            <a:r>
              <a:rPr lang="en-US" dirty="0" smtClean="0">
                <a:solidFill>
                  <a:schemeClr val="tx2"/>
                </a:solidFill>
              </a:rPr>
              <a:t>Others?</a:t>
            </a:r>
          </a:p>
        </p:txBody>
      </p:sp>
      <p:sp>
        <p:nvSpPr>
          <p:cNvPr id="4" name="Rectangle 3"/>
          <p:cNvSpPr/>
          <p:nvPr/>
        </p:nvSpPr>
        <p:spPr bwMode="auto">
          <a:xfrm>
            <a:off x="0" y="-76200"/>
            <a:ext cx="914400" cy="6934200"/>
          </a:xfrm>
          <a:prstGeom prst="rect">
            <a:avLst/>
          </a:prstGeom>
          <a:solidFill>
            <a:schemeClr val="tx2"/>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rgbClr val="000000"/>
              </a:solidFill>
              <a:effectLst/>
              <a:latin typeface="Times New Roman" pitchFamily="18" charset="0"/>
            </a:endParaRP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29400" y="4724400"/>
            <a:ext cx="2343150" cy="19526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143000" y="457200"/>
            <a:ext cx="7772400" cy="1143000"/>
          </a:xfrm>
        </p:spPr>
        <p:txBody>
          <a:bodyPr/>
          <a:lstStyle/>
          <a:p>
            <a:pPr algn="ctr" eaLnBrk="1" hangingPunct="1"/>
            <a:r>
              <a:rPr lang="en-US" dirty="0" smtClean="0"/>
              <a:t>More Strategies for </a:t>
            </a:r>
            <a:br>
              <a:rPr lang="en-US" dirty="0" smtClean="0"/>
            </a:br>
            <a:r>
              <a:rPr lang="en-US" dirty="0" smtClean="0"/>
              <a:t>Increasing Motivation</a:t>
            </a:r>
            <a:endParaRPr lang="en-US" sz="3200" dirty="0" smtClean="0"/>
          </a:p>
        </p:txBody>
      </p:sp>
      <p:sp>
        <p:nvSpPr>
          <p:cNvPr id="18435" name="Rectangle 3"/>
          <p:cNvSpPr>
            <a:spLocks noGrp="1" noChangeArrowheads="1"/>
          </p:cNvSpPr>
          <p:nvPr>
            <p:ph type="body" idx="1"/>
          </p:nvPr>
        </p:nvSpPr>
        <p:spPr>
          <a:xfrm>
            <a:off x="1264920" y="1981200"/>
            <a:ext cx="7848600" cy="5029200"/>
          </a:xfrm>
        </p:spPr>
        <p:txBody>
          <a:bodyPr/>
          <a:lstStyle/>
          <a:p>
            <a:pPr eaLnBrk="1" hangingPunct="1">
              <a:buClr>
                <a:schemeClr val="accent2">
                  <a:lumMod val="50000"/>
                </a:schemeClr>
              </a:buClr>
            </a:pPr>
            <a:r>
              <a:rPr lang="en-US" dirty="0" smtClean="0">
                <a:solidFill>
                  <a:schemeClr val="tx2"/>
                </a:solidFill>
              </a:rPr>
              <a:t>Get to know students personally—interests and abilities </a:t>
            </a:r>
          </a:p>
          <a:p>
            <a:pPr eaLnBrk="1" hangingPunct="1">
              <a:buClr>
                <a:schemeClr val="accent2">
                  <a:lumMod val="50000"/>
                </a:schemeClr>
              </a:buClr>
            </a:pPr>
            <a:r>
              <a:rPr lang="en-US" dirty="0" smtClean="0">
                <a:solidFill>
                  <a:schemeClr val="tx2"/>
                </a:solidFill>
              </a:rPr>
              <a:t>Build self-esteem by providing activities that will result in success</a:t>
            </a:r>
          </a:p>
          <a:p>
            <a:pPr eaLnBrk="1" hangingPunct="1">
              <a:buClr>
                <a:schemeClr val="accent2">
                  <a:lumMod val="50000"/>
                </a:schemeClr>
              </a:buClr>
            </a:pPr>
            <a:r>
              <a:rPr lang="en-US" dirty="0" smtClean="0">
                <a:solidFill>
                  <a:schemeClr val="tx2"/>
                </a:solidFill>
              </a:rPr>
              <a:t>Allow time for group work/discussion</a:t>
            </a:r>
          </a:p>
          <a:p>
            <a:pPr eaLnBrk="1" hangingPunct="1">
              <a:buClr>
                <a:schemeClr val="accent2">
                  <a:lumMod val="50000"/>
                </a:schemeClr>
              </a:buClr>
            </a:pPr>
            <a:r>
              <a:rPr lang="en-US" dirty="0" smtClean="0">
                <a:solidFill>
                  <a:schemeClr val="tx2"/>
                </a:solidFill>
              </a:rPr>
              <a:t>Use project based instruction</a:t>
            </a:r>
          </a:p>
          <a:p>
            <a:pPr eaLnBrk="1" hangingPunct="1">
              <a:buClr>
                <a:schemeClr val="accent2">
                  <a:lumMod val="50000"/>
                </a:schemeClr>
              </a:buClr>
            </a:pPr>
            <a:r>
              <a:rPr lang="en-US" dirty="0" smtClean="0">
                <a:solidFill>
                  <a:schemeClr val="tx2"/>
                </a:solidFill>
              </a:rPr>
              <a:t>Encourage students to explore</a:t>
            </a:r>
          </a:p>
          <a:p>
            <a:pPr eaLnBrk="1" hangingPunct="1">
              <a:buClr>
                <a:schemeClr val="accent2">
                  <a:lumMod val="50000"/>
                </a:schemeClr>
              </a:buClr>
            </a:pPr>
            <a:r>
              <a:rPr lang="en-US" dirty="0" smtClean="0">
                <a:solidFill>
                  <a:schemeClr val="tx2"/>
                </a:solidFill>
              </a:rPr>
              <a:t>Others?</a:t>
            </a:r>
          </a:p>
          <a:p>
            <a:pPr eaLnBrk="1" hangingPunct="1"/>
            <a:endParaRPr lang="en-US" dirty="0" smtClean="0"/>
          </a:p>
          <a:p>
            <a:pPr eaLnBrk="1" hangingPunct="1"/>
            <a:endParaRPr lang="en-US" dirty="0" smtClean="0"/>
          </a:p>
          <a:p>
            <a:pPr eaLnBrk="1" hangingPunct="1">
              <a:buFont typeface="Wingdings" pitchFamily="2" charset="2"/>
              <a:buNone/>
            </a:pPr>
            <a:endParaRPr lang="en-US" dirty="0" smtClean="0"/>
          </a:p>
          <a:p>
            <a:pPr eaLnBrk="1" hangingPunct="1"/>
            <a:endParaRPr lang="en-US" dirty="0" smtClean="0"/>
          </a:p>
        </p:txBody>
      </p:sp>
      <p:sp>
        <p:nvSpPr>
          <p:cNvPr id="4" name="Rectangle 3"/>
          <p:cNvSpPr/>
          <p:nvPr/>
        </p:nvSpPr>
        <p:spPr bwMode="auto">
          <a:xfrm>
            <a:off x="0" y="-76200"/>
            <a:ext cx="914400" cy="6934200"/>
          </a:xfrm>
          <a:prstGeom prst="rect">
            <a:avLst/>
          </a:prstGeom>
          <a:solidFill>
            <a:schemeClr val="tx2"/>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rgbClr val="000000"/>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533400"/>
            <a:ext cx="9144000" cy="1066800"/>
          </a:xfrm>
        </p:spPr>
        <p:txBody>
          <a:bodyPr/>
          <a:lstStyle/>
          <a:p>
            <a:pPr algn="ctr" eaLnBrk="1" hangingPunct="1"/>
            <a:r>
              <a:rPr lang="en-US" smtClean="0"/>
              <a:t>Teacher’s Role in Student Motivation</a:t>
            </a:r>
            <a:br>
              <a:rPr lang="en-US" smtClean="0"/>
            </a:br>
            <a:r>
              <a:rPr lang="en-US" sz="2800" smtClean="0"/>
              <a:t>Eric Hobson, Albany College of Pharmacy</a:t>
            </a:r>
          </a:p>
        </p:txBody>
      </p:sp>
      <p:sp>
        <p:nvSpPr>
          <p:cNvPr id="20483" name="Rectangle 3"/>
          <p:cNvSpPr>
            <a:spLocks noGrp="1" noChangeArrowheads="1"/>
          </p:cNvSpPr>
          <p:nvPr>
            <p:ph type="body" sz="half" idx="1"/>
          </p:nvPr>
        </p:nvSpPr>
        <p:spPr>
          <a:xfrm>
            <a:off x="0" y="2057400"/>
            <a:ext cx="4191000" cy="4114800"/>
          </a:xfrm>
        </p:spPr>
        <p:txBody>
          <a:bodyPr/>
          <a:lstStyle/>
          <a:p>
            <a:pPr marL="0" indent="0" algn="ctr" eaLnBrk="1" hangingPunct="1">
              <a:buNone/>
            </a:pPr>
            <a:r>
              <a:rPr lang="en-US" u="sng" dirty="0" smtClean="0">
                <a:solidFill>
                  <a:srgbClr val="378F54"/>
                </a:solidFill>
              </a:rPr>
              <a:t>Positive Motivation</a:t>
            </a:r>
          </a:p>
          <a:p>
            <a:pPr eaLnBrk="1" hangingPunct="1">
              <a:buFont typeface="Wingdings" pitchFamily="2" charset="2"/>
              <a:buNone/>
            </a:pPr>
            <a:r>
              <a:rPr lang="en-US" dirty="0" smtClean="0">
                <a:solidFill>
                  <a:srgbClr val="378F54"/>
                </a:solidFill>
              </a:rPr>
              <a:t>Teacher’s attitudes  27%</a:t>
            </a:r>
          </a:p>
          <a:p>
            <a:pPr eaLnBrk="1" hangingPunct="1">
              <a:buFont typeface="Wingdings" pitchFamily="2" charset="2"/>
              <a:buNone/>
            </a:pPr>
            <a:r>
              <a:rPr lang="en-US" dirty="0" smtClean="0">
                <a:solidFill>
                  <a:srgbClr val="378F54"/>
                </a:solidFill>
              </a:rPr>
              <a:t>Course structure      22%</a:t>
            </a:r>
          </a:p>
          <a:p>
            <a:pPr eaLnBrk="1" hangingPunct="1">
              <a:buFont typeface="Wingdings" pitchFamily="2" charset="2"/>
              <a:buNone/>
            </a:pPr>
            <a:r>
              <a:rPr lang="en-US" dirty="0" smtClean="0">
                <a:solidFill>
                  <a:srgbClr val="378F54"/>
                </a:solidFill>
              </a:rPr>
              <a:t>Intrinsic		  20%</a:t>
            </a:r>
          </a:p>
          <a:p>
            <a:pPr eaLnBrk="1" hangingPunct="1">
              <a:buFont typeface="Wingdings" pitchFamily="2" charset="2"/>
              <a:buNone/>
            </a:pPr>
            <a:r>
              <a:rPr lang="en-US" dirty="0" smtClean="0">
                <a:solidFill>
                  <a:srgbClr val="378F54"/>
                </a:solidFill>
              </a:rPr>
              <a:t>Course content        17%</a:t>
            </a:r>
          </a:p>
          <a:p>
            <a:pPr eaLnBrk="1" hangingPunct="1">
              <a:buFont typeface="Wingdings" pitchFamily="2" charset="2"/>
              <a:buNone/>
            </a:pPr>
            <a:r>
              <a:rPr lang="en-US" dirty="0" smtClean="0">
                <a:solidFill>
                  <a:srgbClr val="378F54"/>
                </a:solidFill>
              </a:rPr>
              <a:t>Performance meas.  10%</a:t>
            </a:r>
          </a:p>
          <a:p>
            <a:pPr eaLnBrk="1" hangingPunct="1">
              <a:buFont typeface="Wingdings" pitchFamily="2" charset="2"/>
              <a:buNone/>
            </a:pPr>
            <a:r>
              <a:rPr lang="en-US" dirty="0" smtClean="0">
                <a:solidFill>
                  <a:srgbClr val="378F54"/>
                </a:solidFill>
              </a:rPr>
              <a:t>Financial	             1%</a:t>
            </a:r>
          </a:p>
          <a:p>
            <a:pPr eaLnBrk="1" hangingPunct="1">
              <a:buFont typeface="Wingdings" pitchFamily="2" charset="2"/>
              <a:buNone/>
            </a:pPr>
            <a:r>
              <a:rPr lang="en-US" dirty="0" smtClean="0">
                <a:solidFill>
                  <a:srgbClr val="378F54"/>
                </a:solidFill>
              </a:rPr>
              <a:t>Parents/Others	   1%</a:t>
            </a:r>
          </a:p>
        </p:txBody>
      </p:sp>
      <p:sp>
        <p:nvSpPr>
          <p:cNvPr id="20484" name="Rectangle 4"/>
          <p:cNvSpPr>
            <a:spLocks noGrp="1" noChangeArrowheads="1"/>
          </p:cNvSpPr>
          <p:nvPr>
            <p:ph type="body" sz="half" idx="2"/>
          </p:nvPr>
        </p:nvSpPr>
        <p:spPr>
          <a:xfrm>
            <a:off x="4648200" y="2057400"/>
            <a:ext cx="4114800" cy="4114800"/>
          </a:xfrm>
        </p:spPr>
        <p:txBody>
          <a:bodyPr/>
          <a:lstStyle/>
          <a:p>
            <a:pPr marL="0" indent="0" algn="ctr" eaLnBrk="1" hangingPunct="1">
              <a:buNone/>
            </a:pPr>
            <a:r>
              <a:rPr lang="en-US" u="sng" dirty="0" smtClean="0">
                <a:solidFill>
                  <a:srgbClr val="FF0066"/>
                </a:solidFill>
              </a:rPr>
              <a:t>Negative Motivation</a:t>
            </a:r>
          </a:p>
          <a:p>
            <a:pPr eaLnBrk="1" hangingPunct="1">
              <a:buFont typeface="Wingdings" pitchFamily="2" charset="2"/>
              <a:buNone/>
            </a:pPr>
            <a:r>
              <a:rPr lang="en-US" dirty="0" smtClean="0">
                <a:solidFill>
                  <a:srgbClr val="FF0066"/>
                </a:solidFill>
              </a:rPr>
              <a:t>Teacher’s attitudes    27%</a:t>
            </a:r>
          </a:p>
          <a:p>
            <a:pPr eaLnBrk="1" hangingPunct="1">
              <a:buFont typeface="Wingdings" pitchFamily="2" charset="2"/>
              <a:buNone/>
            </a:pPr>
            <a:r>
              <a:rPr lang="en-US" dirty="0" smtClean="0">
                <a:solidFill>
                  <a:srgbClr val="FF0066"/>
                </a:solidFill>
              </a:rPr>
              <a:t>Course structure	   26%</a:t>
            </a:r>
          </a:p>
          <a:p>
            <a:pPr eaLnBrk="1" hangingPunct="1">
              <a:buFont typeface="Wingdings" pitchFamily="2" charset="2"/>
              <a:buNone/>
            </a:pPr>
            <a:r>
              <a:rPr lang="en-US" dirty="0" smtClean="0">
                <a:solidFill>
                  <a:srgbClr val="FF0066"/>
                </a:solidFill>
              </a:rPr>
              <a:t>Learning environ.     13%</a:t>
            </a:r>
          </a:p>
          <a:p>
            <a:pPr eaLnBrk="1" hangingPunct="1">
              <a:buFont typeface="Wingdings" pitchFamily="2" charset="2"/>
              <a:buNone/>
            </a:pPr>
            <a:r>
              <a:rPr lang="en-US" dirty="0" smtClean="0">
                <a:solidFill>
                  <a:srgbClr val="FF0066"/>
                </a:solidFill>
              </a:rPr>
              <a:t>Course content          11%</a:t>
            </a:r>
          </a:p>
          <a:p>
            <a:pPr eaLnBrk="1" hangingPunct="1">
              <a:buFont typeface="Wingdings" pitchFamily="2" charset="2"/>
              <a:buNone/>
            </a:pPr>
            <a:r>
              <a:rPr lang="en-US" dirty="0" smtClean="0">
                <a:solidFill>
                  <a:srgbClr val="FF0066"/>
                </a:solidFill>
              </a:rPr>
              <a:t>Intrinsic		   10%</a:t>
            </a:r>
          </a:p>
          <a:p>
            <a:pPr eaLnBrk="1" hangingPunct="1">
              <a:buFont typeface="Wingdings" pitchFamily="2" charset="2"/>
              <a:buNone/>
            </a:pPr>
            <a:r>
              <a:rPr lang="en-US" dirty="0" smtClean="0">
                <a:solidFill>
                  <a:srgbClr val="FF0066"/>
                </a:solidFill>
              </a:rPr>
              <a:t>Parents/Others            1%</a:t>
            </a:r>
          </a:p>
          <a:p>
            <a:pPr eaLnBrk="1" hangingPunct="1">
              <a:buFont typeface="Wingdings" pitchFamily="2" charset="2"/>
              <a:buNone/>
            </a:pPr>
            <a:r>
              <a:rPr lang="en-US" dirty="0" smtClean="0">
                <a:solidFill>
                  <a:srgbClr val="FF0066"/>
                </a:solidFill>
              </a:rPr>
              <a:t>Financial		    0.3%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914400" y="228600"/>
            <a:ext cx="8153400" cy="1143000"/>
          </a:xfrm>
        </p:spPr>
        <p:txBody>
          <a:bodyPr/>
          <a:lstStyle/>
          <a:p>
            <a:pPr algn="ctr" eaLnBrk="1" hangingPunct="1"/>
            <a:r>
              <a:rPr lang="en-US" sz="3600" b="1" dirty="0" smtClean="0">
                <a:cs typeface="Times New Roman" pitchFamily="18" charset="0"/>
              </a:rPr>
              <a:t>When do teacher attitudes and course structure decrease motivation?</a:t>
            </a:r>
          </a:p>
        </p:txBody>
      </p:sp>
      <p:sp>
        <p:nvSpPr>
          <p:cNvPr id="24579" name="Rectangle 3"/>
          <p:cNvSpPr>
            <a:spLocks noGrp="1" noChangeArrowheads="1"/>
          </p:cNvSpPr>
          <p:nvPr>
            <p:ph idx="1"/>
          </p:nvPr>
        </p:nvSpPr>
        <p:spPr>
          <a:xfrm>
            <a:off x="1219200" y="1752600"/>
            <a:ext cx="7772400" cy="5105400"/>
          </a:xfrm>
        </p:spPr>
        <p:txBody>
          <a:bodyPr/>
          <a:lstStyle/>
          <a:p>
            <a:pPr marL="0" indent="0" eaLnBrk="1" hangingPunct="1">
              <a:buClr>
                <a:schemeClr val="accent2">
                  <a:lumMod val="50000"/>
                </a:schemeClr>
              </a:buClr>
              <a:buNone/>
            </a:pPr>
            <a:r>
              <a:rPr lang="en-US" sz="3000" b="1" dirty="0" smtClean="0">
                <a:solidFill>
                  <a:schemeClr val="tx2"/>
                </a:solidFill>
                <a:cs typeface="Times New Roman" pitchFamily="18" charset="0"/>
              </a:rPr>
              <a:t>When teachers </a:t>
            </a:r>
          </a:p>
          <a:p>
            <a:pPr eaLnBrk="1" hangingPunct="1">
              <a:buClr>
                <a:schemeClr val="accent2">
                  <a:lumMod val="50000"/>
                </a:schemeClr>
              </a:buClr>
            </a:pPr>
            <a:r>
              <a:rPr lang="en-US" sz="3000" b="1" dirty="0" smtClean="0">
                <a:solidFill>
                  <a:schemeClr val="tx2"/>
                </a:solidFill>
                <a:cs typeface="Times New Roman" pitchFamily="18" charset="0"/>
              </a:rPr>
              <a:t>assign homework and give tests that require little, if any, higher order thinking</a:t>
            </a:r>
          </a:p>
          <a:p>
            <a:pPr eaLnBrk="1" hangingPunct="1">
              <a:buClr>
                <a:schemeClr val="accent2">
                  <a:lumMod val="50000"/>
                </a:schemeClr>
              </a:buClr>
            </a:pPr>
            <a:r>
              <a:rPr lang="en-US" sz="3000" b="1" dirty="0" smtClean="0">
                <a:solidFill>
                  <a:schemeClr val="tx2"/>
                </a:solidFill>
                <a:cs typeface="Times New Roman" pitchFamily="18" charset="0"/>
              </a:rPr>
              <a:t>assess learning too infrequently</a:t>
            </a:r>
          </a:p>
          <a:p>
            <a:pPr eaLnBrk="1" hangingPunct="1">
              <a:buClr>
                <a:schemeClr val="accent2">
                  <a:lumMod val="50000"/>
                </a:schemeClr>
              </a:buClr>
            </a:pPr>
            <a:r>
              <a:rPr lang="en-US" sz="3000" b="1" dirty="0" smtClean="0">
                <a:solidFill>
                  <a:schemeClr val="tx2"/>
                </a:solidFill>
                <a:cs typeface="Times New Roman" pitchFamily="18" charset="0"/>
              </a:rPr>
              <a:t>provide limited feedback to students</a:t>
            </a:r>
          </a:p>
          <a:p>
            <a:pPr eaLnBrk="1" hangingPunct="1">
              <a:buClr>
                <a:schemeClr val="accent2">
                  <a:lumMod val="50000"/>
                </a:schemeClr>
              </a:buClr>
            </a:pPr>
            <a:r>
              <a:rPr lang="en-US" sz="3000" b="1" dirty="0" smtClean="0">
                <a:solidFill>
                  <a:schemeClr val="tx2"/>
                </a:solidFill>
                <a:cs typeface="Times New Roman" pitchFamily="18" charset="0"/>
              </a:rPr>
              <a:t>put notes on-line and advise students they don’t need to purchase the textbook</a:t>
            </a:r>
          </a:p>
          <a:p>
            <a:pPr eaLnBrk="1" hangingPunct="1">
              <a:buClr>
                <a:schemeClr val="accent2">
                  <a:lumMod val="50000"/>
                </a:schemeClr>
              </a:buClr>
            </a:pPr>
            <a:r>
              <a:rPr lang="en-US" sz="3000" b="1" dirty="0" smtClean="0">
                <a:solidFill>
                  <a:schemeClr val="tx2"/>
                </a:solidFill>
                <a:cs typeface="Times New Roman" pitchFamily="18" charset="0"/>
              </a:rPr>
              <a:t>have limited or no ability to teach students concrete learning strategies</a:t>
            </a:r>
          </a:p>
        </p:txBody>
      </p:sp>
      <p:sp>
        <p:nvSpPr>
          <p:cNvPr id="4" name="Rectangle 3"/>
          <p:cNvSpPr/>
          <p:nvPr/>
        </p:nvSpPr>
        <p:spPr bwMode="auto">
          <a:xfrm>
            <a:off x="0" y="-76200"/>
            <a:ext cx="914400" cy="6934200"/>
          </a:xfrm>
          <a:prstGeom prst="rect">
            <a:avLst/>
          </a:prstGeom>
          <a:solidFill>
            <a:schemeClr val="tx2"/>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rgbClr val="000000"/>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6354" name="Rectangle 2"/>
          <p:cNvSpPr>
            <a:spLocks noGrp="1" noChangeArrowheads="1"/>
          </p:cNvSpPr>
          <p:nvPr>
            <p:ph type="title"/>
          </p:nvPr>
        </p:nvSpPr>
        <p:spPr>
          <a:xfrm>
            <a:off x="914400" y="0"/>
            <a:ext cx="8001000" cy="1143000"/>
          </a:xfrm>
        </p:spPr>
        <p:txBody>
          <a:bodyPr/>
          <a:lstStyle/>
          <a:p>
            <a:pPr algn="ctr" eaLnBrk="1" hangingPunct="1"/>
            <a:r>
              <a:rPr lang="en-US" sz="4000" b="1" dirty="0" smtClean="0"/>
              <a:t> </a:t>
            </a:r>
            <a:r>
              <a:rPr lang="en-US" sz="3600" b="1" dirty="0" smtClean="0"/>
              <a:t>Effective Concrete Learning Strategies</a:t>
            </a:r>
          </a:p>
        </p:txBody>
      </p:sp>
      <p:sp>
        <p:nvSpPr>
          <p:cNvPr id="356355" name="Rectangle 3"/>
          <p:cNvSpPr>
            <a:spLocks noGrp="1" noChangeArrowheads="1"/>
          </p:cNvSpPr>
          <p:nvPr>
            <p:ph type="body" idx="1"/>
          </p:nvPr>
        </p:nvSpPr>
        <p:spPr>
          <a:xfrm>
            <a:off x="990600" y="1295400"/>
            <a:ext cx="8153400" cy="4953000"/>
          </a:xfrm>
        </p:spPr>
        <p:txBody>
          <a:bodyPr/>
          <a:lstStyle/>
          <a:p>
            <a:pPr eaLnBrk="1" hangingPunct="1">
              <a:lnSpc>
                <a:spcPct val="90000"/>
              </a:lnSpc>
              <a:buClr>
                <a:schemeClr val="accent2">
                  <a:lumMod val="50000"/>
                </a:schemeClr>
              </a:buClr>
              <a:buSzPct val="133000"/>
              <a:buFont typeface="Wingdings" pitchFamily="2" charset="2"/>
              <a:buChar char="§"/>
            </a:pPr>
            <a:endParaRPr lang="en-US" sz="2800" b="1" dirty="0" smtClean="0">
              <a:solidFill>
                <a:schemeClr val="tx2"/>
              </a:solidFill>
            </a:endParaRPr>
          </a:p>
          <a:p>
            <a:pPr eaLnBrk="1" hangingPunct="1">
              <a:lnSpc>
                <a:spcPct val="90000"/>
              </a:lnSpc>
              <a:buClr>
                <a:schemeClr val="accent2">
                  <a:lumMod val="50000"/>
                </a:schemeClr>
              </a:buClr>
              <a:buSzPct val="133000"/>
              <a:buFont typeface="Wingdings" pitchFamily="2" charset="2"/>
              <a:buChar char="§"/>
            </a:pPr>
            <a:r>
              <a:rPr lang="en-US" b="1" dirty="0" smtClean="0">
                <a:solidFill>
                  <a:schemeClr val="tx2"/>
                </a:solidFill>
              </a:rPr>
              <a:t>Use SQ5R for reading assignments</a:t>
            </a:r>
          </a:p>
          <a:p>
            <a:pPr marL="0" indent="0" eaLnBrk="1" hangingPunct="1">
              <a:lnSpc>
                <a:spcPct val="90000"/>
              </a:lnSpc>
              <a:buClr>
                <a:schemeClr val="accent2">
                  <a:lumMod val="50000"/>
                </a:schemeClr>
              </a:buClr>
              <a:buSzPct val="133000"/>
              <a:buNone/>
            </a:pPr>
            <a:r>
              <a:rPr lang="en-US" b="1" dirty="0">
                <a:solidFill>
                  <a:schemeClr val="tx2"/>
                </a:solidFill>
              </a:rPr>
              <a:t>	</a:t>
            </a:r>
            <a:r>
              <a:rPr lang="en-US" dirty="0" smtClean="0">
                <a:solidFill>
                  <a:schemeClr val="tx2"/>
                </a:solidFill>
              </a:rPr>
              <a:t>(survey, question, read, recite, review, 	wRite, reflect)</a:t>
            </a:r>
          </a:p>
          <a:p>
            <a:pPr eaLnBrk="1" hangingPunct="1">
              <a:lnSpc>
                <a:spcPct val="90000"/>
              </a:lnSpc>
              <a:buClr>
                <a:schemeClr val="accent2">
                  <a:lumMod val="50000"/>
                </a:schemeClr>
              </a:buClr>
              <a:buSzPct val="133000"/>
              <a:buFont typeface="Wingdings" pitchFamily="2" charset="2"/>
              <a:buChar char="§"/>
            </a:pPr>
            <a:r>
              <a:rPr lang="en-US" b="1" dirty="0" smtClean="0">
                <a:solidFill>
                  <a:schemeClr val="tx2"/>
                </a:solidFill>
              </a:rPr>
              <a:t>Test understanding by giving “mini lectures” </a:t>
            </a:r>
          </a:p>
          <a:p>
            <a:pPr marL="0" indent="0" eaLnBrk="1" hangingPunct="1">
              <a:lnSpc>
                <a:spcPct val="90000"/>
              </a:lnSpc>
              <a:buClr>
                <a:schemeClr val="accent2">
                  <a:lumMod val="50000"/>
                </a:schemeClr>
              </a:buClr>
              <a:buSzPct val="133000"/>
              <a:buNone/>
            </a:pPr>
            <a:r>
              <a:rPr lang="en-US" b="1" dirty="0">
                <a:solidFill>
                  <a:schemeClr val="tx2"/>
                </a:solidFill>
              </a:rPr>
              <a:t>	</a:t>
            </a:r>
            <a:r>
              <a:rPr lang="en-US" b="1" dirty="0" smtClean="0">
                <a:solidFill>
                  <a:schemeClr val="tx2"/>
                </a:solidFill>
              </a:rPr>
              <a:t>on concepts</a:t>
            </a:r>
          </a:p>
          <a:p>
            <a:pPr eaLnBrk="1" hangingPunct="1">
              <a:lnSpc>
                <a:spcPct val="90000"/>
              </a:lnSpc>
              <a:buClr>
                <a:schemeClr val="accent2">
                  <a:lumMod val="50000"/>
                </a:schemeClr>
              </a:buClr>
              <a:buSzPct val="133000"/>
              <a:buFont typeface="Wingdings" pitchFamily="2" charset="2"/>
              <a:buChar char="§"/>
            </a:pPr>
            <a:r>
              <a:rPr lang="en-US" b="1" dirty="0" smtClean="0">
                <a:solidFill>
                  <a:schemeClr val="tx2"/>
                </a:solidFill>
              </a:rPr>
              <a:t>Always solve problems without looking at 	an example or the solution</a:t>
            </a:r>
          </a:p>
          <a:p>
            <a:pPr eaLnBrk="1" hangingPunct="1">
              <a:lnSpc>
                <a:spcPct val="90000"/>
              </a:lnSpc>
              <a:buClr>
                <a:schemeClr val="accent2">
                  <a:lumMod val="50000"/>
                </a:schemeClr>
              </a:buClr>
              <a:buSzPct val="133000"/>
              <a:buFont typeface="Wingdings" pitchFamily="2" charset="2"/>
              <a:buChar char="§"/>
            </a:pPr>
            <a:r>
              <a:rPr lang="en-US" b="1" dirty="0" smtClean="0">
                <a:solidFill>
                  <a:schemeClr val="tx2"/>
                </a:solidFill>
              </a:rPr>
              <a:t>Use the Study Cycle with Intense Study 	Sessions</a:t>
            </a:r>
          </a:p>
          <a:p>
            <a:pPr eaLnBrk="1" hangingPunct="1">
              <a:lnSpc>
                <a:spcPct val="90000"/>
              </a:lnSpc>
              <a:buFont typeface="Wingdings" pitchFamily="2" charset="2"/>
              <a:buNone/>
            </a:pPr>
            <a:endParaRPr lang="en-US" sz="2800" b="1" dirty="0" smtClean="0"/>
          </a:p>
          <a:p>
            <a:pPr eaLnBrk="1" hangingPunct="1">
              <a:lnSpc>
                <a:spcPct val="90000"/>
              </a:lnSpc>
              <a:buFont typeface="Wingdings" pitchFamily="2" charset="2"/>
              <a:buNone/>
            </a:pPr>
            <a:endParaRPr lang="en-US" sz="2800" b="1" dirty="0" smtClean="0"/>
          </a:p>
        </p:txBody>
      </p:sp>
      <p:sp>
        <p:nvSpPr>
          <p:cNvPr id="4" name="Rectangle 3"/>
          <p:cNvSpPr/>
          <p:nvPr/>
        </p:nvSpPr>
        <p:spPr bwMode="auto">
          <a:xfrm>
            <a:off x="0" y="-76200"/>
            <a:ext cx="914400" cy="6934200"/>
          </a:xfrm>
          <a:prstGeom prst="rect">
            <a:avLst/>
          </a:prstGeom>
          <a:solidFill>
            <a:schemeClr val="tx2"/>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rgbClr val="000000"/>
              </a:solidFill>
              <a:effectLst/>
              <a:latin typeface="Times New Roman" pitchFamily="18" charset="0"/>
            </a:endParaRPr>
          </a:p>
        </p:txBody>
      </p:sp>
    </p:spTree>
    <p:extLst>
      <p:ext uri="{BB962C8B-B14F-4D97-AF65-F5344CB8AC3E}">
        <p14:creationId xmlns:p14="http://schemas.microsoft.com/office/powerpoint/2010/main" xmlns="" val="3957267242"/>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56354"/>
                                        </p:tgtEl>
                                        <p:attrNameLst>
                                          <p:attrName>style.visibility</p:attrName>
                                        </p:attrNameLst>
                                      </p:cBhvr>
                                      <p:to>
                                        <p:strVal val="visible"/>
                                      </p:to>
                                    </p:set>
                                    <p:animEffect transition="in" filter="dissolve">
                                      <p:cBhvr>
                                        <p:cTn id="7" dur="500"/>
                                        <p:tgtEl>
                                          <p:spTgt spid="356354"/>
                                        </p:tgtEl>
                                      </p:cBhvr>
                                    </p:animEffect>
                                  </p:childTnLst>
                                </p:cTn>
                              </p:par>
                            </p:childTnLst>
                          </p:cTn>
                        </p:par>
                        <p:par>
                          <p:cTn id="8" fill="hold" nodeType="afterGroup">
                            <p:stCondLst>
                              <p:cond delay="500"/>
                            </p:stCondLst>
                            <p:childTnLst>
                              <p:par>
                                <p:cTn id="9" presetID="9" presetClass="entr" presetSubtype="0" fill="hold" grpId="0" nodeType="afterEffect">
                                  <p:stCondLst>
                                    <p:cond delay="1000"/>
                                  </p:stCondLst>
                                  <p:childTnLst>
                                    <p:set>
                                      <p:cBhvr>
                                        <p:cTn id="10" dur="1" fill="hold">
                                          <p:stCondLst>
                                            <p:cond delay="0"/>
                                          </p:stCondLst>
                                        </p:cTn>
                                        <p:tgtEl>
                                          <p:spTgt spid="356355">
                                            <p:txEl>
                                              <p:pRg st="1" end="1"/>
                                            </p:txEl>
                                          </p:spTgt>
                                        </p:tgtEl>
                                        <p:attrNameLst>
                                          <p:attrName>style.visibility</p:attrName>
                                        </p:attrNameLst>
                                      </p:cBhvr>
                                      <p:to>
                                        <p:strVal val="visible"/>
                                      </p:to>
                                    </p:set>
                                    <p:animEffect transition="in" filter="dissolve">
                                      <p:cBhvr>
                                        <p:cTn id="11" dur="500"/>
                                        <p:tgtEl>
                                          <p:spTgt spid="356355">
                                            <p:txEl>
                                              <p:pRg st="1" end="1"/>
                                            </p:txEl>
                                          </p:spTgt>
                                        </p:tgtEl>
                                      </p:cBhvr>
                                    </p:animEffect>
                                  </p:childTnLst>
                                </p:cTn>
                              </p:par>
                            </p:childTnLst>
                          </p:cTn>
                        </p:par>
                        <p:par>
                          <p:cTn id="12" fill="hold" nodeType="afterGroup">
                            <p:stCondLst>
                              <p:cond delay="2000"/>
                            </p:stCondLst>
                            <p:childTnLst>
                              <p:par>
                                <p:cTn id="13" presetID="9" presetClass="entr" presetSubtype="0" fill="hold" grpId="0" nodeType="afterEffect">
                                  <p:stCondLst>
                                    <p:cond delay="1000"/>
                                  </p:stCondLst>
                                  <p:childTnLst>
                                    <p:set>
                                      <p:cBhvr>
                                        <p:cTn id="14" dur="1" fill="hold">
                                          <p:stCondLst>
                                            <p:cond delay="0"/>
                                          </p:stCondLst>
                                        </p:cTn>
                                        <p:tgtEl>
                                          <p:spTgt spid="356355">
                                            <p:txEl>
                                              <p:pRg st="2" end="2"/>
                                            </p:txEl>
                                          </p:spTgt>
                                        </p:tgtEl>
                                        <p:attrNameLst>
                                          <p:attrName>style.visibility</p:attrName>
                                        </p:attrNameLst>
                                      </p:cBhvr>
                                      <p:to>
                                        <p:strVal val="visible"/>
                                      </p:to>
                                    </p:set>
                                    <p:animEffect transition="in" filter="dissolve">
                                      <p:cBhvr>
                                        <p:cTn id="15" dur="500"/>
                                        <p:tgtEl>
                                          <p:spTgt spid="356355">
                                            <p:txEl>
                                              <p:pRg st="2" end="2"/>
                                            </p:txEl>
                                          </p:spTgt>
                                        </p:tgtEl>
                                      </p:cBhvr>
                                    </p:animEffect>
                                  </p:childTnLst>
                                </p:cTn>
                              </p:par>
                            </p:childTnLst>
                          </p:cTn>
                        </p:par>
                        <p:par>
                          <p:cTn id="16" fill="hold" nodeType="afterGroup">
                            <p:stCondLst>
                              <p:cond delay="3500"/>
                            </p:stCondLst>
                            <p:childTnLst>
                              <p:par>
                                <p:cTn id="17" presetID="9" presetClass="entr" presetSubtype="0" fill="hold" grpId="0" nodeType="afterEffect">
                                  <p:stCondLst>
                                    <p:cond delay="1000"/>
                                  </p:stCondLst>
                                  <p:childTnLst>
                                    <p:set>
                                      <p:cBhvr>
                                        <p:cTn id="18" dur="1" fill="hold">
                                          <p:stCondLst>
                                            <p:cond delay="0"/>
                                          </p:stCondLst>
                                        </p:cTn>
                                        <p:tgtEl>
                                          <p:spTgt spid="356355">
                                            <p:txEl>
                                              <p:pRg st="3" end="3"/>
                                            </p:txEl>
                                          </p:spTgt>
                                        </p:tgtEl>
                                        <p:attrNameLst>
                                          <p:attrName>style.visibility</p:attrName>
                                        </p:attrNameLst>
                                      </p:cBhvr>
                                      <p:to>
                                        <p:strVal val="visible"/>
                                      </p:to>
                                    </p:set>
                                    <p:animEffect transition="in" filter="dissolve">
                                      <p:cBhvr>
                                        <p:cTn id="19" dur="500"/>
                                        <p:tgtEl>
                                          <p:spTgt spid="356355">
                                            <p:txEl>
                                              <p:pRg st="3" end="3"/>
                                            </p:txEl>
                                          </p:spTgt>
                                        </p:tgtEl>
                                      </p:cBhvr>
                                    </p:animEffect>
                                  </p:childTnLst>
                                </p:cTn>
                              </p:par>
                            </p:childTnLst>
                          </p:cTn>
                        </p:par>
                        <p:par>
                          <p:cTn id="20" fill="hold">
                            <p:stCondLst>
                              <p:cond delay="5000"/>
                            </p:stCondLst>
                            <p:childTnLst>
                              <p:par>
                                <p:cTn id="21" presetID="9" presetClass="entr" presetSubtype="0" fill="hold" grpId="0" nodeType="afterEffect">
                                  <p:stCondLst>
                                    <p:cond delay="1000"/>
                                  </p:stCondLst>
                                  <p:childTnLst>
                                    <p:set>
                                      <p:cBhvr>
                                        <p:cTn id="22" dur="1" fill="hold">
                                          <p:stCondLst>
                                            <p:cond delay="0"/>
                                          </p:stCondLst>
                                        </p:cTn>
                                        <p:tgtEl>
                                          <p:spTgt spid="356355">
                                            <p:txEl>
                                              <p:pRg st="4" end="4"/>
                                            </p:txEl>
                                          </p:spTgt>
                                        </p:tgtEl>
                                        <p:attrNameLst>
                                          <p:attrName>style.visibility</p:attrName>
                                        </p:attrNameLst>
                                      </p:cBhvr>
                                      <p:to>
                                        <p:strVal val="visible"/>
                                      </p:to>
                                    </p:set>
                                    <p:animEffect transition="in" filter="dissolve">
                                      <p:cBhvr>
                                        <p:cTn id="23" dur="500"/>
                                        <p:tgtEl>
                                          <p:spTgt spid="356355">
                                            <p:txEl>
                                              <p:pRg st="4" end="4"/>
                                            </p:txEl>
                                          </p:spTgt>
                                        </p:tgtEl>
                                      </p:cBhvr>
                                    </p:animEffect>
                                  </p:childTnLst>
                                </p:cTn>
                              </p:par>
                            </p:childTnLst>
                          </p:cTn>
                        </p:par>
                        <p:par>
                          <p:cTn id="24" fill="hold" nodeType="afterGroup">
                            <p:stCondLst>
                              <p:cond delay="6500"/>
                            </p:stCondLst>
                            <p:childTnLst>
                              <p:par>
                                <p:cTn id="25" presetID="9" presetClass="entr" presetSubtype="0" fill="hold" grpId="0" nodeType="afterEffect">
                                  <p:stCondLst>
                                    <p:cond delay="1000"/>
                                  </p:stCondLst>
                                  <p:childTnLst>
                                    <p:set>
                                      <p:cBhvr>
                                        <p:cTn id="26" dur="1" fill="hold">
                                          <p:stCondLst>
                                            <p:cond delay="0"/>
                                          </p:stCondLst>
                                        </p:cTn>
                                        <p:tgtEl>
                                          <p:spTgt spid="356355">
                                            <p:txEl>
                                              <p:pRg st="5" end="5"/>
                                            </p:txEl>
                                          </p:spTgt>
                                        </p:tgtEl>
                                        <p:attrNameLst>
                                          <p:attrName>style.visibility</p:attrName>
                                        </p:attrNameLst>
                                      </p:cBhvr>
                                      <p:to>
                                        <p:strVal val="visible"/>
                                      </p:to>
                                    </p:set>
                                    <p:animEffect transition="in" filter="dissolve">
                                      <p:cBhvr>
                                        <p:cTn id="27" dur="500"/>
                                        <p:tgtEl>
                                          <p:spTgt spid="356355">
                                            <p:txEl>
                                              <p:pRg st="5" end="5"/>
                                            </p:txEl>
                                          </p:spTgt>
                                        </p:tgtEl>
                                      </p:cBhvr>
                                    </p:animEffect>
                                  </p:childTnLst>
                                </p:cTn>
                              </p:par>
                            </p:childTnLst>
                          </p:cTn>
                        </p:par>
                        <p:par>
                          <p:cTn id="28" fill="hold" nodeType="afterGroup">
                            <p:stCondLst>
                              <p:cond delay="8000"/>
                            </p:stCondLst>
                            <p:childTnLst>
                              <p:par>
                                <p:cTn id="29" presetID="9" presetClass="entr" presetSubtype="0" fill="hold" grpId="0" nodeType="afterEffect">
                                  <p:stCondLst>
                                    <p:cond delay="1000"/>
                                  </p:stCondLst>
                                  <p:childTnLst>
                                    <p:set>
                                      <p:cBhvr>
                                        <p:cTn id="30" dur="1" fill="hold">
                                          <p:stCondLst>
                                            <p:cond delay="0"/>
                                          </p:stCondLst>
                                        </p:cTn>
                                        <p:tgtEl>
                                          <p:spTgt spid="356355">
                                            <p:txEl>
                                              <p:pRg st="6" end="6"/>
                                            </p:txEl>
                                          </p:spTgt>
                                        </p:tgtEl>
                                        <p:attrNameLst>
                                          <p:attrName>style.visibility</p:attrName>
                                        </p:attrNameLst>
                                      </p:cBhvr>
                                      <p:to>
                                        <p:strVal val="visible"/>
                                      </p:to>
                                    </p:set>
                                    <p:animEffect transition="in" filter="dissolve">
                                      <p:cBhvr>
                                        <p:cTn id="31" dur="500"/>
                                        <p:tgtEl>
                                          <p:spTgt spid="35635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6354" grpId="0" autoUpdateAnimBg="0"/>
      <p:bldP spid="356355" grpId="0" build="p" autoUpdateAnimBg="0" advAuto="100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52400"/>
            <a:ext cx="8259763" cy="2209800"/>
          </a:xfrm>
        </p:spPr>
        <p:txBody>
          <a:bodyPr/>
          <a:lstStyle/>
          <a:p>
            <a:pPr algn="ctr" eaLnBrk="1" hangingPunct="1"/>
            <a:r>
              <a:rPr lang="en-US" sz="4000" b="1" dirty="0" smtClean="0"/>
              <a:t>Concept maps/Graphical Organizers</a:t>
            </a:r>
            <a:br>
              <a:rPr lang="en-US" sz="4000" b="1" dirty="0" smtClean="0"/>
            </a:br>
            <a:r>
              <a:rPr lang="en-US" sz="4000" b="1" dirty="0" smtClean="0"/>
              <a:t>facilitate development </a:t>
            </a:r>
            <a:br>
              <a:rPr lang="en-US" sz="4000" b="1" dirty="0" smtClean="0"/>
            </a:br>
            <a:r>
              <a:rPr lang="en-US" sz="4000" b="1" dirty="0" smtClean="0"/>
              <a:t>of higher order thinking skills</a:t>
            </a:r>
            <a:r>
              <a:rPr lang="en-US" sz="2800" dirty="0" smtClean="0"/>
              <a:t>  </a:t>
            </a:r>
          </a:p>
        </p:txBody>
      </p:sp>
      <p:pic>
        <p:nvPicPr>
          <p:cNvPr id="34819" name="Picture 3" descr="lhpc42jr[1]"/>
          <p:cNvPicPr>
            <a:picLocks noGrp="1" noChangeAspect="1" noChangeArrowheads="1"/>
          </p:cNvPicPr>
          <p:nvPr>
            <p:ph type="body" idx="1"/>
          </p:nvPr>
        </p:nvPicPr>
        <p:blipFill>
          <a:blip r:embed="rId2" cstate="print">
            <a:extLst>
              <a:ext uri="{28A0092B-C50C-407E-A947-70E740481C1C}">
                <a14:useLocalDpi xmlns:a14="http://schemas.microsoft.com/office/drawing/2010/main" xmlns="" val="0"/>
              </a:ext>
            </a:extLst>
          </a:blip>
          <a:srcRect/>
          <a:stretch>
            <a:fillRect/>
          </a:stretch>
        </p:blipFill>
        <p:spPr>
          <a:xfrm>
            <a:off x="3429000" y="3352800"/>
            <a:ext cx="2151063" cy="3021013"/>
          </a:xfrm>
          <a:noFill/>
        </p:spPr>
      </p:pic>
    </p:spTree>
    <p:extLst>
      <p:ext uri="{BB962C8B-B14F-4D97-AF65-F5344CB8AC3E}">
        <p14:creationId xmlns:p14="http://schemas.microsoft.com/office/powerpoint/2010/main" xmlns="" val="41568227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ctr" eaLnBrk="1" hangingPunct="1"/>
            <a:r>
              <a:rPr lang="en-US" smtClean="0"/>
              <a:t>Chapter/Paper Map</a:t>
            </a:r>
          </a:p>
        </p:txBody>
      </p:sp>
      <p:sp>
        <p:nvSpPr>
          <p:cNvPr id="27651" name="Rectangle 3"/>
          <p:cNvSpPr>
            <a:spLocks noChangeArrowheads="1"/>
          </p:cNvSpPr>
          <p:nvPr/>
        </p:nvSpPr>
        <p:spPr bwMode="auto">
          <a:xfrm>
            <a:off x="3048000" y="2895600"/>
            <a:ext cx="3429000" cy="304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7652" name="Oval 4"/>
          <p:cNvSpPr>
            <a:spLocks noChangeArrowheads="1"/>
          </p:cNvSpPr>
          <p:nvPr/>
        </p:nvSpPr>
        <p:spPr bwMode="auto">
          <a:xfrm>
            <a:off x="990600" y="3581400"/>
            <a:ext cx="1524000" cy="3810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7653" name="Oval 5"/>
          <p:cNvSpPr>
            <a:spLocks noChangeArrowheads="1"/>
          </p:cNvSpPr>
          <p:nvPr/>
        </p:nvSpPr>
        <p:spPr bwMode="auto">
          <a:xfrm>
            <a:off x="2971800" y="3581400"/>
            <a:ext cx="1524000" cy="3810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7654" name="Oval 6"/>
          <p:cNvSpPr>
            <a:spLocks noChangeArrowheads="1"/>
          </p:cNvSpPr>
          <p:nvPr/>
        </p:nvSpPr>
        <p:spPr bwMode="auto">
          <a:xfrm>
            <a:off x="5181600" y="3581400"/>
            <a:ext cx="1524000" cy="3810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7655" name="Oval 7"/>
          <p:cNvSpPr>
            <a:spLocks noChangeArrowheads="1"/>
          </p:cNvSpPr>
          <p:nvPr/>
        </p:nvSpPr>
        <p:spPr bwMode="auto">
          <a:xfrm>
            <a:off x="7162800" y="3657600"/>
            <a:ext cx="1524000" cy="3810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7656" name="Oval 8"/>
          <p:cNvSpPr>
            <a:spLocks noChangeArrowheads="1"/>
          </p:cNvSpPr>
          <p:nvPr/>
        </p:nvSpPr>
        <p:spPr bwMode="auto">
          <a:xfrm>
            <a:off x="1066800" y="4191000"/>
            <a:ext cx="533400" cy="457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7657" name="Oval 9"/>
          <p:cNvSpPr>
            <a:spLocks noChangeArrowheads="1"/>
          </p:cNvSpPr>
          <p:nvPr/>
        </p:nvSpPr>
        <p:spPr bwMode="auto">
          <a:xfrm>
            <a:off x="1828800" y="4191000"/>
            <a:ext cx="533400" cy="457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7658" name="Oval 10"/>
          <p:cNvSpPr>
            <a:spLocks noChangeArrowheads="1"/>
          </p:cNvSpPr>
          <p:nvPr/>
        </p:nvSpPr>
        <p:spPr bwMode="auto">
          <a:xfrm>
            <a:off x="2971800" y="4267200"/>
            <a:ext cx="533400" cy="457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7659" name="Oval 11"/>
          <p:cNvSpPr>
            <a:spLocks noChangeArrowheads="1"/>
          </p:cNvSpPr>
          <p:nvPr/>
        </p:nvSpPr>
        <p:spPr bwMode="auto">
          <a:xfrm>
            <a:off x="3886200" y="4267200"/>
            <a:ext cx="533400" cy="457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7660" name="Oval 12"/>
          <p:cNvSpPr>
            <a:spLocks noChangeArrowheads="1"/>
          </p:cNvSpPr>
          <p:nvPr/>
        </p:nvSpPr>
        <p:spPr bwMode="auto">
          <a:xfrm>
            <a:off x="5029200" y="4191000"/>
            <a:ext cx="533400" cy="457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7661" name="Oval 13"/>
          <p:cNvSpPr>
            <a:spLocks noChangeArrowheads="1"/>
          </p:cNvSpPr>
          <p:nvPr/>
        </p:nvSpPr>
        <p:spPr bwMode="auto">
          <a:xfrm>
            <a:off x="5715000" y="4343400"/>
            <a:ext cx="533400" cy="457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7662" name="Oval 14"/>
          <p:cNvSpPr>
            <a:spLocks noChangeArrowheads="1"/>
          </p:cNvSpPr>
          <p:nvPr/>
        </p:nvSpPr>
        <p:spPr bwMode="auto">
          <a:xfrm>
            <a:off x="6324600" y="4191000"/>
            <a:ext cx="533400" cy="457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7663" name="Oval 15"/>
          <p:cNvSpPr>
            <a:spLocks noChangeArrowheads="1"/>
          </p:cNvSpPr>
          <p:nvPr/>
        </p:nvSpPr>
        <p:spPr bwMode="auto">
          <a:xfrm>
            <a:off x="7315200" y="4191000"/>
            <a:ext cx="533400" cy="457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7664" name="Oval 16"/>
          <p:cNvSpPr>
            <a:spLocks noChangeArrowheads="1"/>
          </p:cNvSpPr>
          <p:nvPr/>
        </p:nvSpPr>
        <p:spPr bwMode="auto">
          <a:xfrm>
            <a:off x="8153400" y="4191000"/>
            <a:ext cx="533400" cy="457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7665" name="Rectangle 17"/>
          <p:cNvSpPr>
            <a:spLocks noChangeArrowheads="1"/>
          </p:cNvSpPr>
          <p:nvPr/>
        </p:nvSpPr>
        <p:spPr bwMode="auto">
          <a:xfrm>
            <a:off x="3962400" y="4876800"/>
            <a:ext cx="3810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7666" name="Rectangle 18"/>
          <p:cNvSpPr>
            <a:spLocks noChangeArrowheads="1"/>
          </p:cNvSpPr>
          <p:nvPr/>
        </p:nvSpPr>
        <p:spPr bwMode="auto">
          <a:xfrm>
            <a:off x="4495800" y="4876800"/>
            <a:ext cx="3810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7667" name="Rectangle 19"/>
          <p:cNvSpPr>
            <a:spLocks noChangeArrowheads="1"/>
          </p:cNvSpPr>
          <p:nvPr/>
        </p:nvSpPr>
        <p:spPr bwMode="auto">
          <a:xfrm>
            <a:off x="7162800" y="4953000"/>
            <a:ext cx="3810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7668" name="Rectangle 20"/>
          <p:cNvSpPr>
            <a:spLocks noChangeArrowheads="1"/>
          </p:cNvSpPr>
          <p:nvPr/>
        </p:nvSpPr>
        <p:spPr bwMode="auto">
          <a:xfrm>
            <a:off x="7848600" y="4953000"/>
            <a:ext cx="3810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7669" name="Rectangle 21"/>
          <p:cNvSpPr>
            <a:spLocks noChangeArrowheads="1"/>
          </p:cNvSpPr>
          <p:nvPr/>
        </p:nvSpPr>
        <p:spPr bwMode="auto">
          <a:xfrm>
            <a:off x="5791200" y="4953000"/>
            <a:ext cx="3810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7670" name="Rectangle 22"/>
          <p:cNvSpPr>
            <a:spLocks noChangeArrowheads="1"/>
          </p:cNvSpPr>
          <p:nvPr/>
        </p:nvSpPr>
        <p:spPr bwMode="auto">
          <a:xfrm>
            <a:off x="3429000" y="4876800"/>
            <a:ext cx="3810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7671" name="Line 23"/>
          <p:cNvSpPr>
            <a:spLocks noChangeShapeType="1"/>
          </p:cNvSpPr>
          <p:nvPr/>
        </p:nvSpPr>
        <p:spPr bwMode="auto">
          <a:xfrm flipH="1">
            <a:off x="2209800" y="3200400"/>
            <a:ext cx="838200" cy="3810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7672" name="Line 24"/>
          <p:cNvSpPr>
            <a:spLocks noChangeShapeType="1"/>
          </p:cNvSpPr>
          <p:nvPr/>
        </p:nvSpPr>
        <p:spPr bwMode="auto">
          <a:xfrm flipH="1">
            <a:off x="3733800" y="3200400"/>
            <a:ext cx="76200" cy="3810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7673" name="Line 25"/>
          <p:cNvSpPr>
            <a:spLocks noChangeShapeType="1"/>
          </p:cNvSpPr>
          <p:nvPr/>
        </p:nvSpPr>
        <p:spPr bwMode="auto">
          <a:xfrm>
            <a:off x="5791200" y="3200400"/>
            <a:ext cx="76200" cy="3810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7674" name="Line 26"/>
          <p:cNvSpPr>
            <a:spLocks noChangeShapeType="1"/>
          </p:cNvSpPr>
          <p:nvPr/>
        </p:nvSpPr>
        <p:spPr bwMode="auto">
          <a:xfrm>
            <a:off x="6477000" y="3200400"/>
            <a:ext cx="1066800" cy="4572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7675" name="Line 27"/>
          <p:cNvSpPr>
            <a:spLocks noChangeShapeType="1"/>
          </p:cNvSpPr>
          <p:nvPr/>
        </p:nvSpPr>
        <p:spPr bwMode="auto">
          <a:xfrm flipH="1">
            <a:off x="1371600" y="3962400"/>
            <a:ext cx="152400" cy="2286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7676" name="Line 28"/>
          <p:cNvSpPr>
            <a:spLocks noChangeShapeType="1"/>
          </p:cNvSpPr>
          <p:nvPr/>
        </p:nvSpPr>
        <p:spPr bwMode="auto">
          <a:xfrm>
            <a:off x="1981200" y="3962400"/>
            <a:ext cx="76200" cy="2286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7677" name="Line 29"/>
          <p:cNvSpPr>
            <a:spLocks noChangeShapeType="1"/>
          </p:cNvSpPr>
          <p:nvPr/>
        </p:nvSpPr>
        <p:spPr bwMode="auto">
          <a:xfrm flipH="1">
            <a:off x="3276600" y="3962400"/>
            <a:ext cx="304800" cy="3048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7678" name="Line 30"/>
          <p:cNvSpPr>
            <a:spLocks noChangeShapeType="1"/>
          </p:cNvSpPr>
          <p:nvPr/>
        </p:nvSpPr>
        <p:spPr bwMode="auto">
          <a:xfrm>
            <a:off x="3962400" y="3962400"/>
            <a:ext cx="152400" cy="3048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7679" name="Line 31"/>
          <p:cNvSpPr>
            <a:spLocks noChangeShapeType="1"/>
          </p:cNvSpPr>
          <p:nvPr/>
        </p:nvSpPr>
        <p:spPr bwMode="auto">
          <a:xfrm flipH="1">
            <a:off x="5410200" y="3962400"/>
            <a:ext cx="228600" cy="2286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7680" name="Line 32"/>
          <p:cNvSpPr>
            <a:spLocks noChangeShapeType="1"/>
          </p:cNvSpPr>
          <p:nvPr/>
        </p:nvSpPr>
        <p:spPr bwMode="auto">
          <a:xfrm>
            <a:off x="6019800" y="3962400"/>
            <a:ext cx="0" cy="3810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7681" name="Line 33"/>
          <p:cNvSpPr>
            <a:spLocks noChangeShapeType="1"/>
          </p:cNvSpPr>
          <p:nvPr/>
        </p:nvSpPr>
        <p:spPr bwMode="auto">
          <a:xfrm>
            <a:off x="6400800" y="3962400"/>
            <a:ext cx="152400" cy="2286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7682" name="Line 34"/>
          <p:cNvSpPr>
            <a:spLocks noChangeShapeType="1"/>
          </p:cNvSpPr>
          <p:nvPr/>
        </p:nvSpPr>
        <p:spPr bwMode="auto">
          <a:xfrm flipH="1">
            <a:off x="7696200" y="4038600"/>
            <a:ext cx="76200" cy="1524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7683" name="Line 35"/>
          <p:cNvSpPr>
            <a:spLocks noChangeShapeType="1"/>
          </p:cNvSpPr>
          <p:nvPr/>
        </p:nvSpPr>
        <p:spPr bwMode="auto">
          <a:xfrm>
            <a:off x="8229600" y="3962400"/>
            <a:ext cx="152400" cy="2286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7684" name="Line 36"/>
          <p:cNvSpPr>
            <a:spLocks noChangeShapeType="1"/>
          </p:cNvSpPr>
          <p:nvPr/>
        </p:nvSpPr>
        <p:spPr bwMode="auto">
          <a:xfrm flipH="1">
            <a:off x="3810000" y="4724400"/>
            <a:ext cx="228600" cy="1524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7685" name="Line 37"/>
          <p:cNvSpPr>
            <a:spLocks noChangeShapeType="1"/>
          </p:cNvSpPr>
          <p:nvPr/>
        </p:nvSpPr>
        <p:spPr bwMode="auto">
          <a:xfrm>
            <a:off x="4191000" y="4724400"/>
            <a:ext cx="0" cy="1524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7686" name="Line 38"/>
          <p:cNvSpPr>
            <a:spLocks noChangeShapeType="1"/>
          </p:cNvSpPr>
          <p:nvPr/>
        </p:nvSpPr>
        <p:spPr bwMode="auto">
          <a:xfrm>
            <a:off x="4343400" y="4648200"/>
            <a:ext cx="228600" cy="2286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7687" name="Line 39"/>
          <p:cNvSpPr>
            <a:spLocks noChangeShapeType="1"/>
          </p:cNvSpPr>
          <p:nvPr/>
        </p:nvSpPr>
        <p:spPr bwMode="auto">
          <a:xfrm>
            <a:off x="6019800" y="4800600"/>
            <a:ext cx="0" cy="1524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7688" name="Line 40"/>
          <p:cNvSpPr>
            <a:spLocks noChangeShapeType="1"/>
          </p:cNvSpPr>
          <p:nvPr/>
        </p:nvSpPr>
        <p:spPr bwMode="auto">
          <a:xfrm flipH="1">
            <a:off x="7315200" y="4648200"/>
            <a:ext cx="152400" cy="3048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7689" name="Line 41"/>
          <p:cNvSpPr>
            <a:spLocks noChangeShapeType="1"/>
          </p:cNvSpPr>
          <p:nvPr/>
        </p:nvSpPr>
        <p:spPr bwMode="auto">
          <a:xfrm>
            <a:off x="7696200" y="4572000"/>
            <a:ext cx="228600" cy="4572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7690" name="Text Box 42"/>
          <p:cNvSpPr txBox="1">
            <a:spLocks noChangeArrowheads="1"/>
          </p:cNvSpPr>
          <p:nvPr/>
        </p:nvSpPr>
        <p:spPr bwMode="auto">
          <a:xfrm>
            <a:off x="3124200" y="1981200"/>
            <a:ext cx="2568575"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800">
                <a:solidFill>
                  <a:srgbClr val="000000"/>
                </a:solidFill>
                <a:latin typeface="Times New Roman" pitchFamily="18" charset="0"/>
              </a:defRPr>
            </a:lvl1pPr>
            <a:lvl2pPr marL="742950" indent="-285750" eaLnBrk="0" hangingPunct="0">
              <a:defRPr sz="2800">
                <a:solidFill>
                  <a:srgbClr val="000000"/>
                </a:solidFill>
                <a:latin typeface="Times New Roman" pitchFamily="18" charset="0"/>
              </a:defRPr>
            </a:lvl2pPr>
            <a:lvl3pPr marL="1143000" indent="-228600" eaLnBrk="0" hangingPunct="0">
              <a:defRPr sz="2800">
                <a:solidFill>
                  <a:srgbClr val="000000"/>
                </a:solidFill>
                <a:latin typeface="Times New Roman" pitchFamily="18" charset="0"/>
              </a:defRPr>
            </a:lvl3pPr>
            <a:lvl4pPr marL="1600200" indent="-228600" eaLnBrk="0" hangingPunct="0">
              <a:defRPr sz="2800">
                <a:solidFill>
                  <a:srgbClr val="000000"/>
                </a:solidFill>
                <a:latin typeface="Times New Roman" pitchFamily="18" charset="0"/>
              </a:defRPr>
            </a:lvl4pPr>
            <a:lvl5pPr marL="2057400" indent="-228600" eaLnBrk="0" hangingPunct="0">
              <a:defRPr sz="2800">
                <a:solidFill>
                  <a:srgbClr val="000000"/>
                </a:solidFill>
                <a:latin typeface="Times New Roman" pitchFamily="18" charset="0"/>
              </a:defRPr>
            </a:lvl5pPr>
            <a:lvl6pPr marL="2514600" indent="-228600" eaLnBrk="0" fontAlgn="base" hangingPunct="0">
              <a:spcBef>
                <a:spcPct val="0"/>
              </a:spcBef>
              <a:spcAft>
                <a:spcPct val="0"/>
              </a:spcAft>
              <a:defRPr sz="2800">
                <a:solidFill>
                  <a:srgbClr val="000000"/>
                </a:solidFill>
                <a:latin typeface="Times New Roman" pitchFamily="18" charset="0"/>
              </a:defRPr>
            </a:lvl6pPr>
            <a:lvl7pPr marL="2971800" indent="-228600" eaLnBrk="0" fontAlgn="base" hangingPunct="0">
              <a:spcBef>
                <a:spcPct val="0"/>
              </a:spcBef>
              <a:spcAft>
                <a:spcPct val="0"/>
              </a:spcAft>
              <a:defRPr sz="2800">
                <a:solidFill>
                  <a:srgbClr val="000000"/>
                </a:solidFill>
                <a:latin typeface="Times New Roman" pitchFamily="18" charset="0"/>
              </a:defRPr>
            </a:lvl7pPr>
            <a:lvl8pPr marL="3429000" indent="-228600" eaLnBrk="0" fontAlgn="base" hangingPunct="0">
              <a:spcBef>
                <a:spcPct val="0"/>
              </a:spcBef>
              <a:spcAft>
                <a:spcPct val="0"/>
              </a:spcAft>
              <a:defRPr sz="2800">
                <a:solidFill>
                  <a:srgbClr val="000000"/>
                </a:solidFill>
                <a:latin typeface="Times New Roman" pitchFamily="18" charset="0"/>
              </a:defRPr>
            </a:lvl8pPr>
            <a:lvl9pPr marL="3886200" indent="-228600" eaLnBrk="0" fontAlgn="base" hangingPunct="0">
              <a:spcBef>
                <a:spcPct val="0"/>
              </a:spcBef>
              <a:spcAft>
                <a:spcPct val="0"/>
              </a:spcAft>
              <a:defRPr sz="2800">
                <a:solidFill>
                  <a:srgbClr val="000000"/>
                </a:solidFill>
                <a:latin typeface="Times New Roman" pitchFamily="18" charset="0"/>
              </a:defRPr>
            </a:lvl9pPr>
          </a:lstStyle>
          <a:p>
            <a:pPr>
              <a:spcBef>
                <a:spcPct val="50000"/>
              </a:spcBef>
            </a:pPr>
            <a:r>
              <a:rPr lang="en-US" sz="2000">
                <a:solidFill>
                  <a:schemeClr val="tx1"/>
                </a:solidFill>
              </a:rPr>
              <a:t>Title of Chapter/Paper</a:t>
            </a:r>
          </a:p>
        </p:txBody>
      </p:sp>
      <p:sp>
        <p:nvSpPr>
          <p:cNvPr id="27691" name="Line 43"/>
          <p:cNvSpPr>
            <a:spLocks noChangeShapeType="1"/>
          </p:cNvSpPr>
          <p:nvPr/>
        </p:nvSpPr>
        <p:spPr bwMode="auto">
          <a:xfrm>
            <a:off x="4419600" y="2362200"/>
            <a:ext cx="3048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7692" name="Text Box 44"/>
          <p:cNvSpPr txBox="1">
            <a:spLocks noChangeArrowheads="1"/>
          </p:cNvSpPr>
          <p:nvPr/>
        </p:nvSpPr>
        <p:spPr bwMode="auto">
          <a:xfrm>
            <a:off x="898525" y="2605088"/>
            <a:ext cx="2022475"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800">
                <a:solidFill>
                  <a:srgbClr val="000000"/>
                </a:solidFill>
                <a:latin typeface="Times New Roman" pitchFamily="18" charset="0"/>
              </a:defRPr>
            </a:lvl1pPr>
            <a:lvl2pPr marL="742950" indent="-285750" eaLnBrk="0" hangingPunct="0">
              <a:defRPr sz="2800">
                <a:solidFill>
                  <a:srgbClr val="000000"/>
                </a:solidFill>
                <a:latin typeface="Times New Roman" pitchFamily="18" charset="0"/>
              </a:defRPr>
            </a:lvl2pPr>
            <a:lvl3pPr marL="1143000" indent="-228600" eaLnBrk="0" hangingPunct="0">
              <a:defRPr sz="2800">
                <a:solidFill>
                  <a:srgbClr val="000000"/>
                </a:solidFill>
                <a:latin typeface="Times New Roman" pitchFamily="18" charset="0"/>
              </a:defRPr>
            </a:lvl3pPr>
            <a:lvl4pPr marL="1600200" indent="-228600" eaLnBrk="0" hangingPunct="0">
              <a:defRPr sz="2800">
                <a:solidFill>
                  <a:srgbClr val="000000"/>
                </a:solidFill>
                <a:latin typeface="Times New Roman" pitchFamily="18" charset="0"/>
              </a:defRPr>
            </a:lvl4pPr>
            <a:lvl5pPr marL="2057400" indent="-228600" eaLnBrk="0" hangingPunct="0">
              <a:defRPr sz="2800">
                <a:solidFill>
                  <a:srgbClr val="000000"/>
                </a:solidFill>
                <a:latin typeface="Times New Roman" pitchFamily="18" charset="0"/>
              </a:defRPr>
            </a:lvl5pPr>
            <a:lvl6pPr marL="2514600" indent="-228600" eaLnBrk="0" fontAlgn="base" hangingPunct="0">
              <a:spcBef>
                <a:spcPct val="0"/>
              </a:spcBef>
              <a:spcAft>
                <a:spcPct val="0"/>
              </a:spcAft>
              <a:defRPr sz="2800">
                <a:solidFill>
                  <a:srgbClr val="000000"/>
                </a:solidFill>
                <a:latin typeface="Times New Roman" pitchFamily="18" charset="0"/>
              </a:defRPr>
            </a:lvl6pPr>
            <a:lvl7pPr marL="2971800" indent="-228600" eaLnBrk="0" fontAlgn="base" hangingPunct="0">
              <a:spcBef>
                <a:spcPct val="0"/>
              </a:spcBef>
              <a:spcAft>
                <a:spcPct val="0"/>
              </a:spcAft>
              <a:defRPr sz="2800">
                <a:solidFill>
                  <a:srgbClr val="000000"/>
                </a:solidFill>
                <a:latin typeface="Times New Roman" pitchFamily="18" charset="0"/>
              </a:defRPr>
            </a:lvl7pPr>
            <a:lvl8pPr marL="3429000" indent="-228600" eaLnBrk="0" fontAlgn="base" hangingPunct="0">
              <a:spcBef>
                <a:spcPct val="0"/>
              </a:spcBef>
              <a:spcAft>
                <a:spcPct val="0"/>
              </a:spcAft>
              <a:defRPr sz="2800">
                <a:solidFill>
                  <a:srgbClr val="000000"/>
                </a:solidFill>
                <a:latin typeface="Times New Roman" pitchFamily="18" charset="0"/>
              </a:defRPr>
            </a:lvl8pPr>
            <a:lvl9pPr marL="3886200" indent="-228600" eaLnBrk="0" fontAlgn="base" hangingPunct="0">
              <a:spcBef>
                <a:spcPct val="0"/>
              </a:spcBef>
              <a:spcAft>
                <a:spcPct val="0"/>
              </a:spcAft>
              <a:defRPr sz="2800">
                <a:solidFill>
                  <a:srgbClr val="000000"/>
                </a:solidFill>
                <a:latin typeface="Times New Roman" pitchFamily="18" charset="0"/>
              </a:defRPr>
            </a:lvl9pPr>
          </a:lstStyle>
          <a:p>
            <a:r>
              <a:rPr lang="en-US" sz="2000">
                <a:solidFill>
                  <a:schemeClr val="tx1"/>
                </a:solidFill>
              </a:rPr>
              <a:t>Primary Headings</a:t>
            </a:r>
          </a:p>
        </p:txBody>
      </p:sp>
      <p:sp>
        <p:nvSpPr>
          <p:cNvPr id="27693" name="Line 45"/>
          <p:cNvSpPr>
            <a:spLocks noChangeShapeType="1"/>
          </p:cNvSpPr>
          <p:nvPr/>
        </p:nvSpPr>
        <p:spPr bwMode="auto">
          <a:xfrm>
            <a:off x="1524000" y="2971800"/>
            <a:ext cx="15240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7694" name="Text Box 46"/>
          <p:cNvSpPr txBox="1">
            <a:spLocks noChangeArrowheads="1"/>
          </p:cNvSpPr>
          <p:nvPr/>
        </p:nvSpPr>
        <p:spPr bwMode="auto">
          <a:xfrm>
            <a:off x="1089025" y="5478463"/>
            <a:ext cx="2644775"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800">
                <a:solidFill>
                  <a:srgbClr val="000000"/>
                </a:solidFill>
                <a:latin typeface="Times New Roman" pitchFamily="18" charset="0"/>
              </a:defRPr>
            </a:lvl1pPr>
            <a:lvl2pPr marL="742950" indent="-285750" eaLnBrk="0" hangingPunct="0">
              <a:defRPr sz="2800">
                <a:solidFill>
                  <a:srgbClr val="000000"/>
                </a:solidFill>
                <a:latin typeface="Times New Roman" pitchFamily="18" charset="0"/>
              </a:defRPr>
            </a:lvl2pPr>
            <a:lvl3pPr marL="1143000" indent="-228600" eaLnBrk="0" hangingPunct="0">
              <a:defRPr sz="2800">
                <a:solidFill>
                  <a:srgbClr val="000000"/>
                </a:solidFill>
                <a:latin typeface="Times New Roman" pitchFamily="18" charset="0"/>
              </a:defRPr>
            </a:lvl3pPr>
            <a:lvl4pPr marL="1600200" indent="-228600" eaLnBrk="0" hangingPunct="0">
              <a:defRPr sz="2800">
                <a:solidFill>
                  <a:srgbClr val="000000"/>
                </a:solidFill>
                <a:latin typeface="Times New Roman" pitchFamily="18" charset="0"/>
              </a:defRPr>
            </a:lvl4pPr>
            <a:lvl5pPr marL="2057400" indent="-228600" eaLnBrk="0" hangingPunct="0">
              <a:defRPr sz="2800">
                <a:solidFill>
                  <a:srgbClr val="000000"/>
                </a:solidFill>
                <a:latin typeface="Times New Roman" pitchFamily="18" charset="0"/>
              </a:defRPr>
            </a:lvl5pPr>
            <a:lvl6pPr marL="2514600" indent="-228600" eaLnBrk="0" fontAlgn="base" hangingPunct="0">
              <a:spcBef>
                <a:spcPct val="0"/>
              </a:spcBef>
              <a:spcAft>
                <a:spcPct val="0"/>
              </a:spcAft>
              <a:defRPr sz="2800">
                <a:solidFill>
                  <a:srgbClr val="000000"/>
                </a:solidFill>
                <a:latin typeface="Times New Roman" pitchFamily="18" charset="0"/>
              </a:defRPr>
            </a:lvl6pPr>
            <a:lvl7pPr marL="2971800" indent="-228600" eaLnBrk="0" fontAlgn="base" hangingPunct="0">
              <a:spcBef>
                <a:spcPct val="0"/>
              </a:spcBef>
              <a:spcAft>
                <a:spcPct val="0"/>
              </a:spcAft>
              <a:defRPr sz="2800">
                <a:solidFill>
                  <a:srgbClr val="000000"/>
                </a:solidFill>
                <a:latin typeface="Times New Roman" pitchFamily="18" charset="0"/>
              </a:defRPr>
            </a:lvl7pPr>
            <a:lvl8pPr marL="3429000" indent="-228600" eaLnBrk="0" fontAlgn="base" hangingPunct="0">
              <a:spcBef>
                <a:spcPct val="0"/>
              </a:spcBef>
              <a:spcAft>
                <a:spcPct val="0"/>
              </a:spcAft>
              <a:defRPr sz="2800">
                <a:solidFill>
                  <a:srgbClr val="000000"/>
                </a:solidFill>
                <a:latin typeface="Times New Roman" pitchFamily="18" charset="0"/>
              </a:defRPr>
            </a:lvl8pPr>
            <a:lvl9pPr marL="3886200" indent="-228600" eaLnBrk="0" fontAlgn="base" hangingPunct="0">
              <a:spcBef>
                <a:spcPct val="0"/>
              </a:spcBef>
              <a:spcAft>
                <a:spcPct val="0"/>
              </a:spcAft>
              <a:defRPr sz="2800">
                <a:solidFill>
                  <a:srgbClr val="000000"/>
                </a:solidFill>
                <a:latin typeface="Times New Roman" pitchFamily="18" charset="0"/>
              </a:defRPr>
            </a:lvl9pPr>
          </a:lstStyle>
          <a:p>
            <a:pPr>
              <a:spcBef>
                <a:spcPct val="50000"/>
              </a:spcBef>
            </a:pPr>
            <a:r>
              <a:rPr lang="en-US" sz="2000">
                <a:solidFill>
                  <a:schemeClr val="tx1"/>
                </a:solidFill>
              </a:rPr>
              <a:t>Subheadings</a:t>
            </a:r>
          </a:p>
        </p:txBody>
      </p:sp>
      <p:sp>
        <p:nvSpPr>
          <p:cNvPr id="27695" name="Line 47"/>
          <p:cNvSpPr>
            <a:spLocks noChangeShapeType="1"/>
          </p:cNvSpPr>
          <p:nvPr/>
        </p:nvSpPr>
        <p:spPr bwMode="auto">
          <a:xfrm flipH="1" flipV="1">
            <a:off x="1295400" y="4419600"/>
            <a:ext cx="381000" cy="10668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7696" name="Line 48"/>
          <p:cNvSpPr>
            <a:spLocks noChangeShapeType="1"/>
          </p:cNvSpPr>
          <p:nvPr/>
        </p:nvSpPr>
        <p:spPr bwMode="auto">
          <a:xfrm flipV="1">
            <a:off x="1752600" y="4419600"/>
            <a:ext cx="381000" cy="10668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7697" name="Text Box 49"/>
          <p:cNvSpPr txBox="1">
            <a:spLocks noChangeArrowheads="1"/>
          </p:cNvSpPr>
          <p:nvPr/>
        </p:nvSpPr>
        <p:spPr bwMode="auto">
          <a:xfrm>
            <a:off x="4038600" y="5715000"/>
            <a:ext cx="2644775"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800">
                <a:solidFill>
                  <a:srgbClr val="000000"/>
                </a:solidFill>
                <a:latin typeface="Times New Roman" pitchFamily="18" charset="0"/>
              </a:defRPr>
            </a:lvl1pPr>
            <a:lvl2pPr marL="742950" indent="-285750" eaLnBrk="0" hangingPunct="0">
              <a:defRPr sz="2800">
                <a:solidFill>
                  <a:srgbClr val="000000"/>
                </a:solidFill>
                <a:latin typeface="Times New Roman" pitchFamily="18" charset="0"/>
              </a:defRPr>
            </a:lvl2pPr>
            <a:lvl3pPr marL="1143000" indent="-228600" eaLnBrk="0" hangingPunct="0">
              <a:defRPr sz="2800">
                <a:solidFill>
                  <a:srgbClr val="000000"/>
                </a:solidFill>
                <a:latin typeface="Times New Roman" pitchFamily="18" charset="0"/>
              </a:defRPr>
            </a:lvl3pPr>
            <a:lvl4pPr marL="1600200" indent="-228600" eaLnBrk="0" hangingPunct="0">
              <a:defRPr sz="2800">
                <a:solidFill>
                  <a:srgbClr val="000000"/>
                </a:solidFill>
                <a:latin typeface="Times New Roman" pitchFamily="18" charset="0"/>
              </a:defRPr>
            </a:lvl4pPr>
            <a:lvl5pPr marL="2057400" indent="-228600" eaLnBrk="0" hangingPunct="0">
              <a:defRPr sz="2800">
                <a:solidFill>
                  <a:srgbClr val="000000"/>
                </a:solidFill>
                <a:latin typeface="Times New Roman" pitchFamily="18" charset="0"/>
              </a:defRPr>
            </a:lvl5pPr>
            <a:lvl6pPr marL="2514600" indent="-228600" eaLnBrk="0" fontAlgn="base" hangingPunct="0">
              <a:spcBef>
                <a:spcPct val="0"/>
              </a:spcBef>
              <a:spcAft>
                <a:spcPct val="0"/>
              </a:spcAft>
              <a:defRPr sz="2800">
                <a:solidFill>
                  <a:srgbClr val="000000"/>
                </a:solidFill>
                <a:latin typeface="Times New Roman" pitchFamily="18" charset="0"/>
              </a:defRPr>
            </a:lvl6pPr>
            <a:lvl7pPr marL="2971800" indent="-228600" eaLnBrk="0" fontAlgn="base" hangingPunct="0">
              <a:spcBef>
                <a:spcPct val="0"/>
              </a:spcBef>
              <a:spcAft>
                <a:spcPct val="0"/>
              </a:spcAft>
              <a:defRPr sz="2800">
                <a:solidFill>
                  <a:srgbClr val="000000"/>
                </a:solidFill>
                <a:latin typeface="Times New Roman" pitchFamily="18" charset="0"/>
              </a:defRPr>
            </a:lvl7pPr>
            <a:lvl8pPr marL="3429000" indent="-228600" eaLnBrk="0" fontAlgn="base" hangingPunct="0">
              <a:spcBef>
                <a:spcPct val="0"/>
              </a:spcBef>
              <a:spcAft>
                <a:spcPct val="0"/>
              </a:spcAft>
              <a:defRPr sz="2800">
                <a:solidFill>
                  <a:srgbClr val="000000"/>
                </a:solidFill>
                <a:latin typeface="Times New Roman" pitchFamily="18" charset="0"/>
              </a:defRPr>
            </a:lvl8pPr>
            <a:lvl9pPr marL="3886200" indent="-228600" eaLnBrk="0" fontAlgn="base" hangingPunct="0">
              <a:spcBef>
                <a:spcPct val="0"/>
              </a:spcBef>
              <a:spcAft>
                <a:spcPct val="0"/>
              </a:spcAft>
              <a:defRPr sz="2800">
                <a:solidFill>
                  <a:srgbClr val="000000"/>
                </a:solidFill>
                <a:latin typeface="Times New Roman" pitchFamily="18" charset="0"/>
              </a:defRPr>
            </a:lvl9pPr>
          </a:lstStyle>
          <a:p>
            <a:pPr>
              <a:spcBef>
                <a:spcPct val="50000"/>
              </a:spcBef>
            </a:pPr>
            <a:r>
              <a:rPr lang="en-US" sz="2000">
                <a:solidFill>
                  <a:schemeClr val="tx1"/>
                </a:solidFill>
              </a:rPr>
              <a:t>Secondary Subheadings</a:t>
            </a:r>
          </a:p>
        </p:txBody>
      </p:sp>
      <p:sp>
        <p:nvSpPr>
          <p:cNvPr id="27698" name="Line 50"/>
          <p:cNvSpPr>
            <a:spLocks noChangeShapeType="1"/>
          </p:cNvSpPr>
          <p:nvPr/>
        </p:nvSpPr>
        <p:spPr bwMode="auto">
          <a:xfrm flipH="1" flipV="1">
            <a:off x="3733800" y="5105400"/>
            <a:ext cx="9144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7699" name="Line 51"/>
          <p:cNvSpPr>
            <a:spLocks noChangeShapeType="1"/>
          </p:cNvSpPr>
          <p:nvPr/>
        </p:nvSpPr>
        <p:spPr bwMode="auto">
          <a:xfrm flipH="1" flipV="1">
            <a:off x="4191000" y="5105400"/>
            <a:ext cx="4572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7700" name="Line 52"/>
          <p:cNvSpPr>
            <a:spLocks noChangeShapeType="1"/>
          </p:cNvSpPr>
          <p:nvPr/>
        </p:nvSpPr>
        <p:spPr bwMode="auto">
          <a:xfrm flipV="1">
            <a:off x="4648200" y="5105400"/>
            <a:ext cx="762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Ideas...</a:t>
            </a:r>
          </a:p>
        </p:txBody>
      </p:sp>
      <p:sp>
        <p:nvSpPr>
          <p:cNvPr id="28675" name="Oval 3"/>
          <p:cNvSpPr>
            <a:spLocks noChangeArrowheads="1"/>
          </p:cNvSpPr>
          <p:nvPr/>
        </p:nvSpPr>
        <p:spPr bwMode="auto">
          <a:xfrm>
            <a:off x="2286000" y="1981200"/>
            <a:ext cx="457200" cy="457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8676" name="Oval 4"/>
          <p:cNvSpPr>
            <a:spLocks noChangeArrowheads="1"/>
          </p:cNvSpPr>
          <p:nvPr/>
        </p:nvSpPr>
        <p:spPr bwMode="auto">
          <a:xfrm>
            <a:off x="3124200" y="2438400"/>
            <a:ext cx="457200" cy="457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8677" name="Oval 5"/>
          <p:cNvSpPr>
            <a:spLocks noChangeArrowheads="1"/>
          </p:cNvSpPr>
          <p:nvPr/>
        </p:nvSpPr>
        <p:spPr bwMode="auto">
          <a:xfrm>
            <a:off x="1524000" y="2438400"/>
            <a:ext cx="457200" cy="457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8678" name="Oval 6"/>
          <p:cNvSpPr>
            <a:spLocks noChangeArrowheads="1"/>
          </p:cNvSpPr>
          <p:nvPr/>
        </p:nvSpPr>
        <p:spPr bwMode="auto">
          <a:xfrm>
            <a:off x="2743200" y="3276600"/>
            <a:ext cx="457200" cy="457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8679" name="Oval 7"/>
          <p:cNvSpPr>
            <a:spLocks noChangeArrowheads="1"/>
          </p:cNvSpPr>
          <p:nvPr/>
        </p:nvSpPr>
        <p:spPr bwMode="auto">
          <a:xfrm>
            <a:off x="1905000" y="3276600"/>
            <a:ext cx="457200" cy="457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8680" name="Line 8"/>
          <p:cNvSpPr>
            <a:spLocks noChangeShapeType="1"/>
          </p:cNvSpPr>
          <p:nvPr/>
        </p:nvSpPr>
        <p:spPr bwMode="auto">
          <a:xfrm>
            <a:off x="2819400" y="2286000"/>
            <a:ext cx="22860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8681" name="Line 9"/>
          <p:cNvSpPr>
            <a:spLocks noChangeShapeType="1"/>
          </p:cNvSpPr>
          <p:nvPr/>
        </p:nvSpPr>
        <p:spPr bwMode="auto">
          <a:xfrm flipH="1">
            <a:off x="3124200" y="2971800"/>
            <a:ext cx="152400" cy="304800"/>
          </a:xfrm>
          <a:prstGeom prst="line">
            <a:avLst/>
          </a:prstGeom>
          <a:noFill/>
          <a:ln w="9525">
            <a:solidFill>
              <a:schemeClr val="tx1"/>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8682" name="Line 10"/>
          <p:cNvSpPr>
            <a:spLocks noChangeShapeType="1"/>
          </p:cNvSpPr>
          <p:nvPr/>
        </p:nvSpPr>
        <p:spPr bwMode="auto">
          <a:xfrm flipH="1">
            <a:off x="2438400" y="3505200"/>
            <a:ext cx="228600"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8683" name="Line 11"/>
          <p:cNvSpPr>
            <a:spLocks noChangeShapeType="1"/>
          </p:cNvSpPr>
          <p:nvPr/>
        </p:nvSpPr>
        <p:spPr bwMode="auto">
          <a:xfrm flipH="1" flipV="1">
            <a:off x="1828800" y="2971800"/>
            <a:ext cx="762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8684" name="Line 12"/>
          <p:cNvSpPr>
            <a:spLocks noChangeShapeType="1"/>
          </p:cNvSpPr>
          <p:nvPr/>
        </p:nvSpPr>
        <p:spPr bwMode="auto">
          <a:xfrm flipV="1">
            <a:off x="1905000" y="2209800"/>
            <a:ext cx="304800" cy="228600"/>
          </a:xfrm>
          <a:prstGeom prst="line">
            <a:avLst/>
          </a:prstGeom>
          <a:noFill/>
          <a:ln w="9525">
            <a:solidFill>
              <a:schemeClr val="tx1"/>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8685" name="AutoShape 13"/>
          <p:cNvSpPr>
            <a:spLocks noChangeArrowheads="1"/>
          </p:cNvSpPr>
          <p:nvPr/>
        </p:nvSpPr>
        <p:spPr bwMode="auto">
          <a:xfrm>
            <a:off x="4724400" y="2209800"/>
            <a:ext cx="609600" cy="6096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28686" name="AutoShape 14"/>
          <p:cNvSpPr>
            <a:spLocks noChangeArrowheads="1"/>
          </p:cNvSpPr>
          <p:nvPr/>
        </p:nvSpPr>
        <p:spPr bwMode="auto">
          <a:xfrm>
            <a:off x="5638800" y="3657600"/>
            <a:ext cx="609600" cy="6096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28687" name="AutoShape 15"/>
          <p:cNvSpPr>
            <a:spLocks noChangeArrowheads="1"/>
          </p:cNvSpPr>
          <p:nvPr/>
        </p:nvSpPr>
        <p:spPr bwMode="auto">
          <a:xfrm>
            <a:off x="6477000" y="2209800"/>
            <a:ext cx="609600" cy="6096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28688" name="Line 16"/>
          <p:cNvSpPr>
            <a:spLocks noChangeShapeType="1"/>
          </p:cNvSpPr>
          <p:nvPr/>
        </p:nvSpPr>
        <p:spPr bwMode="auto">
          <a:xfrm>
            <a:off x="5486400" y="2590800"/>
            <a:ext cx="914400"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8689" name="Line 17"/>
          <p:cNvSpPr>
            <a:spLocks noChangeShapeType="1"/>
          </p:cNvSpPr>
          <p:nvPr/>
        </p:nvSpPr>
        <p:spPr bwMode="auto">
          <a:xfrm flipV="1">
            <a:off x="6324600" y="2971800"/>
            <a:ext cx="457200" cy="76200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8690" name="Line 18"/>
          <p:cNvSpPr>
            <a:spLocks noChangeShapeType="1"/>
          </p:cNvSpPr>
          <p:nvPr/>
        </p:nvSpPr>
        <p:spPr bwMode="auto">
          <a:xfrm>
            <a:off x="5105400" y="3048000"/>
            <a:ext cx="609600" cy="76200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8691" name="AutoShape 19"/>
          <p:cNvSpPr>
            <a:spLocks noChangeArrowheads="1"/>
          </p:cNvSpPr>
          <p:nvPr/>
        </p:nvSpPr>
        <p:spPr bwMode="auto">
          <a:xfrm>
            <a:off x="1600200" y="5562600"/>
            <a:ext cx="914400" cy="533400"/>
          </a:xfrm>
          <a:prstGeom prst="roundRect">
            <a:avLst>
              <a:gd name="adj" fmla="val 16667"/>
            </a:avLst>
          </a:prstGeom>
          <a:solidFill>
            <a:schemeClr val="accent1"/>
          </a:solidFill>
          <a:ln w="9525">
            <a:solidFill>
              <a:schemeClr val="tx1"/>
            </a:solidFill>
            <a:round/>
            <a:headEnd/>
            <a:tailEnd/>
          </a:ln>
        </p:spPr>
        <p:txBody>
          <a:bodyPr wrap="none" anchor="ctr"/>
          <a:lstStyle/>
          <a:p>
            <a:endParaRPr lang="en-US"/>
          </a:p>
        </p:txBody>
      </p:sp>
      <p:sp>
        <p:nvSpPr>
          <p:cNvPr id="28692" name="AutoShape 20"/>
          <p:cNvSpPr>
            <a:spLocks noChangeArrowheads="1"/>
          </p:cNvSpPr>
          <p:nvPr/>
        </p:nvSpPr>
        <p:spPr bwMode="auto">
          <a:xfrm>
            <a:off x="3200400" y="5562600"/>
            <a:ext cx="914400" cy="533400"/>
          </a:xfrm>
          <a:prstGeom prst="roundRect">
            <a:avLst>
              <a:gd name="adj" fmla="val 16667"/>
            </a:avLst>
          </a:prstGeom>
          <a:solidFill>
            <a:schemeClr val="accent1"/>
          </a:solidFill>
          <a:ln w="9525">
            <a:solidFill>
              <a:schemeClr val="tx1"/>
            </a:solidFill>
            <a:round/>
            <a:headEnd/>
            <a:tailEnd/>
          </a:ln>
        </p:spPr>
        <p:txBody>
          <a:bodyPr wrap="none" anchor="ctr"/>
          <a:lstStyle/>
          <a:p>
            <a:endParaRPr lang="en-US"/>
          </a:p>
        </p:txBody>
      </p:sp>
      <p:sp>
        <p:nvSpPr>
          <p:cNvPr id="28693" name="AutoShape 21"/>
          <p:cNvSpPr>
            <a:spLocks noChangeArrowheads="1"/>
          </p:cNvSpPr>
          <p:nvPr/>
        </p:nvSpPr>
        <p:spPr bwMode="auto">
          <a:xfrm>
            <a:off x="4800600" y="5562600"/>
            <a:ext cx="914400" cy="533400"/>
          </a:xfrm>
          <a:prstGeom prst="roundRect">
            <a:avLst>
              <a:gd name="adj" fmla="val 16667"/>
            </a:avLst>
          </a:prstGeom>
          <a:solidFill>
            <a:schemeClr val="accent1"/>
          </a:solidFill>
          <a:ln w="9525">
            <a:solidFill>
              <a:schemeClr val="tx1"/>
            </a:solidFill>
            <a:round/>
            <a:headEnd/>
            <a:tailEnd/>
          </a:ln>
        </p:spPr>
        <p:txBody>
          <a:bodyPr wrap="none" anchor="ctr"/>
          <a:lstStyle/>
          <a:p>
            <a:endParaRPr lang="en-US"/>
          </a:p>
        </p:txBody>
      </p:sp>
      <p:sp>
        <p:nvSpPr>
          <p:cNvPr id="28694" name="AutoShape 22"/>
          <p:cNvSpPr>
            <a:spLocks noChangeArrowheads="1"/>
          </p:cNvSpPr>
          <p:nvPr/>
        </p:nvSpPr>
        <p:spPr bwMode="auto">
          <a:xfrm>
            <a:off x="6477000" y="5562600"/>
            <a:ext cx="914400" cy="533400"/>
          </a:xfrm>
          <a:prstGeom prst="roundRect">
            <a:avLst>
              <a:gd name="adj" fmla="val 16667"/>
            </a:avLst>
          </a:prstGeom>
          <a:solidFill>
            <a:schemeClr val="accent1"/>
          </a:solidFill>
          <a:ln w="9525">
            <a:solidFill>
              <a:schemeClr val="tx1"/>
            </a:solidFill>
            <a:round/>
            <a:headEnd/>
            <a:tailEnd/>
          </a:ln>
        </p:spPr>
        <p:txBody>
          <a:bodyPr wrap="none" anchor="ctr"/>
          <a:lstStyle/>
          <a:p>
            <a:endParaRPr lang="en-US"/>
          </a:p>
        </p:txBody>
      </p:sp>
      <p:sp>
        <p:nvSpPr>
          <p:cNvPr id="28695" name="Line 23"/>
          <p:cNvSpPr>
            <a:spLocks noChangeShapeType="1"/>
          </p:cNvSpPr>
          <p:nvPr/>
        </p:nvSpPr>
        <p:spPr bwMode="auto">
          <a:xfrm>
            <a:off x="2514600" y="5791200"/>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8696" name="Line 24"/>
          <p:cNvSpPr>
            <a:spLocks noChangeShapeType="1"/>
          </p:cNvSpPr>
          <p:nvPr/>
        </p:nvSpPr>
        <p:spPr bwMode="auto">
          <a:xfrm>
            <a:off x="4114800" y="5791200"/>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8697" name="Line 25"/>
          <p:cNvSpPr>
            <a:spLocks noChangeShapeType="1"/>
          </p:cNvSpPr>
          <p:nvPr/>
        </p:nvSpPr>
        <p:spPr bwMode="auto">
          <a:xfrm>
            <a:off x="5715000" y="5791200"/>
            <a:ext cx="609600"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8698" name="Text Box 26"/>
          <p:cNvSpPr txBox="1">
            <a:spLocks noChangeArrowheads="1"/>
          </p:cNvSpPr>
          <p:nvPr/>
        </p:nvSpPr>
        <p:spPr bwMode="auto">
          <a:xfrm>
            <a:off x="1584325" y="4918075"/>
            <a:ext cx="2347913"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800">
                <a:solidFill>
                  <a:srgbClr val="000000"/>
                </a:solidFill>
                <a:latin typeface="Times New Roman" pitchFamily="18" charset="0"/>
              </a:defRPr>
            </a:lvl1pPr>
            <a:lvl2pPr marL="742950" indent="-285750" eaLnBrk="0" hangingPunct="0">
              <a:defRPr sz="2800">
                <a:solidFill>
                  <a:srgbClr val="000000"/>
                </a:solidFill>
                <a:latin typeface="Times New Roman" pitchFamily="18" charset="0"/>
              </a:defRPr>
            </a:lvl2pPr>
            <a:lvl3pPr marL="1143000" indent="-228600" eaLnBrk="0" hangingPunct="0">
              <a:defRPr sz="2800">
                <a:solidFill>
                  <a:srgbClr val="000000"/>
                </a:solidFill>
                <a:latin typeface="Times New Roman" pitchFamily="18" charset="0"/>
              </a:defRPr>
            </a:lvl3pPr>
            <a:lvl4pPr marL="1600200" indent="-228600" eaLnBrk="0" hangingPunct="0">
              <a:defRPr sz="2800">
                <a:solidFill>
                  <a:srgbClr val="000000"/>
                </a:solidFill>
                <a:latin typeface="Times New Roman" pitchFamily="18" charset="0"/>
              </a:defRPr>
            </a:lvl4pPr>
            <a:lvl5pPr marL="2057400" indent="-228600" eaLnBrk="0" hangingPunct="0">
              <a:defRPr sz="2800">
                <a:solidFill>
                  <a:srgbClr val="000000"/>
                </a:solidFill>
                <a:latin typeface="Times New Roman" pitchFamily="18" charset="0"/>
              </a:defRPr>
            </a:lvl5pPr>
            <a:lvl6pPr marL="2514600" indent="-228600" eaLnBrk="0" fontAlgn="base" hangingPunct="0">
              <a:spcBef>
                <a:spcPct val="0"/>
              </a:spcBef>
              <a:spcAft>
                <a:spcPct val="0"/>
              </a:spcAft>
              <a:defRPr sz="2800">
                <a:solidFill>
                  <a:srgbClr val="000000"/>
                </a:solidFill>
                <a:latin typeface="Times New Roman" pitchFamily="18" charset="0"/>
              </a:defRPr>
            </a:lvl6pPr>
            <a:lvl7pPr marL="2971800" indent="-228600" eaLnBrk="0" fontAlgn="base" hangingPunct="0">
              <a:spcBef>
                <a:spcPct val="0"/>
              </a:spcBef>
              <a:spcAft>
                <a:spcPct val="0"/>
              </a:spcAft>
              <a:defRPr sz="2800">
                <a:solidFill>
                  <a:srgbClr val="000000"/>
                </a:solidFill>
                <a:latin typeface="Times New Roman" pitchFamily="18" charset="0"/>
              </a:defRPr>
            </a:lvl7pPr>
            <a:lvl8pPr marL="3429000" indent="-228600" eaLnBrk="0" fontAlgn="base" hangingPunct="0">
              <a:spcBef>
                <a:spcPct val="0"/>
              </a:spcBef>
              <a:spcAft>
                <a:spcPct val="0"/>
              </a:spcAft>
              <a:defRPr sz="2800">
                <a:solidFill>
                  <a:srgbClr val="000000"/>
                </a:solidFill>
                <a:latin typeface="Times New Roman" pitchFamily="18" charset="0"/>
              </a:defRPr>
            </a:lvl8pPr>
            <a:lvl9pPr marL="3886200" indent="-228600" eaLnBrk="0" fontAlgn="base" hangingPunct="0">
              <a:spcBef>
                <a:spcPct val="0"/>
              </a:spcBef>
              <a:spcAft>
                <a:spcPct val="0"/>
              </a:spcAft>
              <a:defRPr sz="2800">
                <a:solidFill>
                  <a:srgbClr val="000000"/>
                </a:solidFill>
                <a:latin typeface="Times New Roman" pitchFamily="18" charset="0"/>
              </a:defRPr>
            </a:lvl9pPr>
          </a:lstStyle>
          <a:p>
            <a:r>
              <a:rPr lang="en-US" sz="2400">
                <a:solidFill>
                  <a:schemeClr val="tx1"/>
                </a:solidFill>
              </a:rPr>
              <a:t>Cause and Effect:</a:t>
            </a:r>
          </a:p>
        </p:txBody>
      </p:sp>
      <p:sp>
        <p:nvSpPr>
          <p:cNvPr id="28699" name="Text Box 27"/>
          <p:cNvSpPr txBox="1">
            <a:spLocks noChangeArrowheads="1"/>
          </p:cNvSpPr>
          <p:nvPr/>
        </p:nvSpPr>
        <p:spPr bwMode="auto">
          <a:xfrm>
            <a:off x="6613525" y="3338513"/>
            <a:ext cx="1439863" cy="581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800">
                <a:solidFill>
                  <a:srgbClr val="000000"/>
                </a:solidFill>
                <a:latin typeface="Times New Roman" pitchFamily="18" charset="0"/>
              </a:defRPr>
            </a:lvl1pPr>
            <a:lvl2pPr marL="742950" indent="-285750" eaLnBrk="0" hangingPunct="0">
              <a:defRPr sz="2800">
                <a:solidFill>
                  <a:srgbClr val="000000"/>
                </a:solidFill>
                <a:latin typeface="Times New Roman" pitchFamily="18" charset="0"/>
              </a:defRPr>
            </a:lvl2pPr>
            <a:lvl3pPr marL="1143000" indent="-228600" eaLnBrk="0" hangingPunct="0">
              <a:defRPr sz="2800">
                <a:solidFill>
                  <a:srgbClr val="000000"/>
                </a:solidFill>
                <a:latin typeface="Times New Roman" pitchFamily="18" charset="0"/>
              </a:defRPr>
            </a:lvl3pPr>
            <a:lvl4pPr marL="1600200" indent="-228600" eaLnBrk="0" hangingPunct="0">
              <a:defRPr sz="2800">
                <a:solidFill>
                  <a:srgbClr val="000000"/>
                </a:solidFill>
                <a:latin typeface="Times New Roman" pitchFamily="18" charset="0"/>
              </a:defRPr>
            </a:lvl4pPr>
            <a:lvl5pPr marL="2057400" indent="-228600" eaLnBrk="0" hangingPunct="0">
              <a:defRPr sz="2800">
                <a:solidFill>
                  <a:srgbClr val="000000"/>
                </a:solidFill>
                <a:latin typeface="Times New Roman" pitchFamily="18" charset="0"/>
              </a:defRPr>
            </a:lvl5pPr>
            <a:lvl6pPr marL="2514600" indent="-228600" eaLnBrk="0" fontAlgn="base" hangingPunct="0">
              <a:spcBef>
                <a:spcPct val="0"/>
              </a:spcBef>
              <a:spcAft>
                <a:spcPct val="0"/>
              </a:spcAft>
              <a:defRPr sz="2800">
                <a:solidFill>
                  <a:srgbClr val="000000"/>
                </a:solidFill>
                <a:latin typeface="Times New Roman" pitchFamily="18" charset="0"/>
              </a:defRPr>
            </a:lvl6pPr>
            <a:lvl7pPr marL="2971800" indent="-228600" eaLnBrk="0" fontAlgn="base" hangingPunct="0">
              <a:spcBef>
                <a:spcPct val="0"/>
              </a:spcBef>
              <a:spcAft>
                <a:spcPct val="0"/>
              </a:spcAft>
              <a:defRPr sz="2800">
                <a:solidFill>
                  <a:srgbClr val="000000"/>
                </a:solidFill>
                <a:latin typeface="Times New Roman" pitchFamily="18" charset="0"/>
              </a:defRPr>
            </a:lvl7pPr>
            <a:lvl8pPr marL="3429000" indent="-228600" eaLnBrk="0" fontAlgn="base" hangingPunct="0">
              <a:spcBef>
                <a:spcPct val="0"/>
              </a:spcBef>
              <a:spcAft>
                <a:spcPct val="0"/>
              </a:spcAft>
              <a:defRPr sz="2800">
                <a:solidFill>
                  <a:srgbClr val="000000"/>
                </a:solidFill>
                <a:latin typeface="Times New Roman" pitchFamily="18" charset="0"/>
              </a:defRPr>
            </a:lvl8pPr>
            <a:lvl9pPr marL="3886200" indent="-228600" eaLnBrk="0" fontAlgn="base" hangingPunct="0">
              <a:spcBef>
                <a:spcPct val="0"/>
              </a:spcBef>
              <a:spcAft>
                <a:spcPct val="0"/>
              </a:spcAft>
              <a:defRPr sz="2800">
                <a:solidFill>
                  <a:srgbClr val="000000"/>
                </a:solidFill>
                <a:latin typeface="Times New Roman" pitchFamily="18" charset="0"/>
              </a:defRPr>
            </a:lvl9pPr>
          </a:lstStyle>
          <a:p>
            <a:r>
              <a:rPr lang="en-US" sz="1600">
                <a:solidFill>
                  <a:schemeClr val="tx1"/>
                </a:solidFill>
              </a:rPr>
              <a:t>(Comments go </a:t>
            </a:r>
          </a:p>
          <a:p>
            <a:r>
              <a:rPr lang="en-US" sz="1600">
                <a:solidFill>
                  <a:schemeClr val="tx1"/>
                </a:solidFill>
              </a:rPr>
              <a:t>Here.)</a:t>
            </a:r>
          </a:p>
        </p:txBody>
      </p:sp>
      <p:sp>
        <p:nvSpPr>
          <p:cNvPr id="28700" name="Text Box 28"/>
          <p:cNvSpPr txBox="1">
            <a:spLocks noChangeArrowheads="1"/>
          </p:cNvSpPr>
          <p:nvPr/>
        </p:nvSpPr>
        <p:spPr bwMode="auto">
          <a:xfrm>
            <a:off x="4038600" y="3276600"/>
            <a:ext cx="1439863" cy="581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800">
                <a:solidFill>
                  <a:srgbClr val="000000"/>
                </a:solidFill>
                <a:latin typeface="Times New Roman" pitchFamily="18" charset="0"/>
              </a:defRPr>
            </a:lvl1pPr>
            <a:lvl2pPr marL="742950" indent="-285750" eaLnBrk="0" hangingPunct="0">
              <a:defRPr sz="2800">
                <a:solidFill>
                  <a:srgbClr val="000000"/>
                </a:solidFill>
                <a:latin typeface="Times New Roman" pitchFamily="18" charset="0"/>
              </a:defRPr>
            </a:lvl2pPr>
            <a:lvl3pPr marL="1143000" indent="-228600" eaLnBrk="0" hangingPunct="0">
              <a:defRPr sz="2800">
                <a:solidFill>
                  <a:srgbClr val="000000"/>
                </a:solidFill>
                <a:latin typeface="Times New Roman" pitchFamily="18" charset="0"/>
              </a:defRPr>
            </a:lvl3pPr>
            <a:lvl4pPr marL="1600200" indent="-228600" eaLnBrk="0" hangingPunct="0">
              <a:defRPr sz="2800">
                <a:solidFill>
                  <a:srgbClr val="000000"/>
                </a:solidFill>
                <a:latin typeface="Times New Roman" pitchFamily="18" charset="0"/>
              </a:defRPr>
            </a:lvl4pPr>
            <a:lvl5pPr marL="2057400" indent="-228600" eaLnBrk="0" hangingPunct="0">
              <a:defRPr sz="2800">
                <a:solidFill>
                  <a:srgbClr val="000000"/>
                </a:solidFill>
                <a:latin typeface="Times New Roman" pitchFamily="18" charset="0"/>
              </a:defRPr>
            </a:lvl5pPr>
            <a:lvl6pPr marL="2514600" indent="-228600" eaLnBrk="0" fontAlgn="base" hangingPunct="0">
              <a:spcBef>
                <a:spcPct val="0"/>
              </a:spcBef>
              <a:spcAft>
                <a:spcPct val="0"/>
              </a:spcAft>
              <a:defRPr sz="2800">
                <a:solidFill>
                  <a:srgbClr val="000000"/>
                </a:solidFill>
                <a:latin typeface="Times New Roman" pitchFamily="18" charset="0"/>
              </a:defRPr>
            </a:lvl6pPr>
            <a:lvl7pPr marL="2971800" indent="-228600" eaLnBrk="0" fontAlgn="base" hangingPunct="0">
              <a:spcBef>
                <a:spcPct val="0"/>
              </a:spcBef>
              <a:spcAft>
                <a:spcPct val="0"/>
              </a:spcAft>
              <a:defRPr sz="2800">
                <a:solidFill>
                  <a:srgbClr val="000000"/>
                </a:solidFill>
                <a:latin typeface="Times New Roman" pitchFamily="18" charset="0"/>
              </a:defRPr>
            </a:lvl7pPr>
            <a:lvl8pPr marL="3429000" indent="-228600" eaLnBrk="0" fontAlgn="base" hangingPunct="0">
              <a:spcBef>
                <a:spcPct val="0"/>
              </a:spcBef>
              <a:spcAft>
                <a:spcPct val="0"/>
              </a:spcAft>
              <a:defRPr sz="2800">
                <a:solidFill>
                  <a:srgbClr val="000000"/>
                </a:solidFill>
                <a:latin typeface="Times New Roman" pitchFamily="18" charset="0"/>
              </a:defRPr>
            </a:lvl8pPr>
            <a:lvl9pPr marL="3886200" indent="-228600" eaLnBrk="0" fontAlgn="base" hangingPunct="0">
              <a:spcBef>
                <a:spcPct val="0"/>
              </a:spcBef>
              <a:spcAft>
                <a:spcPct val="0"/>
              </a:spcAft>
              <a:defRPr sz="2800">
                <a:solidFill>
                  <a:srgbClr val="000000"/>
                </a:solidFill>
                <a:latin typeface="Times New Roman" pitchFamily="18" charset="0"/>
              </a:defRPr>
            </a:lvl9pPr>
          </a:lstStyle>
          <a:p>
            <a:r>
              <a:rPr lang="en-US" sz="1600">
                <a:solidFill>
                  <a:schemeClr val="tx1"/>
                </a:solidFill>
              </a:rPr>
              <a:t>(Comments go </a:t>
            </a:r>
          </a:p>
          <a:p>
            <a:r>
              <a:rPr lang="en-US" sz="1600">
                <a:solidFill>
                  <a:schemeClr val="tx1"/>
                </a:solidFill>
              </a:rPr>
              <a:t>Here.)</a:t>
            </a:r>
          </a:p>
        </p:txBody>
      </p:sp>
      <p:sp>
        <p:nvSpPr>
          <p:cNvPr id="28701" name="Text Box 29"/>
          <p:cNvSpPr txBox="1">
            <a:spLocks noChangeArrowheads="1"/>
          </p:cNvSpPr>
          <p:nvPr/>
        </p:nvSpPr>
        <p:spPr bwMode="auto">
          <a:xfrm>
            <a:off x="5257800" y="1981200"/>
            <a:ext cx="1439863" cy="581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800">
                <a:solidFill>
                  <a:srgbClr val="000000"/>
                </a:solidFill>
                <a:latin typeface="Times New Roman" pitchFamily="18" charset="0"/>
              </a:defRPr>
            </a:lvl1pPr>
            <a:lvl2pPr marL="742950" indent="-285750" eaLnBrk="0" hangingPunct="0">
              <a:defRPr sz="2800">
                <a:solidFill>
                  <a:srgbClr val="000000"/>
                </a:solidFill>
                <a:latin typeface="Times New Roman" pitchFamily="18" charset="0"/>
              </a:defRPr>
            </a:lvl2pPr>
            <a:lvl3pPr marL="1143000" indent="-228600" eaLnBrk="0" hangingPunct="0">
              <a:defRPr sz="2800">
                <a:solidFill>
                  <a:srgbClr val="000000"/>
                </a:solidFill>
                <a:latin typeface="Times New Roman" pitchFamily="18" charset="0"/>
              </a:defRPr>
            </a:lvl3pPr>
            <a:lvl4pPr marL="1600200" indent="-228600" eaLnBrk="0" hangingPunct="0">
              <a:defRPr sz="2800">
                <a:solidFill>
                  <a:srgbClr val="000000"/>
                </a:solidFill>
                <a:latin typeface="Times New Roman" pitchFamily="18" charset="0"/>
              </a:defRPr>
            </a:lvl4pPr>
            <a:lvl5pPr marL="2057400" indent="-228600" eaLnBrk="0" hangingPunct="0">
              <a:defRPr sz="2800">
                <a:solidFill>
                  <a:srgbClr val="000000"/>
                </a:solidFill>
                <a:latin typeface="Times New Roman" pitchFamily="18" charset="0"/>
              </a:defRPr>
            </a:lvl5pPr>
            <a:lvl6pPr marL="2514600" indent="-228600" eaLnBrk="0" fontAlgn="base" hangingPunct="0">
              <a:spcBef>
                <a:spcPct val="0"/>
              </a:spcBef>
              <a:spcAft>
                <a:spcPct val="0"/>
              </a:spcAft>
              <a:defRPr sz="2800">
                <a:solidFill>
                  <a:srgbClr val="000000"/>
                </a:solidFill>
                <a:latin typeface="Times New Roman" pitchFamily="18" charset="0"/>
              </a:defRPr>
            </a:lvl6pPr>
            <a:lvl7pPr marL="2971800" indent="-228600" eaLnBrk="0" fontAlgn="base" hangingPunct="0">
              <a:spcBef>
                <a:spcPct val="0"/>
              </a:spcBef>
              <a:spcAft>
                <a:spcPct val="0"/>
              </a:spcAft>
              <a:defRPr sz="2800">
                <a:solidFill>
                  <a:srgbClr val="000000"/>
                </a:solidFill>
                <a:latin typeface="Times New Roman" pitchFamily="18" charset="0"/>
              </a:defRPr>
            </a:lvl7pPr>
            <a:lvl8pPr marL="3429000" indent="-228600" eaLnBrk="0" fontAlgn="base" hangingPunct="0">
              <a:spcBef>
                <a:spcPct val="0"/>
              </a:spcBef>
              <a:spcAft>
                <a:spcPct val="0"/>
              </a:spcAft>
              <a:defRPr sz="2800">
                <a:solidFill>
                  <a:srgbClr val="000000"/>
                </a:solidFill>
                <a:latin typeface="Times New Roman" pitchFamily="18" charset="0"/>
              </a:defRPr>
            </a:lvl8pPr>
            <a:lvl9pPr marL="3886200" indent="-228600" eaLnBrk="0" fontAlgn="base" hangingPunct="0">
              <a:spcBef>
                <a:spcPct val="0"/>
              </a:spcBef>
              <a:spcAft>
                <a:spcPct val="0"/>
              </a:spcAft>
              <a:defRPr sz="2800">
                <a:solidFill>
                  <a:srgbClr val="000000"/>
                </a:solidFill>
                <a:latin typeface="Times New Roman" pitchFamily="18" charset="0"/>
              </a:defRPr>
            </a:lvl9pPr>
          </a:lstStyle>
          <a:p>
            <a:r>
              <a:rPr lang="en-US" sz="1600">
                <a:solidFill>
                  <a:schemeClr val="tx1"/>
                </a:solidFill>
              </a:rPr>
              <a:t>(Comments go </a:t>
            </a:r>
          </a:p>
          <a:p>
            <a:r>
              <a:rPr lang="en-US" sz="1600">
                <a:solidFill>
                  <a:schemeClr val="tx1"/>
                </a:solidFill>
              </a:rPr>
              <a:t>Here.)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08467" y="112779"/>
            <a:ext cx="8295034" cy="1143000"/>
          </a:xfrm>
        </p:spPr>
        <p:txBody>
          <a:bodyPr/>
          <a:lstStyle/>
          <a:p>
            <a:pPr algn="ctr" eaLnBrk="1" hangingPunct="1"/>
            <a:r>
              <a:rPr lang="en-US" dirty="0" smtClean="0"/>
              <a:t>Get Creative!</a:t>
            </a:r>
          </a:p>
        </p:txBody>
      </p:sp>
      <p:sp>
        <p:nvSpPr>
          <p:cNvPr id="29699" name="Oval 3"/>
          <p:cNvSpPr>
            <a:spLocks noChangeArrowheads="1"/>
          </p:cNvSpPr>
          <p:nvPr/>
        </p:nvSpPr>
        <p:spPr bwMode="auto">
          <a:xfrm>
            <a:off x="4343400" y="3200400"/>
            <a:ext cx="1066800" cy="838200"/>
          </a:xfrm>
          <a:prstGeom prst="ellipse">
            <a:avLst/>
          </a:prstGeom>
          <a:solidFill>
            <a:schemeClr val="accent2"/>
          </a:solidFill>
          <a:ln w="38100">
            <a:solidFill>
              <a:schemeClr val="tx1"/>
            </a:solidFill>
            <a:round/>
            <a:headEnd/>
            <a:tailEnd/>
          </a:ln>
        </p:spPr>
        <p:txBody>
          <a:bodyPr wrap="none" anchor="ctr"/>
          <a:lstStyle/>
          <a:p>
            <a:pPr algn="ctr" eaLnBrk="0" hangingPunct="0"/>
            <a:r>
              <a:rPr lang="en-US" sz="2000" b="1">
                <a:latin typeface="Arial Narrow" pitchFamily="34" charset="0"/>
              </a:rPr>
              <a:t>Topic</a:t>
            </a:r>
          </a:p>
          <a:p>
            <a:pPr algn="ctr" eaLnBrk="0" hangingPunct="0"/>
            <a:r>
              <a:rPr lang="en-US" sz="2000" b="1">
                <a:latin typeface="Arial Narrow" pitchFamily="34" charset="0"/>
              </a:rPr>
              <a:t>Area</a:t>
            </a:r>
          </a:p>
        </p:txBody>
      </p:sp>
      <p:sp>
        <p:nvSpPr>
          <p:cNvPr id="29700" name="Oval 4"/>
          <p:cNvSpPr>
            <a:spLocks noChangeArrowheads="1"/>
          </p:cNvSpPr>
          <p:nvPr/>
        </p:nvSpPr>
        <p:spPr bwMode="auto">
          <a:xfrm rot="862314">
            <a:off x="2286000" y="2667000"/>
            <a:ext cx="2057400" cy="1066800"/>
          </a:xfrm>
          <a:prstGeom prst="ellipse">
            <a:avLst/>
          </a:prstGeom>
          <a:solidFill>
            <a:schemeClr val="accent2"/>
          </a:solidFill>
          <a:ln w="38100">
            <a:solidFill>
              <a:schemeClr val="tx1"/>
            </a:solidFill>
            <a:round/>
            <a:headEnd/>
            <a:tailEnd/>
          </a:ln>
        </p:spPr>
        <p:txBody>
          <a:bodyPr wrap="none" anchor="ctr"/>
          <a:lstStyle/>
          <a:p>
            <a:pPr algn="ctr" eaLnBrk="0" hangingPunct="0"/>
            <a:r>
              <a:rPr lang="en-US" sz="2400">
                <a:latin typeface="Arial Narrow" pitchFamily="34" charset="0"/>
              </a:rPr>
              <a:t>Issue 1</a:t>
            </a:r>
          </a:p>
        </p:txBody>
      </p:sp>
      <p:sp>
        <p:nvSpPr>
          <p:cNvPr id="29701" name="Oval 5"/>
          <p:cNvSpPr>
            <a:spLocks noChangeArrowheads="1"/>
          </p:cNvSpPr>
          <p:nvPr/>
        </p:nvSpPr>
        <p:spPr bwMode="auto">
          <a:xfrm rot="-239101">
            <a:off x="5486400" y="2971800"/>
            <a:ext cx="2133600" cy="1066800"/>
          </a:xfrm>
          <a:prstGeom prst="ellipse">
            <a:avLst/>
          </a:prstGeom>
          <a:solidFill>
            <a:schemeClr val="accent2"/>
          </a:solidFill>
          <a:ln w="38100">
            <a:solidFill>
              <a:schemeClr val="tx1"/>
            </a:solidFill>
            <a:round/>
            <a:headEnd/>
            <a:tailEnd/>
          </a:ln>
        </p:spPr>
        <p:txBody>
          <a:bodyPr wrap="none" anchor="ctr"/>
          <a:lstStyle/>
          <a:p>
            <a:pPr algn="ctr" eaLnBrk="0" hangingPunct="0"/>
            <a:r>
              <a:rPr lang="en-US" sz="2400">
                <a:latin typeface="Arial Narrow" pitchFamily="34" charset="0"/>
              </a:rPr>
              <a:t>Issue 4</a:t>
            </a:r>
          </a:p>
        </p:txBody>
      </p:sp>
      <p:sp>
        <p:nvSpPr>
          <p:cNvPr id="29702" name="Oval 6"/>
          <p:cNvSpPr>
            <a:spLocks noChangeArrowheads="1"/>
          </p:cNvSpPr>
          <p:nvPr/>
        </p:nvSpPr>
        <p:spPr bwMode="auto">
          <a:xfrm rot="-2324367">
            <a:off x="2438400" y="4114800"/>
            <a:ext cx="2017713" cy="914400"/>
          </a:xfrm>
          <a:prstGeom prst="ellipse">
            <a:avLst/>
          </a:prstGeom>
          <a:solidFill>
            <a:schemeClr val="accent2"/>
          </a:solidFill>
          <a:ln w="38100">
            <a:solidFill>
              <a:schemeClr val="tx1"/>
            </a:solidFill>
            <a:round/>
            <a:headEnd/>
            <a:tailEnd/>
          </a:ln>
        </p:spPr>
        <p:txBody>
          <a:bodyPr wrap="none" anchor="ctr"/>
          <a:lstStyle/>
          <a:p>
            <a:pPr algn="ctr" eaLnBrk="0" hangingPunct="0"/>
            <a:r>
              <a:rPr lang="en-US" sz="2400">
                <a:latin typeface="Arial Narrow" pitchFamily="34" charset="0"/>
              </a:rPr>
              <a:t>Issue 7</a:t>
            </a:r>
          </a:p>
        </p:txBody>
      </p:sp>
      <p:sp>
        <p:nvSpPr>
          <p:cNvPr id="29703" name="Oval 7"/>
          <p:cNvSpPr>
            <a:spLocks noChangeArrowheads="1"/>
          </p:cNvSpPr>
          <p:nvPr/>
        </p:nvSpPr>
        <p:spPr bwMode="auto">
          <a:xfrm rot="4390177">
            <a:off x="3352800" y="1752600"/>
            <a:ext cx="1981200" cy="914400"/>
          </a:xfrm>
          <a:prstGeom prst="ellipse">
            <a:avLst/>
          </a:prstGeom>
          <a:solidFill>
            <a:schemeClr val="accent2"/>
          </a:solidFill>
          <a:ln w="38100">
            <a:solidFill>
              <a:schemeClr val="tx1"/>
            </a:solidFill>
            <a:round/>
            <a:headEnd/>
            <a:tailEnd/>
          </a:ln>
        </p:spPr>
        <p:txBody>
          <a:bodyPr wrap="none" anchor="ctr"/>
          <a:lstStyle/>
          <a:p>
            <a:pPr algn="ctr" eaLnBrk="0" hangingPunct="0"/>
            <a:r>
              <a:rPr lang="en-US" sz="2400">
                <a:latin typeface="Arial Narrow" pitchFamily="34" charset="0"/>
              </a:rPr>
              <a:t>Issue 2</a:t>
            </a:r>
          </a:p>
        </p:txBody>
      </p:sp>
      <p:sp>
        <p:nvSpPr>
          <p:cNvPr id="29704" name="Oval 8"/>
          <p:cNvSpPr>
            <a:spLocks noChangeArrowheads="1"/>
          </p:cNvSpPr>
          <p:nvPr/>
        </p:nvSpPr>
        <p:spPr bwMode="auto">
          <a:xfrm rot="-3380704">
            <a:off x="4762500" y="1866900"/>
            <a:ext cx="2019300" cy="1028700"/>
          </a:xfrm>
          <a:prstGeom prst="ellipse">
            <a:avLst/>
          </a:prstGeom>
          <a:solidFill>
            <a:schemeClr val="accent2"/>
          </a:solidFill>
          <a:ln w="38100">
            <a:solidFill>
              <a:schemeClr val="tx1"/>
            </a:solidFill>
            <a:round/>
            <a:headEnd/>
            <a:tailEnd/>
          </a:ln>
        </p:spPr>
        <p:txBody>
          <a:bodyPr wrap="none" anchor="ctr"/>
          <a:lstStyle/>
          <a:p>
            <a:pPr algn="ctr" eaLnBrk="0" hangingPunct="0"/>
            <a:r>
              <a:rPr lang="en-US" sz="2400">
                <a:latin typeface="Arial Narrow" pitchFamily="34" charset="0"/>
              </a:rPr>
              <a:t>Issue 3</a:t>
            </a:r>
          </a:p>
        </p:txBody>
      </p:sp>
      <p:sp>
        <p:nvSpPr>
          <p:cNvPr id="29705" name="Oval 9"/>
          <p:cNvSpPr>
            <a:spLocks noChangeArrowheads="1"/>
          </p:cNvSpPr>
          <p:nvPr/>
        </p:nvSpPr>
        <p:spPr bwMode="auto">
          <a:xfrm rot="2379957">
            <a:off x="5105400" y="4267200"/>
            <a:ext cx="1981200" cy="990600"/>
          </a:xfrm>
          <a:prstGeom prst="ellipse">
            <a:avLst/>
          </a:prstGeom>
          <a:solidFill>
            <a:schemeClr val="accent2"/>
          </a:solidFill>
          <a:ln w="38100">
            <a:solidFill>
              <a:schemeClr val="tx1"/>
            </a:solidFill>
            <a:round/>
            <a:headEnd/>
            <a:tailEnd/>
          </a:ln>
        </p:spPr>
        <p:txBody>
          <a:bodyPr wrap="none" anchor="ctr"/>
          <a:lstStyle/>
          <a:p>
            <a:pPr algn="ctr" eaLnBrk="0" hangingPunct="0"/>
            <a:r>
              <a:rPr lang="en-US" sz="2400">
                <a:latin typeface="Arial Narrow" pitchFamily="34" charset="0"/>
              </a:rPr>
              <a:t>Issue 5</a:t>
            </a:r>
          </a:p>
        </p:txBody>
      </p:sp>
      <p:sp>
        <p:nvSpPr>
          <p:cNvPr id="29706" name="Oval 10"/>
          <p:cNvSpPr>
            <a:spLocks noChangeArrowheads="1"/>
          </p:cNvSpPr>
          <p:nvPr/>
        </p:nvSpPr>
        <p:spPr bwMode="auto">
          <a:xfrm rot="6177476">
            <a:off x="3582194" y="4647407"/>
            <a:ext cx="2051050" cy="982662"/>
          </a:xfrm>
          <a:prstGeom prst="ellipse">
            <a:avLst/>
          </a:prstGeom>
          <a:solidFill>
            <a:schemeClr val="accent2"/>
          </a:solidFill>
          <a:ln w="38100">
            <a:solidFill>
              <a:schemeClr val="tx1"/>
            </a:solidFill>
            <a:round/>
            <a:headEnd/>
            <a:tailEnd/>
          </a:ln>
        </p:spPr>
        <p:txBody>
          <a:bodyPr wrap="none" anchor="ctr"/>
          <a:lstStyle/>
          <a:p>
            <a:pPr algn="ctr" eaLnBrk="0" hangingPunct="0"/>
            <a:r>
              <a:rPr lang="en-US" sz="2400">
                <a:latin typeface="Arial Narrow" pitchFamily="34" charset="0"/>
              </a:rPr>
              <a:t>Issue 6</a:t>
            </a:r>
          </a:p>
        </p:txBody>
      </p:sp>
      <p:sp>
        <p:nvSpPr>
          <p:cNvPr id="29707" name="Freeform 11"/>
          <p:cNvSpPr>
            <a:spLocks/>
          </p:cNvSpPr>
          <p:nvPr/>
        </p:nvSpPr>
        <p:spPr bwMode="auto">
          <a:xfrm rot="198793">
            <a:off x="652463" y="4867275"/>
            <a:ext cx="3290887" cy="1617663"/>
          </a:xfrm>
          <a:custGeom>
            <a:avLst/>
            <a:gdLst>
              <a:gd name="T0" fmla="*/ 2147483647 w 2360"/>
              <a:gd name="T1" fmla="*/ 0 h 1696"/>
              <a:gd name="T2" fmla="*/ 2147483647 w 2360"/>
              <a:gd name="T3" fmla="*/ 2147483647 h 1696"/>
              <a:gd name="T4" fmla="*/ 2147483647 w 2360"/>
              <a:gd name="T5" fmla="*/ 2147483647 h 1696"/>
              <a:gd name="T6" fmla="*/ 2147483647 w 2360"/>
              <a:gd name="T7" fmla="*/ 2147483647 h 1696"/>
              <a:gd name="T8" fmla="*/ 0 60000 65536"/>
              <a:gd name="T9" fmla="*/ 0 60000 65536"/>
              <a:gd name="T10" fmla="*/ 0 60000 65536"/>
              <a:gd name="T11" fmla="*/ 0 60000 65536"/>
              <a:gd name="T12" fmla="*/ 0 w 2360"/>
              <a:gd name="T13" fmla="*/ 0 h 1696"/>
              <a:gd name="T14" fmla="*/ 2360 w 2360"/>
              <a:gd name="T15" fmla="*/ 1696 h 1696"/>
            </a:gdLst>
            <a:ahLst/>
            <a:cxnLst>
              <a:cxn ang="T8">
                <a:pos x="T0" y="T1"/>
              </a:cxn>
              <a:cxn ang="T9">
                <a:pos x="T2" y="T3"/>
              </a:cxn>
              <a:cxn ang="T10">
                <a:pos x="T4" y="T5"/>
              </a:cxn>
              <a:cxn ang="T11">
                <a:pos x="T6" y="T7"/>
              </a:cxn>
            </a:cxnLst>
            <a:rect l="T12" t="T13" r="T14" b="T15"/>
            <a:pathLst>
              <a:path w="2360" h="1696">
                <a:moveTo>
                  <a:pt x="2360" y="0"/>
                </a:moveTo>
                <a:cubicBezTo>
                  <a:pt x="2200" y="372"/>
                  <a:pt x="2040" y="744"/>
                  <a:pt x="1688" y="1008"/>
                </a:cubicBezTo>
                <a:cubicBezTo>
                  <a:pt x="1336" y="1272"/>
                  <a:pt x="496" y="1472"/>
                  <a:pt x="248" y="1584"/>
                </a:cubicBezTo>
                <a:cubicBezTo>
                  <a:pt x="0" y="1696"/>
                  <a:pt x="100" y="1688"/>
                  <a:pt x="200" y="1680"/>
                </a:cubicBezTo>
              </a:path>
            </a:pathLst>
          </a:cu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143000" y="381000"/>
            <a:ext cx="7772400" cy="1143000"/>
          </a:xfrm>
        </p:spPr>
        <p:txBody>
          <a:bodyPr/>
          <a:lstStyle/>
          <a:p>
            <a:pPr algn="ctr" eaLnBrk="1" hangingPunct="1"/>
            <a:r>
              <a:rPr lang="en-US" dirty="0" smtClean="0"/>
              <a:t>Why Is It Often Difficult to </a:t>
            </a:r>
            <a:br>
              <a:rPr lang="en-US" dirty="0" smtClean="0"/>
            </a:br>
            <a:r>
              <a:rPr lang="en-US" dirty="0" smtClean="0"/>
              <a:t>Motivate Students?</a:t>
            </a:r>
          </a:p>
        </p:txBody>
      </p:sp>
      <p:sp>
        <p:nvSpPr>
          <p:cNvPr id="11267" name="Rectangle 3"/>
          <p:cNvSpPr>
            <a:spLocks noGrp="1" noChangeArrowheads="1"/>
          </p:cNvSpPr>
          <p:nvPr>
            <p:ph type="body" sz="half" idx="1"/>
          </p:nvPr>
        </p:nvSpPr>
        <p:spPr>
          <a:xfrm>
            <a:off x="1143000" y="1706563"/>
            <a:ext cx="4648200" cy="4572000"/>
          </a:xfrm>
        </p:spPr>
        <p:txBody>
          <a:bodyPr/>
          <a:lstStyle/>
          <a:p>
            <a:pPr marL="0" indent="0" eaLnBrk="1" hangingPunct="1">
              <a:buClr>
                <a:schemeClr val="accent2">
                  <a:lumMod val="50000"/>
                </a:schemeClr>
              </a:buClr>
              <a:buNone/>
            </a:pPr>
            <a:r>
              <a:rPr lang="en-US" sz="2600" b="1" dirty="0" smtClean="0">
                <a:solidFill>
                  <a:schemeClr val="tx2"/>
                </a:solidFill>
              </a:rPr>
              <a:t>Characteristics of many students:</a:t>
            </a:r>
          </a:p>
          <a:p>
            <a:pPr eaLnBrk="1" hangingPunct="1">
              <a:buClr>
                <a:schemeClr val="accent2">
                  <a:lumMod val="50000"/>
                </a:schemeClr>
              </a:buClr>
            </a:pPr>
            <a:r>
              <a:rPr lang="en-US" sz="2600" b="1" dirty="0" smtClean="0">
                <a:solidFill>
                  <a:schemeClr val="tx2"/>
                </a:solidFill>
              </a:rPr>
              <a:t>Working more hours</a:t>
            </a:r>
          </a:p>
          <a:p>
            <a:pPr eaLnBrk="1" hangingPunct="1">
              <a:buClr>
                <a:schemeClr val="accent2">
                  <a:lumMod val="50000"/>
                </a:schemeClr>
              </a:buClr>
            </a:pPr>
            <a:r>
              <a:rPr lang="en-US" sz="2600" b="1" dirty="0" smtClean="0">
                <a:solidFill>
                  <a:schemeClr val="tx2"/>
                </a:solidFill>
              </a:rPr>
              <a:t>More diagnosed ADD/ADHD</a:t>
            </a:r>
          </a:p>
          <a:p>
            <a:pPr eaLnBrk="1" hangingPunct="1">
              <a:buClr>
                <a:schemeClr val="accent2">
                  <a:lumMod val="50000"/>
                </a:schemeClr>
              </a:buClr>
            </a:pPr>
            <a:r>
              <a:rPr lang="en-US" sz="2600" b="1" dirty="0" smtClean="0">
                <a:solidFill>
                  <a:schemeClr val="tx2"/>
                </a:solidFill>
              </a:rPr>
              <a:t>Interested in obtaining credentials</a:t>
            </a:r>
          </a:p>
          <a:p>
            <a:pPr eaLnBrk="1" hangingPunct="1">
              <a:buClr>
                <a:schemeClr val="accent2">
                  <a:lumMod val="50000"/>
                </a:schemeClr>
              </a:buClr>
            </a:pPr>
            <a:r>
              <a:rPr lang="en-US" sz="2600" b="1" dirty="0" smtClean="0">
                <a:solidFill>
                  <a:schemeClr val="tx2"/>
                </a:solidFill>
              </a:rPr>
              <a:t>Feel entitled to an A or B if they consistently attend </a:t>
            </a:r>
          </a:p>
          <a:p>
            <a:pPr eaLnBrk="1" hangingPunct="1">
              <a:buClr>
                <a:schemeClr val="accent2">
                  <a:lumMod val="50000"/>
                </a:schemeClr>
              </a:buClr>
            </a:pPr>
            <a:r>
              <a:rPr lang="en-US" sz="2600" b="1" dirty="0" smtClean="0">
                <a:solidFill>
                  <a:schemeClr val="tx2"/>
                </a:solidFill>
              </a:rPr>
              <a:t>Few time management skills</a:t>
            </a:r>
          </a:p>
          <a:p>
            <a:pPr eaLnBrk="1" hangingPunct="1">
              <a:buClr>
                <a:schemeClr val="accent2">
                  <a:lumMod val="50000"/>
                </a:schemeClr>
              </a:buClr>
            </a:pPr>
            <a:r>
              <a:rPr lang="en-US" sz="2600" b="1" dirty="0" smtClean="0">
                <a:solidFill>
                  <a:schemeClr val="tx2"/>
                </a:solidFill>
              </a:rPr>
              <a:t>Few learning skills</a:t>
            </a:r>
          </a:p>
          <a:p>
            <a:pPr eaLnBrk="1" hangingPunct="1">
              <a:buFont typeface="Wingdings" pitchFamily="2" charset="2"/>
              <a:buNone/>
            </a:pPr>
            <a:r>
              <a:rPr lang="en-US" sz="2400" dirty="0" smtClean="0">
                <a:solidFill>
                  <a:srgbClr val="080808"/>
                </a:solidFill>
              </a:rPr>
              <a:t> </a:t>
            </a:r>
          </a:p>
        </p:txBody>
      </p:sp>
      <p:sp>
        <p:nvSpPr>
          <p:cNvPr id="11269" name="Freeform 5"/>
          <p:cNvSpPr>
            <a:spLocks/>
          </p:cNvSpPr>
          <p:nvPr/>
        </p:nvSpPr>
        <p:spPr bwMode="auto">
          <a:xfrm>
            <a:off x="6115050" y="3660775"/>
            <a:ext cx="1079500" cy="930275"/>
          </a:xfrm>
          <a:custGeom>
            <a:avLst/>
            <a:gdLst>
              <a:gd name="T0" fmla="*/ 2147483647 w 4081"/>
              <a:gd name="T1" fmla="*/ 2147483647 h 4105"/>
              <a:gd name="T2" fmla="*/ 2147483647 w 4081"/>
              <a:gd name="T3" fmla="*/ 0 h 4105"/>
              <a:gd name="T4" fmla="*/ 2147483647 w 4081"/>
              <a:gd name="T5" fmla="*/ 2147483647 h 4105"/>
              <a:gd name="T6" fmla="*/ 2147483647 w 4081"/>
              <a:gd name="T7" fmla="*/ 2147483647 h 4105"/>
              <a:gd name="T8" fmla="*/ 2147483647 w 4081"/>
              <a:gd name="T9" fmla="*/ 2147483647 h 4105"/>
              <a:gd name="T10" fmla="*/ 2147483647 w 4081"/>
              <a:gd name="T11" fmla="*/ 2147483647 h 4105"/>
              <a:gd name="T12" fmla="*/ 2147483647 w 4081"/>
              <a:gd name="T13" fmla="*/ 2147483647 h 4105"/>
              <a:gd name="T14" fmla="*/ 2147483647 w 4081"/>
              <a:gd name="T15" fmla="*/ 2147483647 h 4105"/>
              <a:gd name="T16" fmla="*/ 2147483647 w 4081"/>
              <a:gd name="T17" fmla="*/ 2147483647 h 4105"/>
              <a:gd name="T18" fmla="*/ 2147483647 w 4081"/>
              <a:gd name="T19" fmla="*/ 2147483647 h 4105"/>
              <a:gd name="T20" fmla="*/ 2147483647 w 4081"/>
              <a:gd name="T21" fmla="*/ 2147483647 h 4105"/>
              <a:gd name="T22" fmla="*/ 2147483647 w 4081"/>
              <a:gd name="T23" fmla="*/ 2147483647 h 4105"/>
              <a:gd name="T24" fmla="*/ 2147483647 w 4081"/>
              <a:gd name="T25" fmla="*/ 2147483647 h 4105"/>
              <a:gd name="T26" fmla="*/ 2147483647 w 4081"/>
              <a:gd name="T27" fmla="*/ 2147483647 h 4105"/>
              <a:gd name="T28" fmla="*/ 0 w 4081"/>
              <a:gd name="T29" fmla="*/ 2147483647 h 4105"/>
              <a:gd name="T30" fmla="*/ 2147483647 w 4081"/>
              <a:gd name="T31" fmla="*/ 2147483647 h 4105"/>
              <a:gd name="T32" fmla="*/ 2147483647 w 4081"/>
              <a:gd name="T33" fmla="*/ 2147483647 h 4105"/>
              <a:gd name="T34" fmla="*/ 2147483647 w 4081"/>
              <a:gd name="T35" fmla="*/ 2147483647 h 4105"/>
              <a:gd name="T36" fmla="*/ 2147483647 w 4081"/>
              <a:gd name="T37" fmla="*/ 2147483647 h 410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081"/>
              <a:gd name="T58" fmla="*/ 0 h 4105"/>
              <a:gd name="T59" fmla="*/ 4081 w 4081"/>
              <a:gd name="T60" fmla="*/ 4105 h 410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081" h="4105">
                <a:moveTo>
                  <a:pt x="4081" y="336"/>
                </a:moveTo>
                <a:lnTo>
                  <a:pt x="3461" y="0"/>
                </a:lnTo>
                <a:lnTo>
                  <a:pt x="3016" y="32"/>
                </a:lnTo>
                <a:lnTo>
                  <a:pt x="2498" y="113"/>
                </a:lnTo>
                <a:lnTo>
                  <a:pt x="2009" y="459"/>
                </a:lnTo>
                <a:lnTo>
                  <a:pt x="1670" y="739"/>
                </a:lnTo>
                <a:lnTo>
                  <a:pt x="1379" y="1075"/>
                </a:lnTo>
                <a:lnTo>
                  <a:pt x="1084" y="1389"/>
                </a:lnTo>
                <a:lnTo>
                  <a:pt x="867" y="1687"/>
                </a:lnTo>
                <a:lnTo>
                  <a:pt x="605" y="2090"/>
                </a:lnTo>
                <a:lnTo>
                  <a:pt x="412" y="2451"/>
                </a:lnTo>
                <a:lnTo>
                  <a:pt x="227" y="2906"/>
                </a:lnTo>
                <a:lnTo>
                  <a:pt x="101" y="3200"/>
                </a:lnTo>
                <a:lnTo>
                  <a:pt x="43" y="3442"/>
                </a:lnTo>
                <a:lnTo>
                  <a:pt x="0" y="3693"/>
                </a:lnTo>
                <a:lnTo>
                  <a:pt x="48" y="3859"/>
                </a:lnTo>
                <a:lnTo>
                  <a:pt x="261" y="4105"/>
                </a:lnTo>
                <a:lnTo>
                  <a:pt x="1714" y="2740"/>
                </a:lnTo>
                <a:lnTo>
                  <a:pt x="4081" y="336"/>
                </a:lnTo>
                <a:close/>
              </a:path>
            </a:pathLst>
          </a:custGeom>
          <a:solidFill>
            <a:srgbClr val="5A8F5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270" name="Freeform 6"/>
          <p:cNvSpPr>
            <a:spLocks/>
          </p:cNvSpPr>
          <p:nvPr/>
        </p:nvSpPr>
        <p:spPr bwMode="auto">
          <a:xfrm>
            <a:off x="5965825" y="2895600"/>
            <a:ext cx="2270125" cy="3657600"/>
          </a:xfrm>
          <a:custGeom>
            <a:avLst/>
            <a:gdLst>
              <a:gd name="T0" fmla="*/ 2147483647 w 8580"/>
              <a:gd name="T1" fmla="*/ 2147483647 h 16128"/>
              <a:gd name="T2" fmla="*/ 2147483647 w 8580"/>
              <a:gd name="T3" fmla="*/ 2147483647 h 16128"/>
              <a:gd name="T4" fmla="*/ 2147483647 w 8580"/>
              <a:gd name="T5" fmla="*/ 2147483647 h 16128"/>
              <a:gd name="T6" fmla="*/ 2147483647 w 8580"/>
              <a:gd name="T7" fmla="*/ 2147483647 h 16128"/>
              <a:gd name="T8" fmla="*/ 2147483647 w 8580"/>
              <a:gd name="T9" fmla="*/ 2147483647 h 16128"/>
              <a:gd name="T10" fmla="*/ 2147483647 w 8580"/>
              <a:gd name="T11" fmla="*/ 2147483647 h 16128"/>
              <a:gd name="T12" fmla="*/ 2147483647 w 8580"/>
              <a:gd name="T13" fmla="*/ 2147483647 h 16128"/>
              <a:gd name="T14" fmla="*/ 2147483647 w 8580"/>
              <a:gd name="T15" fmla="*/ 2147483647 h 16128"/>
              <a:gd name="T16" fmla="*/ 2147483647 w 8580"/>
              <a:gd name="T17" fmla="*/ 2147483647 h 16128"/>
              <a:gd name="T18" fmla="*/ 2147483647 w 8580"/>
              <a:gd name="T19" fmla="*/ 2147483647 h 16128"/>
              <a:gd name="T20" fmla="*/ 2147483647 w 8580"/>
              <a:gd name="T21" fmla="*/ 2147483647 h 16128"/>
              <a:gd name="T22" fmla="*/ 2147483647 w 8580"/>
              <a:gd name="T23" fmla="*/ 2147483647 h 16128"/>
              <a:gd name="T24" fmla="*/ 2147483647 w 8580"/>
              <a:gd name="T25" fmla="*/ 2147483647 h 16128"/>
              <a:gd name="T26" fmla="*/ 2147483647 w 8580"/>
              <a:gd name="T27" fmla="*/ 2147483647 h 16128"/>
              <a:gd name="T28" fmla="*/ 2147483647 w 8580"/>
              <a:gd name="T29" fmla="*/ 2147483647 h 16128"/>
              <a:gd name="T30" fmla="*/ 2147483647 w 8580"/>
              <a:gd name="T31" fmla="*/ 2147483647 h 16128"/>
              <a:gd name="T32" fmla="*/ 2147483647 w 8580"/>
              <a:gd name="T33" fmla="*/ 2147483647 h 16128"/>
              <a:gd name="T34" fmla="*/ 2147483647 w 8580"/>
              <a:gd name="T35" fmla="*/ 2147483647 h 16128"/>
              <a:gd name="T36" fmla="*/ 2147483647 w 8580"/>
              <a:gd name="T37" fmla="*/ 2147483647 h 16128"/>
              <a:gd name="T38" fmla="*/ 2147483647 w 8580"/>
              <a:gd name="T39" fmla="*/ 2147483647 h 16128"/>
              <a:gd name="T40" fmla="*/ 2147483647 w 8580"/>
              <a:gd name="T41" fmla="*/ 2147483647 h 16128"/>
              <a:gd name="T42" fmla="*/ 2147483647 w 8580"/>
              <a:gd name="T43" fmla="*/ 2147483647 h 16128"/>
              <a:gd name="T44" fmla="*/ 2147483647 w 8580"/>
              <a:gd name="T45" fmla="*/ 2147483647 h 16128"/>
              <a:gd name="T46" fmla="*/ 2147483647 w 8580"/>
              <a:gd name="T47" fmla="*/ 2147483647 h 16128"/>
              <a:gd name="T48" fmla="*/ 2147483647 w 8580"/>
              <a:gd name="T49" fmla="*/ 2147483647 h 16128"/>
              <a:gd name="T50" fmla="*/ 2147483647 w 8580"/>
              <a:gd name="T51" fmla="*/ 2147483647 h 16128"/>
              <a:gd name="T52" fmla="*/ 2147483647 w 8580"/>
              <a:gd name="T53" fmla="*/ 2147483647 h 16128"/>
              <a:gd name="T54" fmla="*/ 2147483647 w 8580"/>
              <a:gd name="T55" fmla="*/ 2147483647 h 16128"/>
              <a:gd name="T56" fmla="*/ 2147483647 w 8580"/>
              <a:gd name="T57" fmla="*/ 2147483647 h 16128"/>
              <a:gd name="T58" fmla="*/ 2147483647 w 8580"/>
              <a:gd name="T59" fmla="*/ 2147483647 h 16128"/>
              <a:gd name="T60" fmla="*/ 2147483647 w 8580"/>
              <a:gd name="T61" fmla="*/ 2147483647 h 16128"/>
              <a:gd name="T62" fmla="*/ 2147483647 w 8580"/>
              <a:gd name="T63" fmla="*/ 2147483647 h 16128"/>
              <a:gd name="T64" fmla="*/ 2147483647 w 8580"/>
              <a:gd name="T65" fmla="*/ 2147483647 h 16128"/>
              <a:gd name="T66" fmla="*/ 2147483647 w 8580"/>
              <a:gd name="T67" fmla="*/ 2147483647 h 16128"/>
              <a:gd name="T68" fmla="*/ 2147483647 w 8580"/>
              <a:gd name="T69" fmla="*/ 2147483647 h 16128"/>
              <a:gd name="T70" fmla="*/ 2147483647 w 8580"/>
              <a:gd name="T71" fmla="*/ 2147483647 h 16128"/>
              <a:gd name="T72" fmla="*/ 2147483647 w 8580"/>
              <a:gd name="T73" fmla="*/ 2147483647 h 16128"/>
              <a:gd name="T74" fmla="*/ 2147483647 w 8580"/>
              <a:gd name="T75" fmla="*/ 2147483647 h 16128"/>
              <a:gd name="T76" fmla="*/ 2147483647 w 8580"/>
              <a:gd name="T77" fmla="*/ 2147483647 h 16128"/>
              <a:gd name="T78" fmla="*/ 2147483647 w 8580"/>
              <a:gd name="T79" fmla="*/ 2147483647 h 16128"/>
              <a:gd name="T80" fmla="*/ 2147483647 w 8580"/>
              <a:gd name="T81" fmla="*/ 2147483647 h 16128"/>
              <a:gd name="T82" fmla="*/ 2147483647 w 8580"/>
              <a:gd name="T83" fmla="*/ 2147483647 h 16128"/>
              <a:gd name="T84" fmla="*/ 2147483647 w 8580"/>
              <a:gd name="T85" fmla="*/ 2147483647 h 16128"/>
              <a:gd name="T86" fmla="*/ 2147483647 w 8580"/>
              <a:gd name="T87" fmla="*/ 2147483647 h 16128"/>
              <a:gd name="T88" fmla="*/ 2147483647 w 8580"/>
              <a:gd name="T89" fmla="*/ 2147483647 h 16128"/>
              <a:gd name="T90" fmla="*/ 2147483647 w 8580"/>
              <a:gd name="T91" fmla="*/ 2147483647 h 16128"/>
              <a:gd name="T92" fmla="*/ 2147483647 w 8580"/>
              <a:gd name="T93" fmla="*/ 2147483647 h 16128"/>
              <a:gd name="T94" fmla="*/ 2147483647 w 8580"/>
              <a:gd name="T95" fmla="*/ 2147483647 h 16128"/>
              <a:gd name="T96" fmla="*/ 2147483647 w 8580"/>
              <a:gd name="T97" fmla="*/ 2147483647 h 16128"/>
              <a:gd name="T98" fmla="*/ 2147483647 w 8580"/>
              <a:gd name="T99" fmla="*/ 2147483647 h 16128"/>
              <a:gd name="T100" fmla="*/ 2147483647 w 8580"/>
              <a:gd name="T101" fmla="*/ 2147483647 h 16128"/>
              <a:gd name="T102" fmla="*/ 2147483647 w 8580"/>
              <a:gd name="T103" fmla="*/ 2147483647 h 16128"/>
              <a:gd name="T104" fmla="*/ 2147483647 w 8580"/>
              <a:gd name="T105" fmla="*/ 2147483647 h 16128"/>
              <a:gd name="T106" fmla="*/ 2147483647 w 8580"/>
              <a:gd name="T107" fmla="*/ 2147483647 h 16128"/>
              <a:gd name="T108" fmla="*/ 2147483647 w 8580"/>
              <a:gd name="T109" fmla="*/ 2147483647 h 16128"/>
              <a:gd name="T110" fmla="*/ 2147483647 w 8580"/>
              <a:gd name="T111" fmla="*/ 2147483647 h 16128"/>
              <a:gd name="T112" fmla="*/ 2147483647 w 8580"/>
              <a:gd name="T113" fmla="*/ 2147483647 h 16128"/>
              <a:gd name="T114" fmla="*/ 2147483647 w 8580"/>
              <a:gd name="T115" fmla="*/ 2147483647 h 16128"/>
              <a:gd name="T116" fmla="*/ 2147483647 w 8580"/>
              <a:gd name="T117" fmla="*/ 2147483647 h 16128"/>
              <a:gd name="T118" fmla="*/ 2147483647 w 8580"/>
              <a:gd name="T119" fmla="*/ 2147483647 h 16128"/>
              <a:gd name="T120" fmla="*/ 2147483647 w 8580"/>
              <a:gd name="T121" fmla="*/ 2147483647 h 16128"/>
              <a:gd name="T122" fmla="*/ 2147483647 w 8580"/>
              <a:gd name="T123" fmla="*/ 2147483647 h 16128"/>
              <a:gd name="T124" fmla="*/ 2147483647 w 8580"/>
              <a:gd name="T125" fmla="*/ 2147483647 h 1612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8580"/>
              <a:gd name="T190" fmla="*/ 0 h 16128"/>
              <a:gd name="T191" fmla="*/ 8580 w 8580"/>
              <a:gd name="T192" fmla="*/ 16128 h 16128"/>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8580" h="16128">
                <a:moveTo>
                  <a:pt x="7742" y="83"/>
                </a:moveTo>
                <a:lnTo>
                  <a:pt x="7757" y="85"/>
                </a:lnTo>
                <a:lnTo>
                  <a:pt x="7771" y="88"/>
                </a:lnTo>
                <a:lnTo>
                  <a:pt x="7785" y="91"/>
                </a:lnTo>
                <a:lnTo>
                  <a:pt x="7800" y="95"/>
                </a:lnTo>
                <a:lnTo>
                  <a:pt x="7814" y="99"/>
                </a:lnTo>
                <a:lnTo>
                  <a:pt x="7828" y="104"/>
                </a:lnTo>
                <a:lnTo>
                  <a:pt x="7842" y="110"/>
                </a:lnTo>
                <a:lnTo>
                  <a:pt x="7855" y="116"/>
                </a:lnTo>
                <a:lnTo>
                  <a:pt x="7882" y="129"/>
                </a:lnTo>
                <a:lnTo>
                  <a:pt x="7908" y="144"/>
                </a:lnTo>
                <a:lnTo>
                  <a:pt x="7933" y="160"/>
                </a:lnTo>
                <a:lnTo>
                  <a:pt x="7955" y="177"/>
                </a:lnTo>
                <a:lnTo>
                  <a:pt x="7961" y="182"/>
                </a:lnTo>
                <a:lnTo>
                  <a:pt x="7967" y="187"/>
                </a:lnTo>
                <a:lnTo>
                  <a:pt x="7971" y="194"/>
                </a:lnTo>
                <a:lnTo>
                  <a:pt x="7975" y="200"/>
                </a:lnTo>
                <a:lnTo>
                  <a:pt x="7978" y="206"/>
                </a:lnTo>
                <a:lnTo>
                  <a:pt x="7980" y="212"/>
                </a:lnTo>
                <a:lnTo>
                  <a:pt x="7982" y="218"/>
                </a:lnTo>
                <a:lnTo>
                  <a:pt x="7984" y="225"/>
                </a:lnTo>
                <a:lnTo>
                  <a:pt x="7986" y="239"/>
                </a:lnTo>
                <a:lnTo>
                  <a:pt x="7987" y="253"/>
                </a:lnTo>
                <a:lnTo>
                  <a:pt x="7987" y="267"/>
                </a:lnTo>
                <a:lnTo>
                  <a:pt x="7986" y="281"/>
                </a:lnTo>
                <a:lnTo>
                  <a:pt x="7986" y="296"/>
                </a:lnTo>
                <a:lnTo>
                  <a:pt x="7986" y="310"/>
                </a:lnTo>
                <a:lnTo>
                  <a:pt x="7987" y="325"/>
                </a:lnTo>
                <a:lnTo>
                  <a:pt x="7989" y="339"/>
                </a:lnTo>
                <a:lnTo>
                  <a:pt x="7990" y="346"/>
                </a:lnTo>
                <a:lnTo>
                  <a:pt x="7992" y="352"/>
                </a:lnTo>
                <a:lnTo>
                  <a:pt x="7995" y="358"/>
                </a:lnTo>
                <a:lnTo>
                  <a:pt x="7998" y="364"/>
                </a:lnTo>
                <a:lnTo>
                  <a:pt x="8003" y="370"/>
                </a:lnTo>
                <a:lnTo>
                  <a:pt x="8007" y="376"/>
                </a:lnTo>
                <a:lnTo>
                  <a:pt x="8012" y="381"/>
                </a:lnTo>
                <a:lnTo>
                  <a:pt x="8018" y="386"/>
                </a:lnTo>
                <a:lnTo>
                  <a:pt x="8037" y="374"/>
                </a:lnTo>
                <a:lnTo>
                  <a:pt x="8056" y="363"/>
                </a:lnTo>
                <a:lnTo>
                  <a:pt x="8078" y="353"/>
                </a:lnTo>
                <a:lnTo>
                  <a:pt x="8099" y="345"/>
                </a:lnTo>
                <a:lnTo>
                  <a:pt x="8121" y="338"/>
                </a:lnTo>
                <a:lnTo>
                  <a:pt x="8145" y="333"/>
                </a:lnTo>
                <a:lnTo>
                  <a:pt x="8167" y="328"/>
                </a:lnTo>
                <a:lnTo>
                  <a:pt x="8191" y="325"/>
                </a:lnTo>
                <a:lnTo>
                  <a:pt x="8215" y="322"/>
                </a:lnTo>
                <a:lnTo>
                  <a:pt x="8238" y="320"/>
                </a:lnTo>
                <a:lnTo>
                  <a:pt x="8262" y="319"/>
                </a:lnTo>
                <a:lnTo>
                  <a:pt x="8285" y="318"/>
                </a:lnTo>
                <a:lnTo>
                  <a:pt x="8330" y="319"/>
                </a:lnTo>
                <a:lnTo>
                  <a:pt x="8371" y="320"/>
                </a:lnTo>
                <a:lnTo>
                  <a:pt x="8383" y="331"/>
                </a:lnTo>
                <a:lnTo>
                  <a:pt x="8395" y="343"/>
                </a:lnTo>
                <a:lnTo>
                  <a:pt x="8404" y="355"/>
                </a:lnTo>
                <a:lnTo>
                  <a:pt x="8412" y="367"/>
                </a:lnTo>
                <a:lnTo>
                  <a:pt x="8428" y="392"/>
                </a:lnTo>
                <a:lnTo>
                  <a:pt x="8439" y="414"/>
                </a:lnTo>
                <a:lnTo>
                  <a:pt x="8414" y="404"/>
                </a:lnTo>
                <a:lnTo>
                  <a:pt x="8385" y="393"/>
                </a:lnTo>
                <a:lnTo>
                  <a:pt x="8370" y="388"/>
                </a:lnTo>
                <a:lnTo>
                  <a:pt x="8354" y="383"/>
                </a:lnTo>
                <a:lnTo>
                  <a:pt x="8337" y="378"/>
                </a:lnTo>
                <a:lnTo>
                  <a:pt x="8320" y="374"/>
                </a:lnTo>
                <a:lnTo>
                  <a:pt x="8303" y="370"/>
                </a:lnTo>
                <a:lnTo>
                  <a:pt x="8286" y="368"/>
                </a:lnTo>
                <a:lnTo>
                  <a:pt x="8269" y="367"/>
                </a:lnTo>
                <a:lnTo>
                  <a:pt x="8254" y="367"/>
                </a:lnTo>
                <a:lnTo>
                  <a:pt x="8238" y="369"/>
                </a:lnTo>
                <a:lnTo>
                  <a:pt x="8223" y="373"/>
                </a:lnTo>
                <a:lnTo>
                  <a:pt x="8217" y="375"/>
                </a:lnTo>
                <a:lnTo>
                  <a:pt x="8209" y="378"/>
                </a:lnTo>
                <a:lnTo>
                  <a:pt x="8203" y="382"/>
                </a:lnTo>
                <a:lnTo>
                  <a:pt x="8197" y="386"/>
                </a:lnTo>
                <a:lnTo>
                  <a:pt x="8186" y="393"/>
                </a:lnTo>
                <a:lnTo>
                  <a:pt x="8174" y="398"/>
                </a:lnTo>
                <a:lnTo>
                  <a:pt x="8163" y="403"/>
                </a:lnTo>
                <a:lnTo>
                  <a:pt x="8151" y="408"/>
                </a:lnTo>
                <a:lnTo>
                  <a:pt x="8126" y="417"/>
                </a:lnTo>
                <a:lnTo>
                  <a:pt x="8102" y="425"/>
                </a:lnTo>
                <a:lnTo>
                  <a:pt x="8090" y="430"/>
                </a:lnTo>
                <a:lnTo>
                  <a:pt x="8079" y="436"/>
                </a:lnTo>
                <a:lnTo>
                  <a:pt x="8067" y="443"/>
                </a:lnTo>
                <a:lnTo>
                  <a:pt x="8056" y="450"/>
                </a:lnTo>
                <a:lnTo>
                  <a:pt x="8046" y="458"/>
                </a:lnTo>
                <a:lnTo>
                  <a:pt x="8036" y="467"/>
                </a:lnTo>
                <a:lnTo>
                  <a:pt x="8026" y="478"/>
                </a:lnTo>
                <a:lnTo>
                  <a:pt x="8018" y="490"/>
                </a:lnTo>
                <a:lnTo>
                  <a:pt x="8039" y="496"/>
                </a:lnTo>
                <a:lnTo>
                  <a:pt x="8059" y="500"/>
                </a:lnTo>
                <a:lnTo>
                  <a:pt x="8081" y="503"/>
                </a:lnTo>
                <a:lnTo>
                  <a:pt x="8102" y="505"/>
                </a:lnTo>
                <a:lnTo>
                  <a:pt x="8147" y="510"/>
                </a:lnTo>
                <a:lnTo>
                  <a:pt x="8191" y="515"/>
                </a:lnTo>
                <a:lnTo>
                  <a:pt x="8212" y="519"/>
                </a:lnTo>
                <a:lnTo>
                  <a:pt x="8232" y="525"/>
                </a:lnTo>
                <a:lnTo>
                  <a:pt x="8242" y="528"/>
                </a:lnTo>
                <a:lnTo>
                  <a:pt x="8253" y="532"/>
                </a:lnTo>
                <a:lnTo>
                  <a:pt x="8262" y="536"/>
                </a:lnTo>
                <a:lnTo>
                  <a:pt x="8272" y="541"/>
                </a:lnTo>
                <a:lnTo>
                  <a:pt x="8282" y="546"/>
                </a:lnTo>
                <a:lnTo>
                  <a:pt x="8290" y="552"/>
                </a:lnTo>
                <a:lnTo>
                  <a:pt x="8299" y="559"/>
                </a:lnTo>
                <a:lnTo>
                  <a:pt x="8307" y="566"/>
                </a:lnTo>
                <a:lnTo>
                  <a:pt x="8315" y="575"/>
                </a:lnTo>
                <a:lnTo>
                  <a:pt x="8323" y="584"/>
                </a:lnTo>
                <a:lnTo>
                  <a:pt x="8331" y="594"/>
                </a:lnTo>
                <a:lnTo>
                  <a:pt x="8337" y="604"/>
                </a:lnTo>
                <a:lnTo>
                  <a:pt x="8330" y="607"/>
                </a:lnTo>
                <a:lnTo>
                  <a:pt x="8323" y="609"/>
                </a:lnTo>
                <a:lnTo>
                  <a:pt x="8315" y="610"/>
                </a:lnTo>
                <a:lnTo>
                  <a:pt x="8307" y="610"/>
                </a:lnTo>
                <a:lnTo>
                  <a:pt x="8299" y="610"/>
                </a:lnTo>
                <a:lnTo>
                  <a:pt x="8292" y="609"/>
                </a:lnTo>
                <a:lnTo>
                  <a:pt x="8284" y="608"/>
                </a:lnTo>
                <a:lnTo>
                  <a:pt x="8275" y="606"/>
                </a:lnTo>
                <a:lnTo>
                  <a:pt x="8258" y="601"/>
                </a:lnTo>
                <a:lnTo>
                  <a:pt x="8241" y="595"/>
                </a:lnTo>
                <a:lnTo>
                  <a:pt x="8223" y="588"/>
                </a:lnTo>
                <a:lnTo>
                  <a:pt x="8205" y="581"/>
                </a:lnTo>
                <a:lnTo>
                  <a:pt x="8187" y="574"/>
                </a:lnTo>
                <a:lnTo>
                  <a:pt x="8167" y="568"/>
                </a:lnTo>
                <a:lnTo>
                  <a:pt x="8148" y="562"/>
                </a:lnTo>
                <a:lnTo>
                  <a:pt x="8128" y="558"/>
                </a:lnTo>
                <a:lnTo>
                  <a:pt x="8119" y="557"/>
                </a:lnTo>
                <a:lnTo>
                  <a:pt x="8109" y="557"/>
                </a:lnTo>
                <a:lnTo>
                  <a:pt x="8098" y="557"/>
                </a:lnTo>
                <a:lnTo>
                  <a:pt x="8088" y="558"/>
                </a:lnTo>
                <a:lnTo>
                  <a:pt x="8078" y="560"/>
                </a:lnTo>
                <a:lnTo>
                  <a:pt x="8067" y="563"/>
                </a:lnTo>
                <a:lnTo>
                  <a:pt x="8057" y="566"/>
                </a:lnTo>
                <a:lnTo>
                  <a:pt x="8047" y="571"/>
                </a:lnTo>
                <a:lnTo>
                  <a:pt x="8041" y="578"/>
                </a:lnTo>
                <a:lnTo>
                  <a:pt x="8032" y="583"/>
                </a:lnTo>
                <a:lnTo>
                  <a:pt x="8023" y="589"/>
                </a:lnTo>
                <a:lnTo>
                  <a:pt x="8013" y="595"/>
                </a:lnTo>
                <a:lnTo>
                  <a:pt x="7992" y="608"/>
                </a:lnTo>
                <a:lnTo>
                  <a:pt x="7972" y="621"/>
                </a:lnTo>
                <a:lnTo>
                  <a:pt x="7963" y="629"/>
                </a:lnTo>
                <a:lnTo>
                  <a:pt x="7956" y="637"/>
                </a:lnTo>
                <a:lnTo>
                  <a:pt x="7954" y="641"/>
                </a:lnTo>
                <a:lnTo>
                  <a:pt x="7951" y="646"/>
                </a:lnTo>
                <a:lnTo>
                  <a:pt x="7950" y="651"/>
                </a:lnTo>
                <a:lnTo>
                  <a:pt x="7949" y="655"/>
                </a:lnTo>
                <a:lnTo>
                  <a:pt x="7949" y="661"/>
                </a:lnTo>
                <a:lnTo>
                  <a:pt x="7949" y="666"/>
                </a:lnTo>
                <a:lnTo>
                  <a:pt x="7950" y="671"/>
                </a:lnTo>
                <a:lnTo>
                  <a:pt x="7952" y="677"/>
                </a:lnTo>
                <a:lnTo>
                  <a:pt x="7955" y="683"/>
                </a:lnTo>
                <a:lnTo>
                  <a:pt x="7959" y="690"/>
                </a:lnTo>
                <a:lnTo>
                  <a:pt x="7963" y="697"/>
                </a:lnTo>
                <a:lnTo>
                  <a:pt x="7970" y="704"/>
                </a:lnTo>
                <a:lnTo>
                  <a:pt x="7989" y="746"/>
                </a:lnTo>
                <a:lnTo>
                  <a:pt x="8008" y="790"/>
                </a:lnTo>
                <a:lnTo>
                  <a:pt x="8027" y="836"/>
                </a:lnTo>
                <a:lnTo>
                  <a:pt x="8045" y="882"/>
                </a:lnTo>
                <a:lnTo>
                  <a:pt x="8062" y="928"/>
                </a:lnTo>
                <a:lnTo>
                  <a:pt x="8077" y="977"/>
                </a:lnTo>
                <a:lnTo>
                  <a:pt x="8084" y="1001"/>
                </a:lnTo>
                <a:lnTo>
                  <a:pt x="8090" y="1025"/>
                </a:lnTo>
                <a:lnTo>
                  <a:pt x="8096" y="1049"/>
                </a:lnTo>
                <a:lnTo>
                  <a:pt x="8100" y="1074"/>
                </a:lnTo>
                <a:lnTo>
                  <a:pt x="8106" y="1098"/>
                </a:lnTo>
                <a:lnTo>
                  <a:pt x="8109" y="1123"/>
                </a:lnTo>
                <a:lnTo>
                  <a:pt x="8112" y="1147"/>
                </a:lnTo>
                <a:lnTo>
                  <a:pt x="8113" y="1171"/>
                </a:lnTo>
                <a:lnTo>
                  <a:pt x="8114" y="1196"/>
                </a:lnTo>
                <a:lnTo>
                  <a:pt x="8114" y="1221"/>
                </a:lnTo>
                <a:lnTo>
                  <a:pt x="8113" y="1245"/>
                </a:lnTo>
                <a:lnTo>
                  <a:pt x="8111" y="1269"/>
                </a:lnTo>
                <a:lnTo>
                  <a:pt x="8108" y="1293"/>
                </a:lnTo>
                <a:lnTo>
                  <a:pt x="8102" y="1317"/>
                </a:lnTo>
                <a:lnTo>
                  <a:pt x="8096" y="1342"/>
                </a:lnTo>
                <a:lnTo>
                  <a:pt x="8089" y="1365"/>
                </a:lnTo>
                <a:lnTo>
                  <a:pt x="8081" y="1388"/>
                </a:lnTo>
                <a:lnTo>
                  <a:pt x="8072" y="1412"/>
                </a:lnTo>
                <a:lnTo>
                  <a:pt x="8060" y="1434"/>
                </a:lnTo>
                <a:lnTo>
                  <a:pt x="8047" y="1458"/>
                </a:lnTo>
                <a:lnTo>
                  <a:pt x="8060" y="1455"/>
                </a:lnTo>
                <a:lnTo>
                  <a:pt x="8074" y="1453"/>
                </a:lnTo>
                <a:lnTo>
                  <a:pt x="8088" y="1453"/>
                </a:lnTo>
                <a:lnTo>
                  <a:pt x="8102" y="1454"/>
                </a:lnTo>
                <a:lnTo>
                  <a:pt x="8117" y="1455"/>
                </a:lnTo>
                <a:lnTo>
                  <a:pt x="8132" y="1459"/>
                </a:lnTo>
                <a:lnTo>
                  <a:pt x="8147" y="1463"/>
                </a:lnTo>
                <a:lnTo>
                  <a:pt x="8161" y="1468"/>
                </a:lnTo>
                <a:lnTo>
                  <a:pt x="8174" y="1475"/>
                </a:lnTo>
                <a:lnTo>
                  <a:pt x="8188" y="1482"/>
                </a:lnTo>
                <a:lnTo>
                  <a:pt x="8200" y="1491"/>
                </a:lnTo>
                <a:lnTo>
                  <a:pt x="8212" y="1501"/>
                </a:lnTo>
                <a:lnTo>
                  <a:pt x="8222" y="1512"/>
                </a:lnTo>
                <a:lnTo>
                  <a:pt x="8231" y="1524"/>
                </a:lnTo>
                <a:lnTo>
                  <a:pt x="8239" y="1538"/>
                </a:lnTo>
                <a:lnTo>
                  <a:pt x="8245" y="1552"/>
                </a:lnTo>
                <a:lnTo>
                  <a:pt x="8252" y="1588"/>
                </a:lnTo>
                <a:lnTo>
                  <a:pt x="8257" y="1622"/>
                </a:lnTo>
                <a:lnTo>
                  <a:pt x="8259" y="1657"/>
                </a:lnTo>
                <a:lnTo>
                  <a:pt x="8261" y="1691"/>
                </a:lnTo>
                <a:lnTo>
                  <a:pt x="8260" y="1726"/>
                </a:lnTo>
                <a:lnTo>
                  <a:pt x="8258" y="1760"/>
                </a:lnTo>
                <a:lnTo>
                  <a:pt x="8255" y="1794"/>
                </a:lnTo>
                <a:lnTo>
                  <a:pt x="8250" y="1828"/>
                </a:lnTo>
                <a:lnTo>
                  <a:pt x="8243" y="1861"/>
                </a:lnTo>
                <a:lnTo>
                  <a:pt x="8235" y="1893"/>
                </a:lnTo>
                <a:lnTo>
                  <a:pt x="8227" y="1925"/>
                </a:lnTo>
                <a:lnTo>
                  <a:pt x="8217" y="1957"/>
                </a:lnTo>
                <a:lnTo>
                  <a:pt x="8204" y="1987"/>
                </a:lnTo>
                <a:lnTo>
                  <a:pt x="8192" y="2017"/>
                </a:lnTo>
                <a:lnTo>
                  <a:pt x="8179" y="2046"/>
                </a:lnTo>
                <a:lnTo>
                  <a:pt x="8163" y="2074"/>
                </a:lnTo>
                <a:lnTo>
                  <a:pt x="8177" y="2086"/>
                </a:lnTo>
                <a:lnTo>
                  <a:pt x="8192" y="2097"/>
                </a:lnTo>
                <a:lnTo>
                  <a:pt x="8207" y="2107"/>
                </a:lnTo>
                <a:lnTo>
                  <a:pt x="8225" y="2117"/>
                </a:lnTo>
                <a:lnTo>
                  <a:pt x="8260" y="2136"/>
                </a:lnTo>
                <a:lnTo>
                  <a:pt x="8298" y="2155"/>
                </a:lnTo>
                <a:lnTo>
                  <a:pt x="8337" y="2173"/>
                </a:lnTo>
                <a:lnTo>
                  <a:pt x="8376" y="2192"/>
                </a:lnTo>
                <a:lnTo>
                  <a:pt x="8414" y="2212"/>
                </a:lnTo>
                <a:lnTo>
                  <a:pt x="8451" y="2233"/>
                </a:lnTo>
                <a:lnTo>
                  <a:pt x="8469" y="2244"/>
                </a:lnTo>
                <a:lnTo>
                  <a:pt x="8485" y="2255"/>
                </a:lnTo>
                <a:lnTo>
                  <a:pt x="8501" y="2267"/>
                </a:lnTo>
                <a:lnTo>
                  <a:pt x="8515" y="2279"/>
                </a:lnTo>
                <a:lnTo>
                  <a:pt x="8529" y="2293"/>
                </a:lnTo>
                <a:lnTo>
                  <a:pt x="8541" y="2307"/>
                </a:lnTo>
                <a:lnTo>
                  <a:pt x="8551" y="2321"/>
                </a:lnTo>
                <a:lnTo>
                  <a:pt x="8560" y="2338"/>
                </a:lnTo>
                <a:lnTo>
                  <a:pt x="8569" y="2354"/>
                </a:lnTo>
                <a:lnTo>
                  <a:pt x="8574" y="2372"/>
                </a:lnTo>
                <a:lnTo>
                  <a:pt x="8578" y="2390"/>
                </a:lnTo>
                <a:lnTo>
                  <a:pt x="8580" y="2410"/>
                </a:lnTo>
                <a:lnTo>
                  <a:pt x="8580" y="2431"/>
                </a:lnTo>
                <a:lnTo>
                  <a:pt x="8577" y="2452"/>
                </a:lnTo>
                <a:lnTo>
                  <a:pt x="8573" y="2477"/>
                </a:lnTo>
                <a:lnTo>
                  <a:pt x="8566" y="2501"/>
                </a:lnTo>
                <a:lnTo>
                  <a:pt x="8551" y="2517"/>
                </a:lnTo>
                <a:lnTo>
                  <a:pt x="8537" y="2531"/>
                </a:lnTo>
                <a:lnTo>
                  <a:pt x="8521" y="2544"/>
                </a:lnTo>
                <a:lnTo>
                  <a:pt x="8506" y="2556"/>
                </a:lnTo>
                <a:lnTo>
                  <a:pt x="8489" y="2567"/>
                </a:lnTo>
                <a:lnTo>
                  <a:pt x="8472" y="2577"/>
                </a:lnTo>
                <a:lnTo>
                  <a:pt x="8454" y="2587"/>
                </a:lnTo>
                <a:lnTo>
                  <a:pt x="8437" y="2594"/>
                </a:lnTo>
                <a:lnTo>
                  <a:pt x="8418" y="2601"/>
                </a:lnTo>
                <a:lnTo>
                  <a:pt x="8400" y="2607"/>
                </a:lnTo>
                <a:lnTo>
                  <a:pt x="8381" y="2612"/>
                </a:lnTo>
                <a:lnTo>
                  <a:pt x="8362" y="2616"/>
                </a:lnTo>
                <a:lnTo>
                  <a:pt x="8342" y="2620"/>
                </a:lnTo>
                <a:lnTo>
                  <a:pt x="8323" y="2623"/>
                </a:lnTo>
                <a:lnTo>
                  <a:pt x="8302" y="2625"/>
                </a:lnTo>
                <a:lnTo>
                  <a:pt x="8282" y="2627"/>
                </a:lnTo>
                <a:lnTo>
                  <a:pt x="8240" y="2628"/>
                </a:lnTo>
                <a:lnTo>
                  <a:pt x="8199" y="2628"/>
                </a:lnTo>
                <a:lnTo>
                  <a:pt x="8157" y="2626"/>
                </a:lnTo>
                <a:lnTo>
                  <a:pt x="8116" y="2624"/>
                </a:lnTo>
                <a:lnTo>
                  <a:pt x="8033" y="2617"/>
                </a:lnTo>
                <a:lnTo>
                  <a:pt x="7955" y="2610"/>
                </a:lnTo>
                <a:lnTo>
                  <a:pt x="7945" y="2623"/>
                </a:lnTo>
                <a:lnTo>
                  <a:pt x="7937" y="2635"/>
                </a:lnTo>
                <a:lnTo>
                  <a:pt x="7931" y="2648"/>
                </a:lnTo>
                <a:lnTo>
                  <a:pt x="7925" y="2661"/>
                </a:lnTo>
                <a:lnTo>
                  <a:pt x="7921" y="2675"/>
                </a:lnTo>
                <a:lnTo>
                  <a:pt x="7919" y="2688"/>
                </a:lnTo>
                <a:lnTo>
                  <a:pt x="7918" y="2702"/>
                </a:lnTo>
                <a:lnTo>
                  <a:pt x="7917" y="2717"/>
                </a:lnTo>
                <a:lnTo>
                  <a:pt x="7918" y="2730"/>
                </a:lnTo>
                <a:lnTo>
                  <a:pt x="7919" y="2744"/>
                </a:lnTo>
                <a:lnTo>
                  <a:pt x="7921" y="2758"/>
                </a:lnTo>
                <a:lnTo>
                  <a:pt x="7924" y="2772"/>
                </a:lnTo>
                <a:lnTo>
                  <a:pt x="7931" y="2799"/>
                </a:lnTo>
                <a:lnTo>
                  <a:pt x="7938" y="2826"/>
                </a:lnTo>
                <a:lnTo>
                  <a:pt x="7944" y="2854"/>
                </a:lnTo>
                <a:lnTo>
                  <a:pt x="7950" y="2880"/>
                </a:lnTo>
                <a:lnTo>
                  <a:pt x="7951" y="2892"/>
                </a:lnTo>
                <a:lnTo>
                  <a:pt x="7953" y="2905"/>
                </a:lnTo>
                <a:lnTo>
                  <a:pt x="7953" y="2917"/>
                </a:lnTo>
                <a:lnTo>
                  <a:pt x="7953" y="2928"/>
                </a:lnTo>
                <a:lnTo>
                  <a:pt x="7951" y="2940"/>
                </a:lnTo>
                <a:lnTo>
                  <a:pt x="7949" y="2951"/>
                </a:lnTo>
                <a:lnTo>
                  <a:pt x="7945" y="2962"/>
                </a:lnTo>
                <a:lnTo>
                  <a:pt x="7940" y="2972"/>
                </a:lnTo>
                <a:lnTo>
                  <a:pt x="7933" y="2982"/>
                </a:lnTo>
                <a:lnTo>
                  <a:pt x="7924" y="2991"/>
                </a:lnTo>
                <a:lnTo>
                  <a:pt x="7914" y="3000"/>
                </a:lnTo>
                <a:lnTo>
                  <a:pt x="7902" y="3008"/>
                </a:lnTo>
                <a:lnTo>
                  <a:pt x="7876" y="3014"/>
                </a:lnTo>
                <a:lnTo>
                  <a:pt x="7851" y="3018"/>
                </a:lnTo>
                <a:lnTo>
                  <a:pt x="7827" y="3021"/>
                </a:lnTo>
                <a:lnTo>
                  <a:pt x="7803" y="3022"/>
                </a:lnTo>
                <a:lnTo>
                  <a:pt x="7778" y="3023"/>
                </a:lnTo>
                <a:lnTo>
                  <a:pt x="7752" y="3023"/>
                </a:lnTo>
                <a:lnTo>
                  <a:pt x="7725" y="3023"/>
                </a:lnTo>
                <a:lnTo>
                  <a:pt x="7694" y="3022"/>
                </a:lnTo>
                <a:lnTo>
                  <a:pt x="7677" y="3049"/>
                </a:lnTo>
                <a:lnTo>
                  <a:pt x="7663" y="3075"/>
                </a:lnTo>
                <a:lnTo>
                  <a:pt x="7649" y="3103"/>
                </a:lnTo>
                <a:lnTo>
                  <a:pt x="7634" y="3130"/>
                </a:lnTo>
                <a:lnTo>
                  <a:pt x="7622" y="3158"/>
                </a:lnTo>
                <a:lnTo>
                  <a:pt x="7609" y="3186"/>
                </a:lnTo>
                <a:lnTo>
                  <a:pt x="7599" y="3215"/>
                </a:lnTo>
                <a:lnTo>
                  <a:pt x="7589" y="3243"/>
                </a:lnTo>
                <a:lnTo>
                  <a:pt x="7579" y="3272"/>
                </a:lnTo>
                <a:lnTo>
                  <a:pt x="7570" y="3300"/>
                </a:lnTo>
                <a:lnTo>
                  <a:pt x="7563" y="3329"/>
                </a:lnTo>
                <a:lnTo>
                  <a:pt x="7556" y="3359"/>
                </a:lnTo>
                <a:lnTo>
                  <a:pt x="7551" y="3388"/>
                </a:lnTo>
                <a:lnTo>
                  <a:pt x="7546" y="3418"/>
                </a:lnTo>
                <a:lnTo>
                  <a:pt x="7541" y="3447"/>
                </a:lnTo>
                <a:lnTo>
                  <a:pt x="7538" y="3477"/>
                </a:lnTo>
                <a:lnTo>
                  <a:pt x="7536" y="3507"/>
                </a:lnTo>
                <a:lnTo>
                  <a:pt x="7535" y="3536"/>
                </a:lnTo>
                <a:lnTo>
                  <a:pt x="7535" y="3566"/>
                </a:lnTo>
                <a:lnTo>
                  <a:pt x="7536" y="3596"/>
                </a:lnTo>
                <a:lnTo>
                  <a:pt x="7538" y="3626"/>
                </a:lnTo>
                <a:lnTo>
                  <a:pt x="7541" y="3655"/>
                </a:lnTo>
                <a:lnTo>
                  <a:pt x="7546" y="3684"/>
                </a:lnTo>
                <a:lnTo>
                  <a:pt x="7551" y="3713"/>
                </a:lnTo>
                <a:lnTo>
                  <a:pt x="7557" y="3743"/>
                </a:lnTo>
                <a:lnTo>
                  <a:pt x="7564" y="3772"/>
                </a:lnTo>
                <a:lnTo>
                  <a:pt x="7572" y="3801"/>
                </a:lnTo>
                <a:lnTo>
                  <a:pt x="7582" y="3829"/>
                </a:lnTo>
                <a:lnTo>
                  <a:pt x="7592" y="3859"/>
                </a:lnTo>
                <a:lnTo>
                  <a:pt x="7604" y="3887"/>
                </a:lnTo>
                <a:lnTo>
                  <a:pt x="7617" y="3915"/>
                </a:lnTo>
                <a:lnTo>
                  <a:pt x="7631" y="3942"/>
                </a:lnTo>
                <a:lnTo>
                  <a:pt x="7624" y="3948"/>
                </a:lnTo>
                <a:lnTo>
                  <a:pt x="7620" y="3954"/>
                </a:lnTo>
                <a:lnTo>
                  <a:pt x="7616" y="3960"/>
                </a:lnTo>
                <a:lnTo>
                  <a:pt x="7614" y="3967"/>
                </a:lnTo>
                <a:lnTo>
                  <a:pt x="7611" y="3982"/>
                </a:lnTo>
                <a:lnTo>
                  <a:pt x="7611" y="3997"/>
                </a:lnTo>
                <a:lnTo>
                  <a:pt x="7612" y="4011"/>
                </a:lnTo>
                <a:lnTo>
                  <a:pt x="7610" y="4024"/>
                </a:lnTo>
                <a:lnTo>
                  <a:pt x="7609" y="4031"/>
                </a:lnTo>
                <a:lnTo>
                  <a:pt x="7606" y="4036"/>
                </a:lnTo>
                <a:lnTo>
                  <a:pt x="7602" y="4042"/>
                </a:lnTo>
                <a:lnTo>
                  <a:pt x="7597" y="4047"/>
                </a:lnTo>
                <a:lnTo>
                  <a:pt x="7591" y="4043"/>
                </a:lnTo>
                <a:lnTo>
                  <a:pt x="7586" y="4041"/>
                </a:lnTo>
                <a:lnTo>
                  <a:pt x="7581" y="4040"/>
                </a:lnTo>
                <a:lnTo>
                  <a:pt x="7575" y="4039"/>
                </a:lnTo>
                <a:lnTo>
                  <a:pt x="7569" y="4039"/>
                </a:lnTo>
                <a:lnTo>
                  <a:pt x="7564" y="4040"/>
                </a:lnTo>
                <a:lnTo>
                  <a:pt x="7559" y="4041"/>
                </a:lnTo>
                <a:lnTo>
                  <a:pt x="7554" y="4042"/>
                </a:lnTo>
                <a:lnTo>
                  <a:pt x="7544" y="4047"/>
                </a:lnTo>
                <a:lnTo>
                  <a:pt x="7532" y="4053"/>
                </a:lnTo>
                <a:lnTo>
                  <a:pt x="7522" y="4059"/>
                </a:lnTo>
                <a:lnTo>
                  <a:pt x="7511" y="4067"/>
                </a:lnTo>
                <a:lnTo>
                  <a:pt x="7500" y="4073"/>
                </a:lnTo>
                <a:lnTo>
                  <a:pt x="7489" y="4080"/>
                </a:lnTo>
                <a:lnTo>
                  <a:pt x="7478" y="4085"/>
                </a:lnTo>
                <a:lnTo>
                  <a:pt x="7466" y="4089"/>
                </a:lnTo>
                <a:lnTo>
                  <a:pt x="7460" y="4090"/>
                </a:lnTo>
                <a:lnTo>
                  <a:pt x="7454" y="4091"/>
                </a:lnTo>
                <a:lnTo>
                  <a:pt x="7449" y="4091"/>
                </a:lnTo>
                <a:lnTo>
                  <a:pt x="7443" y="4090"/>
                </a:lnTo>
                <a:lnTo>
                  <a:pt x="7436" y="4089"/>
                </a:lnTo>
                <a:lnTo>
                  <a:pt x="7430" y="4086"/>
                </a:lnTo>
                <a:lnTo>
                  <a:pt x="7424" y="4083"/>
                </a:lnTo>
                <a:lnTo>
                  <a:pt x="7418" y="4079"/>
                </a:lnTo>
                <a:lnTo>
                  <a:pt x="7417" y="4071"/>
                </a:lnTo>
                <a:lnTo>
                  <a:pt x="7418" y="4063"/>
                </a:lnTo>
                <a:lnTo>
                  <a:pt x="7419" y="4054"/>
                </a:lnTo>
                <a:lnTo>
                  <a:pt x="7420" y="4044"/>
                </a:lnTo>
                <a:lnTo>
                  <a:pt x="7423" y="4025"/>
                </a:lnTo>
                <a:lnTo>
                  <a:pt x="7425" y="4006"/>
                </a:lnTo>
                <a:lnTo>
                  <a:pt x="7425" y="3997"/>
                </a:lnTo>
                <a:lnTo>
                  <a:pt x="7424" y="3987"/>
                </a:lnTo>
                <a:lnTo>
                  <a:pt x="7422" y="3979"/>
                </a:lnTo>
                <a:lnTo>
                  <a:pt x="7419" y="3970"/>
                </a:lnTo>
                <a:lnTo>
                  <a:pt x="7414" y="3961"/>
                </a:lnTo>
                <a:lnTo>
                  <a:pt x="7408" y="3954"/>
                </a:lnTo>
                <a:lnTo>
                  <a:pt x="7399" y="3948"/>
                </a:lnTo>
                <a:lnTo>
                  <a:pt x="7388" y="3942"/>
                </a:lnTo>
                <a:lnTo>
                  <a:pt x="7381" y="3948"/>
                </a:lnTo>
                <a:lnTo>
                  <a:pt x="7375" y="3954"/>
                </a:lnTo>
                <a:lnTo>
                  <a:pt x="7370" y="3961"/>
                </a:lnTo>
                <a:lnTo>
                  <a:pt x="7365" y="3967"/>
                </a:lnTo>
                <a:lnTo>
                  <a:pt x="7362" y="3974"/>
                </a:lnTo>
                <a:lnTo>
                  <a:pt x="7360" y="3981"/>
                </a:lnTo>
                <a:lnTo>
                  <a:pt x="7359" y="3987"/>
                </a:lnTo>
                <a:lnTo>
                  <a:pt x="7358" y="3993"/>
                </a:lnTo>
                <a:lnTo>
                  <a:pt x="7358" y="4000"/>
                </a:lnTo>
                <a:lnTo>
                  <a:pt x="7359" y="4006"/>
                </a:lnTo>
                <a:lnTo>
                  <a:pt x="7360" y="4013"/>
                </a:lnTo>
                <a:lnTo>
                  <a:pt x="7362" y="4019"/>
                </a:lnTo>
                <a:lnTo>
                  <a:pt x="7366" y="4033"/>
                </a:lnTo>
                <a:lnTo>
                  <a:pt x="7372" y="4046"/>
                </a:lnTo>
                <a:lnTo>
                  <a:pt x="7377" y="4059"/>
                </a:lnTo>
                <a:lnTo>
                  <a:pt x="7382" y="4073"/>
                </a:lnTo>
                <a:lnTo>
                  <a:pt x="7386" y="4087"/>
                </a:lnTo>
                <a:lnTo>
                  <a:pt x="7388" y="4102"/>
                </a:lnTo>
                <a:lnTo>
                  <a:pt x="7389" y="4109"/>
                </a:lnTo>
                <a:lnTo>
                  <a:pt x="7389" y="4116"/>
                </a:lnTo>
                <a:lnTo>
                  <a:pt x="7388" y="4124"/>
                </a:lnTo>
                <a:lnTo>
                  <a:pt x="7386" y="4131"/>
                </a:lnTo>
                <a:lnTo>
                  <a:pt x="7383" y="4138"/>
                </a:lnTo>
                <a:lnTo>
                  <a:pt x="7380" y="4146"/>
                </a:lnTo>
                <a:lnTo>
                  <a:pt x="7375" y="4153"/>
                </a:lnTo>
                <a:lnTo>
                  <a:pt x="7370" y="4160"/>
                </a:lnTo>
                <a:lnTo>
                  <a:pt x="7243" y="4160"/>
                </a:lnTo>
                <a:lnTo>
                  <a:pt x="7244" y="4148"/>
                </a:lnTo>
                <a:lnTo>
                  <a:pt x="7243" y="4135"/>
                </a:lnTo>
                <a:lnTo>
                  <a:pt x="7242" y="4129"/>
                </a:lnTo>
                <a:lnTo>
                  <a:pt x="7239" y="4123"/>
                </a:lnTo>
                <a:lnTo>
                  <a:pt x="7237" y="4120"/>
                </a:lnTo>
                <a:lnTo>
                  <a:pt x="7235" y="4118"/>
                </a:lnTo>
                <a:lnTo>
                  <a:pt x="7232" y="4115"/>
                </a:lnTo>
                <a:lnTo>
                  <a:pt x="7229" y="4113"/>
                </a:lnTo>
                <a:lnTo>
                  <a:pt x="7225" y="4122"/>
                </a:lnTo>
                <a:lnTo>
                  <a:pt x="7221" y="4128"/>
                </a:lnTo>
                <a:lnTo>
                  <a:pt x="7217" y="4134"/>
                </a:lnTo>
                <a:lnTo>
                  <a:pt x="7213" y="4138"/>
                </a:lnTo>
                <a:lnTo>
                  <a:pt x="7208" y="4142"/>
                </a:lnTo>
                <a:lnTo>
                  <a:pt x="7203" y="4144"/>
                </a:lnTo>
                <a:lnTo>
                  <a:pt x="7198" y="4146"/>
                </a:lnTo>
                <a:lnTo>
                  <a:pt x="7193" y="4147"/>
                </a:lnTo>
                <a:lnTo>
                  <a:pt x="7180" y="4147"/>
                </a:lnTo>
                <a:lnTo>
                  <a:pt x="7169" y="4145"/>
                </a:lnTo>
                <a:lnTo>
                  <a:pt x="7155" y="4141"/>
                </a:lnTo>
                <a:lnTo>
                  <a:pt x="7143" y="4137"/>
                </a:lnTo>
                <a:lnTo>
                  <a:pt x="7131" y="4134"/>
                </a:lnTo>
                <a:lnTo>
                  <a:pt x="7119" y="4132"/>
                </a:lnTo>
                <a:lnTo>
                  <a:pt x="7113" y="4131"/>
                </a:lnTo>
                <a:lnTo>
                  <a:pt x="7108" y="4131"/>
                </a:lnTo>
                <a:lnTo>
                  <a:pt x="7102" y="4131"/>
                </a:lnTo>
                <a:lnTo>
                  <a:pt x="7097" y="4133"/>
                </a:lnTo>
                <a:lnTo>
                  <a:pt x="7093" y="4135"/>
                </a:lnTo>
                <a:lnTo>
                  <a:pt x="7088" y="4138"/>
                </a:lnTo>
                <a:lnTo>
                  <a:pt x="7083" y="4142"/>
                </a:lnTo>
                <a:lnTo>
                  <a:pt x="7080" y="4147"/>
                </a:lnTo>
                <a:lnTo>
                  <a:pt x="7076" y="4153"/>
                </a:lnTo>
                <a:lnTo>
                  <a:pt x="7073" y="4160"/>
                </a:lnTo>
                <a:lnTo>
                  <a:pt x="7071" y="4169"/>
                </a:lnTo>
                <a:lnTo>
                  <a:pt x="7069" y="4179"/>
                </a:lnTo>
                <a:lnTo>
                  <a:pt x="7056" y="4183"/>
                </a:lnTo>
                <a:lnTo>
                  <a:pt x="7044" y="4185"/>
                </a:lnTo>
                <a:lnTo>
                  <a:pt x="7039" y="4185"/>
                </a:lnTo>
                <a:lnTo>
                  <a:pt x="7034" y="4185"/>
                </a:lnTo>
                <a:lnTo>
                  <a:pt x="7030" y="4184"/>
                </a:lnTo>
                <a:lnTo>
                  <a:pt x="7026" y="4183"/>
                </a:lnTo>
                <a:lnTo>
                  <a:pt x="7020" y="4179"/>
                </a:lnTo>
                <a:lnTo>
                  <a:pt x="7014" y="4174"/>
                </a:lnTo>
                <a:lnTo>
                  <a:pt x="7009" y="4168"/>
                </a:lnTo>
                <a:lnTo>
                  <a:pt x="7006" y="4160"/>
                </a:lnTo>
                <a:lnTo>
                  <a:pt x="7001" y="4144"/>
                </a:lnTo>
                <a:lnTo>
                  <a:pt x="6997" y="4128"/>
                </a:lnTo>
                <a:lnTo>
                  <a:pt x="6995" y="4120"/>
                </a:lnTo>
                <a:lnTo>
                  <a:pt x="6993" y="4112"/>
                </a:lnTo>
                <a:lnTo>
                  <a:pt x="6990" y="4105"/>
                </a:lnTo>
                <a:lnTo>
                  <a:pt x="6987" y="4099"/>
                </a:lnTo>
                <a:lnTo>
                  <a:pt x="6992" y="4096"/>
                </a:lnTo>
                <a:lnTo>
                  <a:pt x="6995" y="4091"/>
                </a:lnTo>
                <a:lnTo>
                  <a:pt x="6997" y="4087"/>
                </a:lnTo>
                <a:lnTo>
                  <a:pt x="6998" y="4083"/>
                </a:lnTo>
                <a:lnTo>
                  <a:pt x="6998" y="4080"/>
                </a:lnTo>
                <a:lnTo>
                  <a:pt x="6997" y="4076"/>
                </a:lnTo>
                <a:lnTo>
                  <a:pt x="6996" y="4072"/>
                </a:lnTo>
                <a:lnTo>
                  <a:pt x="6993" y="4068"/>
                </a:lnTo>
                <a:lnTo>
                  <a:pt x="6981" y="4052"/>
                </a:lnTo>
                <a:lnTo>
                  <a:pt x="6967" y="4037"/>
                </a:lnTo>
                <a:lnTo>
                  <a:pt x="6962" y="4041"/>
                </a:lnTo>
                <a:lnTo>
                  <a:pt x="6959" y="4045"/>
                </a:lnTo>
                <a:lnTo>
                  <a:pt x="6956" y="4050"/>
                </a:lnTo>
                <a:lnTo>
                  <a:pt x="6953" y="4055"/>
                </a:lnTo>
                <a:lnTo>
                  <a:pt x="6950" y="4065"/>
                </a:lnTo>
                <a:lnTo>
                  <a:pt x="6947" y="4077"/>
                </a:lnTo>
                <a:lnTo>
                  <a:pt x="6943" y="4087"/>
                </a:lnTo>
                <a:lnTo>
                  <a:pt x="6938" y="4098"/>
                </a:lnTo>
                <a:lnTo>
                  <a:pt x="6935" y="4103"/>
                </a:lnTo>
                <a:lnTo>
                  <a:pt x="6931" y="4107"/>
                </a:lnTo>
                <a:lnTo>
                  <a:pt x="6926" y="4110"/>
                </a:lnTo>
                <a:lnTo>
                  <a:pt x="6919" y="4113"/>
                </a:lnTo>
                <a:lnTo>
                  <a:pt x="6913" y="4110"/>
                </a:lnTo>
                <a:lnTo>
                  <a:pt x="6907" y="4106"/>
                </a:lnTo>
                <a:lnTo>
                  <a:pt x="6903" y="4102"/>
                </a:lnTo>
                <a:lnTo>
                  <a:pt x="6899" y="4098"/>
                </a:lnTo>
                <a:lnTo>
                  <a:pt x="6896" y="4092"/>
                </a:lnTo>
                <a:lnTo>
                  <a:pt x="6894" y="4087"/>
                </a:lnTo>
                <a:lnTo>
                  <a:pt x="6892" y="4081"/>
                </a:lnTo>
                <a:lnTo>
                  <a:pt x="6891" y="4076"/>
                </a:lnTo>
                <a:lnTo>
                  <a:pt x="6889" y="4064"/>
                </a:lnTo>
                <a:lnTo>
                  <a:pt x="6888" y="4051"/>
                </a:lnTo>
                <a:lnTo>
                  <a:pt x="6888" y="4037"/>
                </a:lnTo>
                <a:lnTo>
                  <a:pt x="6889" y="4024"/>
                </a:lnTo>
                <a:lnTo>
                  <a:pt x="6889" y="4010"/>
                </a:lnTo>
                <a:lnTo>
                  <a:pt x="6889" y="3996"/>
                </a:lnTo>
                <a:lnTo>
                  <a:pt x="6888" y="3982"/>
                </a:lnTo>
                <a:lnTo>
                  <a:pt x="6885" y="3968"/>
                </a:lnTo>
                <a:lnTo>
                  <a:pt x="6883" y="3961"/>
                </a:lnTo>
                <a:lnTo>
                  <a:pt x="6881" y="3955"/>
                </a:lnTo>
                <a:lnTo>
                  <a:pt x="6878" y="3949"/>
                </a:lnTo>
                <a:lnTo>
                  <a:pt x="6873" y="3943"/>
                </a:lnTo>
                <a:lnTo>
                  <a:pt x="6869" y="3938"/>
                </a:lnTo>
                <a:lnTo>
                  <a:pt x="6864" y="3933"/>
                </a:lnTo>
                <a:lnTo>
                  <a:pt x="6858" y="3928"/>
                </a:lnTo>
                <a:lnTo>
                  <a:pt x="6851" y="3923"/>
                </a:lnTo>
                <a:lnTo>
                  <a:pt x="6827" y="3956"/>
                </a:lnTo>
                <a:lnTo>
                  <a:pt x="6828" y="3943"/>
                </a:lnTo>
                <a:lnTo>
                  <a:pt x="6828" y="3930"/>
                </a:lnTo>
                <a:lnTo>
                  <a:pt x="6826" y="3919"/>
                </a:lnTo>
                <a:lnTo>
                  <a:pt x="6824" y="3909"/>
                </a:lnTo>
                <a:lnTo>
                  <a:pt x="6820" y="3900"/>
                </a:lnTo>
                <a:lnTo>
                  <a:pt x="6815" y="3892"/>
                </a:lnTo>
                <a:lnTo>
                  <a:pt x="6810" y="3886"/>
                </a:lnTo>
                <a:lnTo>
                  <a:pt x="6802" y="3879"/>
                </a:lnTo>
                <a:lnTo>
                  <a:pt x="6795" y="3874"/>
                </a:lnTo>
                <a:lnTo>
                  <a:pt x="6787" y="3870"/>
                </a:lnTo>
                <a:lnTo>
                  <a:pt x="6778" y="3866"/>
                </a:lnTo>
                <a:lnTo>
                  <a:pt x="6768" y="3863"/>
                </a:lnTo>
                <a:lnTo>
                  <a:pt x="6758" y="3861"/>
                </a:lnTo>
                <a:lnTo>
                  <a:pt x="6748" y="3860"/>
                </a:lnTo>
                <a:lnTo>
                  <a:pt x="6737" y="3859"/>
                </a:lnTo>
                <a:lnTo>
                  <a:pt x="6725" y="3858"/>
                </a:lnTo>
                <a:lnTo>
                  <a:pt x="6702" y="3858"/>
                </a:lnTo>
                <a:lnTo>
                  <a:pt x="6677" y="3860"/>
                </a:lnTo>
                <a:lnTo>
                  <a:pt x="6653" y="3862"/>
                </a:lnTo>
                <a:lnTo>
                  <a:pt x="6630" y="3866"/>
                </a:lnTo>
                <a:lnTo>
                  <a:pt x="6586" y="3872"/>
                </a:lnTo>
                <a:lnTo>
                  <a:pt x="6551" y="3876"/>
                </a:lnTo>
                <a:lnTo>
                  <a:pt x="6505" y="3895"/>
                </a:lnTo>
                <a:lnTo>
                  <a:pt x="6459" y="3916"/>
                </a:lnTo>
                <a:lnTo>
                  <a:pt x="6436" y="3927"/>
                </a:lnTo>
                <a:lnTo>
                  <a:pt x="6413" y="3939"/>
                </a:lnTo>
                <a:lnTo>
                  <a:pt x="6392" y="3952"/>
                </a:lnTo>
                <a:lnTo>
                  <a:pt x="6370" y="3966"/>
                </a:lnTo>
                <a:lnTo>
                  <a:pt x="6350" y="3981"/>
                </a:lnTo>
                <a:lnTo>
                  <a:pt x="6331" y="3997"/>
                </a:lnTo>
                <a:lnTo>
                  <a:pt x="6313" y="4013"/>
                </a:lnTo>
                <a:lnTo>
                  <a:pt x="6295" y="4031"/>
                </a:lnTo>
                <a:lnTo>
                  <a:pt x="6279" y="4049"/>
                </a:lnTo>
                <a:lnTo>
                  <a:pt x="6265" y="4069"/>
                </a:lnTo>
                <a:lnTo>
                  <a:pt x="6258" y="4079"/>
                </a:lnTo>
                <a:lnTo>
                  <a:pt x="6252" y="4090"/>
                </a:lnTo>
                <a:lnTo>
                  <a:pt x="6247" y="4102"/>
                </a:lnTo>
                <a:lnTo>
                  <a:pt x="6241" y="4113"/>
                </a:lnTo>
                <a:lnTo>
                  <a:pt x="6248" y="4122"/>
                </a:lnTo>
                <a:lnTo>
                  <a:pt x="6256" y="4129"/>
                </a:lnTo>
                <a:lnTo>
                  <a:pt x="6264" y="4136"/>
                </a:lnTo>
                <a:lnTo>
                  <a:pt x="6272" y="4141"/>
                </a:lnTo>
                <a:lnTo>
                  <a:pt x="6282" y="4146"/>
                </a:lnTo>
                <a:lnTo>
                  <a:pt x="6291" y="4150"/>
                </a:lnTo>
                <a:lnTo>
                  <a:pt x="6300" y="4154"/>
                </a:lnTo>
                <a:lnTo>
                  <a:pt x="6310" y="4157"/>
                </a:lnTo>
                <a:lnTo>
                  <a:pt x="6330" y="4162"/>
                </a:lnTo>
                <a:lnTo>
                  <a:pt x="6352" y="4165"/>
                </a:lnTo>
                <a:lnTo>
                  <a:pt x="6372" y="4168"/>
                </a:lnTo>
                <a:lnTo>
                  <a:pt x="6394" y="4170"/>
                </a:lnTo>
                <a:lnTo>
                  <a:pt x="6414" y="4172"/>
                </a:lnTo>
                <a:lnTo>
                  <a:pt x="6434" y="4175"/>
                </a:lnTo>
                <a:lnTo>
                  <a:pt x="6443" y="4177"/>
                </a:lnTo>
                <a:lnTo>
                  <a:pt x="6452" y="4180"/>
                </a:lnTo>
                <a:lnTo>
                  <a:pt x="6462" y="4183"/>
                </a:lnTo>
                <a:lnTo>
                  <a:pt x="6470" y="4186"/>
                </a:lnTo>
                <a:lnTo>
                  <a:pt x="6478" y="4190"/>
                </a:lnTo>
                <a:lnTo>
                  <a:pt x="6485" y="4195"/>
                </a:lnTo>
                <a:lnTo>
                  <a:pt x="6492" y="4200"/>
                </a:lnTo>
                <a:lnTo>
                  <a:pt x="6499" y="4206"/>
                </a:lnTo>
                <a:lnTo>
                  <a:pt x="6504" y="4213"/>
                </a:lnTo>
                <a:lnTo>
                  <a:pt x="6509" y="4222"/>
                </a:lnTo>
                <a:lnTo>
                  <a:pt x="6513" y="4231"/>
                </a:lnTo>
                <a:lnTo>
                  <a:pt x="6517" y="4241"/>
                </a:lnTo>
                <a:lnTo>
                  <a:pt x="6511" y="4247"/>
                </a:lnTo>
                <a:lnTo>
                  <a:pt x="6503" y="4253"/>
                </a:lnTo>
                <a:lnTo>
                  <a:pt x="6495" y="4257"/>
                </a:lnTo>
                <a:lnTo>
                  <a:pt x="6485" y="4262"/>
                </a:lnTo>
                <a:lnTo>
                  <a:pt x="6466" y="4271"/>
                </a:lnTo>
                <a:lnTo>
                  <a:pt x="6446" y="4280"/>
                </a:lnTo>
                <a:lnTo>
                  <a:pt x="6439" y="4284"/>
                </a:lnTo>
                <a:lnTo>
                  <a:pt x="6432" y="4290"/>
                </a:lnTo>
                <a:lnTo>
                  <a:pt x="6427" y="4295"/>
                </a:lnTo>
                <a:lnTo>
                  <a:pt x="6423" y="4302"/>
                </a:lnTo>
                <a:lnTo>
                  <a:pt x="6422" y="4305"/>
                </a:lnTo>
                <a:lnTo>
                  <a:pt x="6422" y="4309"/>
                </a:lnTo>
                <a:lnTo>
                  <a:pt x="6422" y="4313"/>
                </a:lnTo>
                <a:lnTo>
                  <a:pt x="6423" y="4317"/>
                </a:lnTo>
                <a:lnTo>
                  <a:pt x="6425" y="4321"/>
                </a:lnTo>
                <a:lnTo>
                  <a:pt x="6428" y="4325"/>
                </a:lnTo>
                <a:lnTo>
                  <a:pt x="6431" y="4330"/>
                </a:lnTo>
                <a:lnTo>
                  <a:pt x="6435" y="4335"/>
                </a:lnTo>
                <a:lnTo>
                  <a:pt x="6440" y="4343"/>
                </a:lnTo>
                <a:lnTo>
                  <a:pt x="6446" y="4351"/>
                </a:lnTo>
                <a:lnTo>
                  <a:pt x="6452" y="4356"/>
                </a:lnTo>
                <a:lnTo>
                  <a:pt x="6459" y="4361"/>
                </a:lnTo>
                <a:lnTo>
                  <a:pt x="6466" y="4366"/>
                </a:lnTo>
                <a:lnTo>
                  <a:pt x="6474" y="4370"/>
                </a:lnTo>
                <a:lnTo>
                  <a:pt x="6481" y="4373"/>
                </a:lnTo>
                <a:lnTo>
                  <a:pt x="6490" y="4375"/>
                </a:lnTo>
                <a:lnTo>
                  <a:pt x="6507" y="4380"/>
                </a:lnTo>
                <a:lnTo>
                  <a:pt x="6525" y="4383"/>
                </a:lnTo>
                <a:lnTo>
                  <a:pt x="6543" y="4385"/>
                </a:lnTo>
                <a:lnTo>
                  <a:pt x="6562" y="4388"/>
                </a:lnTo>
                <a:lnTo>
                  <a:pt x="6579" y="4390"/>
                </a:lnTo>
                <a:lnTo>
                  <a:pt x="6596" y="4394"/>
                </a:lnTo>
                <a:lnTo>
                  <a:pt x="6604" y="4396"/>
                </a:lnTo>
                <a:lnTo>
                  <a:pt x="6612" y="4399"/>
                </a:lnTo>
                <a:lnTo>
                  <a:pt x="6619" y="4402"/>
                </a:lnTo>
                <a:lnTo>
                  <a:pt x="6626" y="4406"/>
                </a:lnTo>
                <a:lnTo>
                  <a:pt x="6633" y="4410"/>
                </a:lnTo>
                <a:lnTo>
                  <a:pt x="6639" y="4415"/>
                </a:lnTo>
                <a:lnTo>
                  <a:pt x="6644" y="4421"/>
                </a:lnTo>
                <a:lnTo>
                  <a:pt x="6649" y="4428"/>
                </a:lnTo>
                <a:lnTo>
                  <a:pt x="6653" y="4435"/>
                </a:lnTo>
                <a:lnTo>
                  <a:pt x="6657" y="4444"/>
                </a:lnTo>
                <a:lnTo>
                  <a:pt x="6660" y="4453"/>
                </a:lnTo>
                <a:lnTo>
                  <a:pt x="6662" y="4463"/>
                </a:lnTo>
                <a:lnTo>
                  <a:pt x="6642" y="4478"/>
                </a:lnTo>
                <a:lnTo>
                  <a:pt x="6620" y="4490"/>
                </a:lnTo>
                <a:lnTo>
                  <a:pt x="6598" y="4501"/>
                </a:lnTo>
                <a:lnTo>
                  <a:pt x="6574" y="4512"/>
                </a:lnTo>
                <a:lnTo>
                  <a:pt x="6526" y="4532"/>
                </a:lnTo>
                <a:lnTo>
                  <a:pt x="6476" y="4552"/>
                </a:lnTo>
                <a:lnTo>
                  <a:pt x="6450" y="4562"/>
                </a:lnTo>
                <a:lnTo>
                  <a:pt x="6426" y="4573"/>
                </a:lnTo>
                <a:lnTo>
                  <a:pt x="6402" y="4585"/>
                </a:lnTo>
                <a:lnTo>
                  <a:pt x="6377" y="4598"/>
                </a:lnTo>
                <a:lnTo>
                  <a:pt x="6355" y="4614"/>
                </a:lnTo>
                <a:lnTo>
                  <a:pt x="6332" y="4630"/>
                </a:lnTo>
                <a:lnTo>
                  <a:pt x="6321" y="4638"/>
                </a:lnTo>
                <a:lnTo>
                  <a:pt x="6310" y="4648"/>
                </a:lnTo>
                <a:lnTo>
                  <a:pt x="6299" y="4657"/>
                </a:lnTo>
                <a:lnTo>
                  <a:pt x="6290" y="4668"/>
                </a:lnTo>
                <a:lnTo>
                  <a:pt x="6295" y="4672"/>
                </a:lnTo>
                <a:lnTo>
                  <a:pt x="6299" y="4678"/>
                </a:lnTo>
                <a:lnTo>
                  <a:pt x="6303" y="4683"/>
                </a:lnTo>
                <a:lnTo>
                  <a:pt x="6305" y="4689"/>
                </a:lnTo>
                <a:lnTo>
                  <a:pt x="6307" y="4696"/>
                </a:lnTo>
                <a:lnTo>
                  <a:pt x="6308" y="4702"/>
                </a:lnTo>
                <a:lnTo>
                  <a:pt x="6308" y="4709"/>
                </a:lnTo>
                <a:lnTo>
                  <a:pt x="6308" y="4717"/>
                </a:lnTo>
                <a:lnTo>
                  <a:pt x="6307" y="4732"/>
                </a:lnTo>
                <a:lnTo>
                  <a:pt x="6306" y="4747"/>
                </a:lnTo>
                <a:lnTo>
                  <a:pt x="6306" y="4755"/>
                </a:lnTo>
                <a:lnTo>
                  <a:pt x="6306" y="4762"/>
                </a:lnTo>
                <a:lnTo>
                  <a:pt x="6307" y="4770"/>
                </a:lnTo>
                <a:lnTo>
                  <a:pt x="6308" y="4777"/>
                </a:lnTo>
                <a:lnTo>
                  <a:pt x="6284" y="4810"/>
                </a:lnTo>
                <a:lnTo>
                  <a:pt x="6261" y="4842"/>
                </a:lnTo>
                <a:lnTo>
                  <a:pt x="6243" y="4876"/>
                </a:lnTo>
                <a:lnTo>
                  <a:pt x="6227" y="4909"/>
                </a:lnTo>
                <a:lnTo>
                  <a:pt x="6214" y="4942"/>
                </a:lnTo>
                <a:lnTo>
                  <a:pt x="6203" y="4975"/>
                </a:lnTo>
                <a:lnTo>
                  <a:pt x="6196" y="5009"/>
                </a:lnTo>
                <a:lnTo>
                  <a:pt x="6190" y="5042"/>
                </a:lnTo>
                <a:lnTo>
                  <a:pt x="6187" y="5075"/>
                </a:lnTo>
                <a:lnTo>
                  <a:pt x="6185" y="5109"/>
                </a:lnTo>
                <a:lnTo>
                  <a:pt x="6186" y="5143"/>
                </a:lnTo>
                <a:lnTo>
                  <a:pt x="6188" y="5177"/>
                </a:lnTo>
                <a:lnTo>
                  <a:pt x="6191" y="5210"/>
                </a:lnTo>
                <a:lnTo>
                  <a:pt x="6195" y="5245"/>
                </a:lnTo>
                <a:lnTo>
                  <a:pt x="6200" y="5279"/>
                </a:lnTo>
                <a:lnTo>
                  <a:pt x="6207" y="5314"/>
                </a:lnTo>
                <a:lnTo>
                  <a:pt x="6221" y="5384"/>
                </a:lnTo>
                <a:lnTo>
                  <a:pt x="6235" y="5454"/>
                </a:lnTo>
                <a:lnTo>
                  <a:pt x="6243" y="5490"/>
                </a:lnTo>
                <a:lnTo>
                  <a:pt x="6250" y="5526"/>
                </a:lnTo>
                <a:lnTo>
                  <a:pt x="6256" y="5562"/>
                </a:lnTo>
                <a:lnTo>
                  <a:pt x="6262" y="5598"/>
                </a:lnTo>
                <a:lnTo>
                  <a:pt x="6266" y="5635"/>
                </a:lnTo>
                <a:lnTo>
                  <a:pt x="6270" y="5672"/>
                </a:lnTo>
                <a:lnTo>
                  <a:pt x="6273" y="5709"/>
                </a:lnTo>
                <a:lnTo>
                  <a:pt x="6274" y="5747"/>
                </a:lnTo>
                <a:lnTo>
                  <a:pt x="6273" y="5785"/>
                </a:lnTo>
                <a:lnTo>
                  <a:pt x="6271" y="5823"/>
                </a:lnTo>
                <a:lnTo>
                  <a:pt x="6267" y="5862"/>
                </a:lnTo>
                <a:lnTo>
                  <a:pt x="6260" y="5901"/>
                </a:lnTo>
                <a:lnTo>
                  <a:pt x="6250" y="5944"/>
                </a:lnTo>
                <a:lnTo>
                  <a:pt x="6239" y="5989"/>
                </a:lnTo>
                <a:lnTo>
                  <a:pt x="6230" y="6032"/>
                </a:lnTo>
                <a:lnTo>
                  <a:pt x="6222" y="6076"/>
                </a:lnTo>
                <a:lnTo>
                  <a:pt x="6215" y="6121"/>
                </a:lnTo>
                <a:lnTo>
                  <a:pt x="6209" y="6166"/>
                </a:lnTo>
                <a:lnTo>
                  <a:pt x="6203" y="6210"/>
                </a:lnTo>
                <a:lnTo>
                  <a:pt x="6199" y="6255"/>
                </a:lnTo>
                <a:lnTo>
                  <a:pt x="6196" y="6300"/>
                </a:lnTo>
                <a:lnTo>
                  <a:pt x="6194" y="6344"/>
                </a:lnTo>
                <a:lnTo>
                  <a:pt x="6193" y="6389"/>
                </a:lnTo>
                <a:lnTo>
                  <a:pt x="6193" y="6434"/>
                </a:lnTo>
                <a:lnTo>
                  <a:pt x="6193" y="6478"/>
                </a:lnTo>
                <a:lnTo>
                  <a:pt x="6195" y="6523"/>
                </a:lnTo>
                <a:lnTo>
                  <a:pt x="6198" y="6567"/>
                </a:lnTo>
                <a:lnTo>
                  <a:pt x="6202" y="6611"/>
                </a:lnTo>
                <a:lnTo>
                  <a:pt x="6208" y="6656"/>
                </a:lnTo>
                <a:lnTo>
                  <a:pt x="6214" y="6699"/>
                </a:lnTo>
                <a:lnTo>
                  <a:pt x="6221" y="6743"/>
                </a:lnTo>
                <a:lnTo>
                  <a:pt x="6229" y="6786"/>
                </a:lnTo>
                <a:lnTo>
                  <a:pt x="6238" y="6829"/>
                </a:lnTo>
                <a:lnTo>
                  <a:pt x="6250" y="6872"/>
                </a:lnTo>
                <a:lnTo>
                  <a:pt x="6261" y="6914"/>
                </a:lnTo>
                <a:lnTo>
                  <a:pt x="6274" y="6956"/>
                </a:lnTo>
                <a:lnTo>
                  <a:pt x="6288" y="6998"/>
                </a:lnTo>
                <a:lnTo>
                  <a:pt x="6303" y="7039"/>
                </a:lnTo>
                <a:lnTo>
                  <a:pt x="6320" y="7080"/>
                </a:lnTo>
                <a:lnTo>
                  <a:pt x="6337" y="7120"/>
                </a:lnTo>
                <a:lnTo>
                  <a:pt x="6357" y="7160"/>
                </a:lnTo>
                <a:lnTo>
                  <a:pt x="6376" y="7199"/>
                </a:lnTo>
                <a:lnTo>
                  <a:pt x="6398" y="7237"/>
                </a:lnTo>
                <a:lnTo>
                  <a:pt x="6421" y="7276"/>
                </a:lnTo>
                <a:lnTo>
                  <a:pt x="6436" y="7291"/>
                </a:lnTo>
                <a:lnTo>
                  <a:pt x="6450" y="7306"/>
                </a:lnTo>
                <a:lnTo>
                  <a:pt x="6465" y="7323"/>
                </a:lnTo>
                <a:lnTo>
                  <a:pt x="6478" y="7340"/>
                </a:lnTo>
                <a:lnTo>
                  <a:pt x="6491" y="7359"/>
                </a:lnTo>
                <a:lnTo>
                  <a:pt x="6503" y="7379"/>
                </a:lnTo>
                <a:lnTo>
                  <a:pt x="6515" y="7398"/>
                </a:lnTo>
                <a:lnTo>
                  <a:pt x="6528" y="7418"/>
                </a:lnTo>
                <a:lnTo>
                  <a:pt x="6573" y="7501"/>
                </a:lnTo>
                <a:lnTo>
                  <a:pt x="6620" y="7583"/>
                </a:lnTo>
                <a:lnTo>
                  <a:pt x="6633" y="7602"/>
                </a:lnTo>
                <a:lnTo>
                  <a:pt x="6646" y="7621"/>
                </a:lnTo>
                <a:lnTo>
                  <a:pt x="6659" y="7641"/>
                </a:lnTo>
                <a:lnTo>
                  <a:pt x="6674" y="7659"/>
                </a:lnTo>
                <a:lnTo>
                  <a:pt x="6688" y="7676"/>
                </a:lnTo>
                <a:lnTo>
                  <a:pt x="6705" y="7692"/>
                </a:lnTo>
                <a:lnTo>
                  <a:pt x="6721" y="7707"/>
                </a:lnTo>
                <a:lnTo>
                  <a:pt x="6739" y="7721"/>
                </a:lnTo>
                <a:lnTo>
                  <a:pt x="6756" y="7734"/>
                </a:lnTo>
                <a:lnTo>
                  <a:pt x="6776" y="7745"/>
                </a:lnTo>
                <a:lnTo>
                  <a:pt x="6796" y="7756"/>
                </a:lnTo>
                <a:lnTo>
                  <a:pt x="6818" y="7765"/>
                </a:lnTo>
                <a:lnTo>
                  <a:pt x="6842" y="7772"/>
                </a:lnTo>
                <a:lnTo>
                  <a:pt x="6865" y="7778"/>
                </a:lnTo>
                <a:lnTo>
                  <a:pt x="6892" y="7782"/>
                </a:lnTo>
                <a:lnTo>
                  <a:pt x="6919" y="7783"/>
                </a:lnTo>
                <a:lnTo>
                  <a:pt x="6952" y="7782"/>
                </a:lnTo>
                <a:lnTo>
                  <a:pt x="6984" y="7783"/>
                </a:lnTo>
                <a:lnTo>
                  <a:pt x="7016" y="7784"/>
                </a:lnTo>
                <a:lnTo>
                  <a:pt x="7046" y="7788"/>
                </a:lnTo>
                <a:lnTo>
                  <a:pt x="7077" y="7793"/>
                </a:lnTo>
                <a:lnTo>
                  <a:pt x="7106" y="7800"/>
                </a:lnTo>
                <a:lnTo>
                  <a:pt x="7120" y="7804"/>
                </a:lnTo>
                <a:lnTo>
                  <a:pt x="7135" y="7809"/>
                </a:lnTo>
                <a:lnTo>
                  <a:pt x="7148" y="7814"/>
                </a:lnTo>
                <a:lnTo>
                  <a:pt x="7163" y="7819"/>
                </a:lnTo>
                <a:lnTo>
                  <a:pt x="7175" y="7825"/>
                </a:lnTo>
                <a:lnTo>
                  <a:pt x="7188" y="7832"/>
                </a:lnTo>
                <a:lnTo>
                  <a:pt x="7201" y="7839"/>
                </a:lnTo>
                <a:lnTo>
                  <a:pt x="7213" y="7847"/>
                </a:lnTo>
                <a:lnTo>
                  <a:pt x="7224" y="7855"/>
                </a:lnTo>
                <a:lnTo>
                  <a:pt x="7237" y="7864"/>
                </a:lnTo>
                <a:lnTo>
                  <a:pt x="7247" y="7873"/>
                </a:lnTo>
                <a:lnTo>
                  <a:pt x="7258" y="7884"/>
                </a:lnTo>
                <a:lnTo>
                  <a:pt x="7268" y="7895"/>
                </a:lnTo>
                <a:lnTo>
                  <a:pt x="7278" y="7906"/>
                </a:lnTo>
                <a:lnTo>
                  <a:pt x="7287" y="7918"/>
                </a:lnTo>
                <a:lnTo>
                  <a:pt x="7295" y="7930"/>
                </a:lnTo>
                <a:lnTo>
                  <a:pt x="7304" y="7943"/>
                </a:lnTo>
                <a:lnTo>
                  <a:pt x="7312" y="7957"/>
                </a:lnTo>
                <a:lnTo>
                  <a:pt x="7319" y="7972"/>
                </a:lnTo>
                <a:lnTo>
                  <a:pt x="7325" y="7987"/>
                </a:lnTo>
                <a:lnTo>
                  <a:pt x="7327" y="8002"/>
                </a:lnTo>
                <a:lnTo>
                  <a:pt x="7330" y="8017"/>
                </a:lnTo>
                <a:lnTo>
                  <a:pt x="7335" y="8031"/>
                </a:lnTo>
                <a:lnTo>
                  <a:pt x="7340" y="8045"/>
                </a:lnTo>
                <a:lnTo>
                  <a:pt x="7346" y="8059"/>
                </a:lnTo>
                <a:lnTo>
                  <a:pt x="7353" y="8072"/>
                </a:lnTo>
                <a:lnTo>
                  <a:pt x="7361" y="8086"/>
                </a:lnTo>
                <a:lnTo>
                  <a:pt x="7371" y="8099"/>
                </a:lnTo>
                <a:lnTo>
                  <a:pt x="7390" y="8125"/>
                </a:lnTo>
                <a:lnTo>
                  <a:pt x="7411" y="8151"/>
                </a:lnTo>
                <a:lnTo>
                  <a:pt x="7431" y="8176"/>
                </a:lnTo>
                <a:lnTo>
                  <a:pt x="7453" y="8201"/>
                </a:lnTo>
                <a:lnTo>
                  <a:pt x="7473" y="8227"/>
                </a:lnTo>
                <a:lnTo>
                  <a:pt x="7490" y="8252"/>
                </a:lnTo>
                <a:lnTo>
                  <a:pt x="7497" y="8266"/>
                </a:lnTo>
                <a:lnTo>
                  <a:pt x="7504" y="8279"/>
                </a:lnTo>
                <a:lnTo>
                  <a:pt x="7511" y="8292"/>
                </a:lnTo>
                <a:lnTo>
                  <a:pt x="7515" y="8306"/>
                </a:lnTo>
                <a:lnTo>
                  <a:pt x="7519" y="8319"/>
                </a:lnTo>
                <a:lnTo>
                  <a:pt x="7521" y="8333"/>
                </a:lnTo>
                <a:lnTo>
                  <a:pt x="7521" y="8347"/>
                </a:lnTo>
                <a:lnTo>
                  <a:pt x="7521" y="8362"/>
                </a:lnTo>
                <a:lnTo>
                  <a:pt x="7518" y="8376"/>
                </a:lnTo>
                <a:lnTo>
                  <a:pt x="7514" y="8392"/>
                </a:lnTo>
                <a:lnTo>
                  <a:pt x="7508" y="8408"/>
                </a:lnTo>
                <a:lnTo>
                  <a:pt x="7500" y="8423"/>
                </a:lnTo>
                <a:lnTo>
                  <a:pt x="7505" y="8433"/>
                </a:lnTo>
                <a:lnTo>
                  <a:pt x="7512" y="8443"/>
                </a:lnTo>
                <a:lnTo>
                  <a:pt x="7516" y="8453"/>
                </a:lnTo>
                <a:lnTo>
                  <a:pt x="7520" y="8464"/>
                </a:lnTo>
                <a:lnTo>
                  <a:pt x="7524" y="8474"/>
                </a:lnTo>
                <a:lnTo>
                  <a:pt x="7527" y="8485"/>
                </a:lnTo>
                <a:lnTo>
                  <a:pt x="7529" y="8496"/>
                </a:lnTo>
                <a:lnTo>
                  <a:pt x="7531" y="8508"/>
                </a:lnTo>
                <a:lnTo>
                  <a:pt x="7534" y="8530"/>
                </a:lnTo>
                <a:lnTo>
                  <a:pt x="7535" y="8553"/>
                </a:lnTo>
                <a:lnTo>
                  <a:pt x="7535" y="8576"/>
                </a:lnTo>
                <a:lnTo>
                  <a:pt x="7534" y="8598"/>
                </a:lnTo>
                <a:lnTo>
                  <a:pt x="7521" y="8607"/>
                </a:lnTo>
                <a:lnTo>
                  <a:pt x="7510" y="8616"/>
                </a:lnTo>
                <a:lnTo>
                  <a:pt x="7499" y="8626"/>
                </a:lnTo>
                <a:lnTo>
                  <a:pt x="7491" y="8636"/>
                </a:lnTo>
                <a:lnTo>
                  <a:pt x="7484" y="8646"/>
                </a:lnTo>
                <a:lnTo>
                  <a:pt x="7479" y="8655"/>
                </a:lnTo>
                <a:lnTo>
                  <a:pt x="7475" y="8665"/>
                </a:lnTo>
                <a:lnTo>
                  <a:pt x="7471" y="8675"/>
                </a:lnTo>
                <a:lnTo>
                  <a:pt x="7469" y="8685"/>
                </a:lnTo>
                <a:lnTo>
                  <a:pt x="7468" y="8695"/>
                </a:lnTo>
                <a:lnTo>
                  <a:pt x="7468" y="8706"/>
                </a:lnTo>
                <a:lnTo>
                  <a:pt x="7469" y="8716"/>
                </a:lnTo>
                <a:lnTo>
                  <a:pt x="7471" y="8727"/>
                </a:lnTo>
                <a:lnTo>
                  <a:pt x="7474" y="8737"/>
                </a:lnTo>
                <a:lnTo>
                  <a:pt x="7476" y="8748"/>
                </a:lnTo>
                <a:lnTo>
                  <a:pt x="7480" y="8760"/>
                </a:lnTo>
                <a:lnTo>
                  <a:pt x="7495" y="8804"/>
                </a:lnTo>
                <a:lnTo>
                  <a:pt x="7511" y="8850"/>
                </a:lnTo>
                <a:lnTo>
                  <a:pt x="7514" y="8861"/>
                </a:lnTo>
                <a:lnTo>
                  <a:pt x="7517" y="8873"/>
                </a:lnTo>
                <a:lnTo>
                  <a:pt x="7519" y="8886"/>
                </a:lnTo>
                <a:lnTo>
                  <a:pt x="7521" y="8897"/>
                </a:lnTo>
                <a:lnTo>
                  <a:pt x="7522" y="8909"/>
                </a:lnTo>
                <a:lnTo>
                  <a:pt x="7522" y="8921"/>
                </a:lnTo>
                <a:lnTo>
                  <a:pt x="7521" y="8933"/>
                </a:lnTo>
                <a:lnTo>
                  <a:pt x="7519" y="8945"/>
                </a:lnTo>
                <a:lnTo>
                  <a:pt x="7520" y="8969"/>
                </a:lnTo>
                <a:lnTo>
                  <a:pt x="7522" y="8993"/>
                </a:lnTo>
                <a:lnTo>
                  <a:pt x="7525" y="9018"/>
                </a:lnTo>
                <a:lnTo>
                  <a:pt x="7529" y="9042"/>
                </a:lnTo>
                <a:lnTo>
                  <a:pt x="7538" y="9090"/>
                </a:lnTo>
                <a:lnTo>
                  <a:pt x="7547" y="9139"/>
                </a:lnTo>
                <a:lnTo>
                  <a:pt x="7550" y="9162"/>
                </a:lnTo>
                <a:lnTo>
                  <a:pt x="7551" y="9186"/>
                </a:lnTo>
                <a:lnTo>
                  <a:pt x="7552" y="9209"/>
                </a:lnTo>
                <a:lnTo>
                  <a:pt x="7550" y="9233"/>
                </a:lnTo>
                <a:lnTo>
                  <a:pt x="7549" y="9244"/>
                </a:lnTo>
                <a:lnTo>
                  <a:pt x="7547" y="9256"/>
                </a:lnTo>
                <a:lnTo>
                  <a:pt x="7544" y="9268"/>
                </a:lnTo>
                <a:lnTo>
                  <a:pt x="7540" y="9279"/>
                </a:lnTo>
                <a:lnTo>
                  <a:pt x="7536" y="9291"/>
                </a:lnTo>
                <a:lnTo>
                  <a:pt x="7531" y="9302"/>
                </a:lnTo>
                <a:lnTo>
                  <a:pt x="7526" y="9313"/>
                </a:lnTo>
                <a:lnTo>
                  <a:pt x="7519" y="9324"/>
                </a:lnTo>
                <a:lnTo>
                  <a:pt x="7504" y="9332"/>
                </a:lnTo>
                <a:lnTo>
                  <a:pt x="7489" y="9341"/>
                </a:lnTo>
                <a:lnTo>
                  <a:pt x="7475" y="9352"/>
                </a:lnTo>
                <a:lnTo>
                  <a:pt x="7460" y="9364"/>
                </a:lnTo>
                <a:lnTo>
                  <a:pt x="7430" y="9391"/>
                </a:lnTo>
                <a:lnTo>
                  <a:pt x="7401" y="9415"/>
                </a:lnTo>
                <a:lnTo>
                  <a:pt x="7387" y="9424"/>
                </a:lnTo>
                <a:lnTo>
                  <a:pt x="7373" y="9432"/>
                </a:lnTo>
                <a:lnTo>
                  <a:pt x="7365" y="9435"/>
                </a:lnTo>
                <a:lnTo>
                  <a:pt x="7357" y="9437"/>
                </a:lnTo>
                <a:lnTo>
                  <a:pt x="7350" y="9438"/>
                </a:lnTo>
                <a:lnTo>
                  <a:pt x="7342" y="9439"/>
                </a:lnTo>
                <a:lnTo>
                  <a:pt x="7335" y="9439"/>
                </a:lnTo>
                <a:lnTo>
                  <a:pt x="7326" y="9437"/>
                </a:lnTo>
                <a:lnTo>
                  <a:pt x="7319" y="9435"/>
                </a:lnTo>
                <a:lnTo>
                  <a:pt x="7311" y="9431"/>
                </a:lnTo>
                <a:lnTo>
                  <a:pt x="7303" y="9427"/>
                </a:lnTo>
                <a:lnTo>
                  <a:pt x="7294" y="9421"/>
                </a:lnTo>
                <a:lnTo>
                  <a:pt x="7286" y="9414"/>
                </a:lnTo>
                <a:lnTo>
                  <a:pt x="7277" y="9405"/>
                </a:lnTo>
                <a:lnTo>
                  <a:pt x="7262" y="9413"/>
                </a:lnTo>
                <a:lnTo>
                  <a:pt x="7247" y="9421"/>
                </a:lnTo>
                <a:lnTo>
                  <a:pt x="7233" y="9427"/>
                </a:lnTo>
                <a:lnTo>
                  <a:pt x="7218" y="9432"/>
                </a:lnTo>
                <a:lnTo>
                  <a:pt x="7204" y="9436"/>
                </a:lnTo>
                <a:lnTo>
                  <a:pt x="7189" y="9438"/>
                </a:lnTo>
                <a:lnTo>
                  <a:pt x="7175" y="9440"/>
                </a:lnTo>
                <a:lnTo>
                  <a:pt x="7162" y="9440"/>
                </a:lnTo>
                <a:lnTo>
                  <a:pt x="7147" y="9440"/>
                </a:lnTo>
                <a:lnTo>
                  <a:pt x="7134" y="9438"/>
                </a:lnTo>
                <a:lnTo>
                  <a:pt x="7120" y="9436"/>
                </a:lnTo>
                <a:lnTo>
                  <a:pt x="7106" y="9432"/>
                </a:lnTo>
                <a:lnTo>
                  <a:pt x="7093" y="9427"/>
                </a:lnTo>
                <a:lnTo>
                  <a:pt x="7078" y="9421"/>
                </a:lnTo>
                <a:lnTo>
                  <a:pt x="7064" y="9413"/>
                </a:lnTo>
                <a:lnTo>
                  <a:pt x="7049" y="9405"/>
                </a:lnTo>
                <a:lnTo>
                  <a:pt x="7049" y="9398"/>
                </a:lnTo>
                <a:lnTo>
                  <a:pt x="7048" y="9390"/>
                </a:lnTo>
                <a:lnTo>
                  <a:pt x="7046" y="9383"/>
                </a:lnTo>
                <a:lnTo>
                  <a:pt x="7044" y="9377"/>
                </a:lnTo>
                <a:lnTo>
                  <a:pt x="7042" y="9371"/>
                </a:lnTo>
                <a:lnTo>
                  <a:pt x="7039" y="9366"/>
                </a:lnTo>
                <a:lnTo>
                  <a:pt x="7035" y="9361"/>
                </a:lnTo>
                <a:lnTo>
                  <a:pt x="7031" y="9357"/>
                </a:lnTo>
                <a:lnTo>
                  <a:pt x="7022" y="9350"/>
                </a:lnTo>
                <a:lnTo>
                  <a:pt x="7010" y="9343"/>
                </a:lnTo>
                <a:lnTo>
                  <a:pt x="6999" y="9338"/>
                </a:lnTo>
                <a:lnTo>
                  <a:pt x="6986" y="9334"/>
                </a:lnTo>
                <a:lnTo>
                  <a:pt x="6957" y="9328"/>
                </a:lnTo>
                <a:lnTo>
                  <a:pt x="6927" y="9323"/>
                </a:lnTo>
                <a:lnTo>
                  <a:pt x="6913" y="9320"/>
                </a:lnTo>
                <a:lnTo>
                  <a:pt x="6897" y="9317"/>
                </a:lnTo>
                <a:lnTo>
                  <a:pt x="6884" y="9314"/>
                </a:lnTo>
                <a:lnTo>
                  <a:pt x="6870" y="9310"/>
                </a:lnTo>
                <a:lnTo>
                  <a:pt x="6866" y="9283"/>
                </a:lnTo>
                <a:lnTo>
                  <a:pt x="6861" y="9254"/>
                </a:lnTo>
                <a:lnTo>
                  <a:pt x="6856" y="9227"/>
                </a:lnTo>
                <a:lnTo>
                  <a:pt x="6850" y="9199"/>
                </a:lnTo>
                <a:lnTo>
                  <a:pt x="6843" y="9172"/>
                </a:lnTo>
                <a:lnTo>
                  <a:pt x="6835" y="9144"/>
                </a:lnTo>
                <a:lnTo>
                  <a:pt x="6827" y="9116"/>
                </a:lnTo>
                <a:lnTo>
                  <a:pt x="6819" y="9089"/>
                </a:lnTo>
                <a:lnTo>
                  <a:pt x="6810" y="9062"/>
                </a:lnTo>
                <a:lnTo>
                  <a:pt x="6799" y="9035"/>
                </a:lnTo>
                <a:lnTo>
                  <a:pt x="6789" y="9008"/>
                </a:lnTo>
                <a:lnTo>
                  <a:pt x="6778" y="8982"/>
                </a:lnTo>
                <a:lnTo>
                  <a:pt x="6765" y="8956"/>
                </a:lnTo>
                <a:lnTo>
                  <a:pt x="6752" y="8931"/>
                </a:lnTo>
                <a:lnTo>
                  <a:pt x="6739" y="8906"/>
                </a:lnTo>
                <a:lnTo>
                  <a:pt x="6724" y="8881"/>
                </a:lnTo>
                <a:lnTo>
                  <a:pt x="6710" y="8857"/>
                </a:lnTo>
                <a:lnTo>
                  <a:pt x="6693" y="8834"/>
                </a:lnTo>
                <a:lnTo>
                  <a:pt x="6677" y="8812"/>
                </a:lnTo>
                <a:lnTo>
                  <a:pt x="6659" y="8790"/>
                </a:lnTo>
                <a:lnTo>
                  <a:pt x="6642" y="8769"/>
                </a:lnTo>
                <a:lnTo>
                  <a:pt x="6622" y="8748"/>
                </a:lnTo>
                <a:lnTo>
                  <a:pt x="6603" y="8729"/>
                </a:lnTo>
                <a:lnTo>
                  <a:pt x="6582" y="8710"/>
                </a:lnTo>
                <a:lnTo>
                  <a:pt x="6561" y="8693"/>
                </a:lnTo>
                <a:lnTo>
                  <a:pt x="6539" y="8676"/>
                </a:lnTo>
                <a:lnTo>
                  <a:pt x="6515" y="8661"/>
                </a:lnTo>
                <a:lnTo>
                  <a:pt x="6492" y="8646"/>
                </a:lnTo>
                <a:lnTo>
                  <a:pt x="6467" y="8633"/>
                </a:lnTo>
                <a:lnTo>
                  <a:pt x="6441" y="8619"/>
                </a:lnTo>
                <a:lnTo>
                  <a:pt x="6414" y="8608"/>
                </a:lnTo>
                <a:lnTo>
                  <a:pt x="6387" y="8598"/>
                </a:lnTo>
                <a:lnTo>
                  <a:pt x="6364" y="8578"/>
                </a:lnTo>
                <a:lnTo>
                  <a:pt x="6343" y="8557"/>
                </a:lnTo>
                <a:lnTo>
                  <a:pt x="6324" y="8535"/>
                </a:lnTo>
                <a:lnTo>
                  <a:pt x="6306" y="8513"/>
                </a:lnTo>
                <a:lnTo>
                  <a:pt x="6290" y="8489"/>
                </a:lnTo>
                <a:lnTo>
                  <a:pt x="6275" y="8466"/>
                </a:lnTo>
                <a:lnTo>
                  <a:pt x="6262" y="8442"/>
                </a:lnTo>
                <a:lnTo>
                  <a:pt x="6249" y="8418"/>
                </a:lnTo>
                <a:lnTo>
                  <a:pt x="6225" y="8369"/>
                </a:lnTo>
                <a:lnTo>
                  <a:pt x="6203" y="8319"/>
                </a:lnTo>
                <a:lnTo>
                  <a:pt x="6182" y="8270"/>
                </a:lnTo>
                <a:lnTo>
                  <a:pt x="6159" y="8219"/>
                </a:lnTo>
                <a:lnTo>
                  <a:pt x="6139" y="8202"/>
                </a:lnTo>
                <a:lnTo>
                  <a:pt x="6119" y="8184"/>
                </a:lnTo>
                <a:lnTo>
                  <a:pt x="6099" y="8165"/>
                </a:lnTo>
                <a:lnTo>
                  <a:pt x="6079" y="8144"/>
                </a:lnTo>
                <a:lnTo>
                  <a:pt x="6040" y="8099"/>
                </a:lnTo>
                <a:lnTo>
                  <a:pt x="5999" y="8054"/>
                </a:lnTo>
                <a:lnTo>
                  <a:pt x="5978" y="8031"/>
                </a:lnTo>
                <a:lnTo>
                  <a:pt x="5957" y="8009"/>
                </a:lnTo>
                <a:lnTo>
                  <a:pt x="5937" y="7986"/>
                </a:lnTo>
                <a:lnTo>
                  <a:pt x="5915" y="7965"/>
                </a:lnTo>
                <a:lnTo>
                  <a:pt x="5893" y="7945"/>
                </a:lnTo>
                <a:lnTo>
                  <a:pt x="5871" y="7926"/>
                </a:lnTo>
                <a:lnTo>
                  <a:pt x="5848" y="7908"/>
                </a:lnTo>
                <a:lnTo>
                  <a:pt x="5825" y="7893"/>
                </a:lnTo>
                <a:lnTo>
                  <a:pt x="5808" y="7917"/>
                </a:lnTo>
                <a:lnTo>
                  <a:pt x="5794" y="7942"/>
                </a:lnTo>
                <a:lnTo>
                  <a:pt x="5778" y="7967"/>
                </a:lnTo>
                <a:lnTo>
                  <a:pt x="5764" y="7993"/>
                </a:lnTo>
                <a:lnTo>
                  <a:pt x="5737" y="8047"/>
                </a:lnTo>
                <a:lnTo>
                  <a:pt x="5711" y="8101"/>
                </a:lnTo>
                <a:lnTo>
                  <a:pt x="5687" y="8156"/>
                </a:lnTo>
                <a:lnTo>
                  <a:pt x="5662" y="8211"/>
                </a:lnTo>
                <a:lnTo>
                  <a:pt x="5638" y="8267"/>
                </a:lnTo>
                <a:lnTo>
                  <a:pt x="5614" y="8321"/>
                </a:lnTo>
                <a:lnTo>
                  <a:pt x="5588" y="8375"/>
                </a:lnTo>
                <a:lnTo>
                  <a:pt x="5560" y="8429"/>
                </a:lnTo>
                <a:lnTo>
                  <a:pt x="5546" y="8455"/>
                </a:lnTo>
                <a:lnTo>
                  <a:pt x="5531" y="8480"/>
                </a:lnTo>
                <a:lnTo>
                  <a:pt x="5516" y="8507"/>
                </a:lnTo>
                <a:lnTo>
                  <a:pt x="5499" y="8531"/>
                </a:lnTo>
                <a:lnTo>
                  <a:pt x="5483" y="8555"/>
                </a:lnTo>
                <a:lnTo>
                  <a:pt x="5465" y="8579"/>
                </a:lnTo>
                <a:lnTo>
                  <a:pt x="5447" y="8602"/>
                </a:lnTo>
                <a:lnTo>
                  <a:pt x="5427" y="8624"/>
                </a:lnTo>
                <a:lnTo>
                  <a:pt x="5408" y="8647"/>
                </a:lnTo>
                <a:lnTo>
                  <a:pt x="5386" y="8668"/>
                </a:lnTo>
                <a:lnTo>
                  <a:pt x="5364" y="8688"/>
                </a:lnTo>
                <a:lnTo>
                  <a:pt x="5341" y="8708"/>
                </a:lnTo>
                <a:lnTo>
                  <a:pt x="5311" y="8703"/>
                </a:lnTo>
                <a:lnTo>
                  <a:pt x="5280" y="8698"/>
                </a:lnTo>
                <a:lnTo>
                  <a:pt x="5246" y="8691"/>
                </a:lnTo>
                <a:lnTo>
                  <a:pt x="5211" y="8682"/>
                </a:lnTo>
                <a:lnTo>
                  <a:pt x="5194" y="8677"/>
                </a:lnTo>
                <a:lnTo>
                  <a:pt x="5176" y="8671"/>
                </a:lnTo>
                <a:lnTo>
                  <a:pt x="5160" y="8665"/>
                </a:lnTo>
                <a:lnTo>
                  <a:pt x="5142" y="8659"/>
                </a:lnTo>
                <a:lnTo>
                  <a:pt x="5126" y="8652"/>
                </a:lnTo>
                <a:lnTo>
                  <a:pt x="5109" y="8644"/>
                </a:lnTo>
                <a:lnTo>
                  <a:pt x="5094" y="8636"/>
                </a:lnTo>
                <a:lnTo>
                  <a:pt x="5079" y="8627"/>
                </a:lnTo>
                <a:lnTo>
                  <a:pt x="5075" y="8642"/>
                </a:lnTo>
                <a:lnTo>
                  <a:pt x="5071" y="8655"/>
                </a:lnTo>
                <a:lnTo>
                  <a:pt x="5066" y="8669"/>
                </a:lnTo>
                <a:lnTo>
                  <a:pt x="5060" y="8682"/>
                </a:lnTo>
                <a:lnTo>
                  <a:pt x="5054" y="8695"/>
                </a:lnTo>
                <a:lnTo>
                  <a:pt x="5047" y="8708"/>
                </a:lnTo>
                <a:lnTo>
                  <a:pt x="5038" y="8720"/>
                </a:lnTo>
                <a:lnTo>
                  <a:pt x="5030" y="8733"/>
                </a:lnTo>
                <a:lnTo>
                  <a:pt x="4992" y="8782"/>
                </a:lnTo>
                <a:lnTo>
                  <a:pt x="4954" y="8830"/>
                </a:lnTo>
                <a:lnTo>
                  <a:pt x="4935" y="8854"/>
                </a:lnTo>
                <a:lnTo>
                  <a:pt x="4919" y="8878"/>
                </a:lnTo>
                <a:lnTo>
                  <a:pt x="4912" y="8891"/>
                </a:lnTo>
                <a:lnTo>
                  <a:pt x="4904" y="8903"/>
                </a:lnTo>
                <a:lnTo>
                  <a:pt x="4898" y="8916"/>
                </a:lnTo>
                <a:lnTo>
                  <a:pt x="4893" y="8929"/>
                </a:lnTo>
                <a:lnTo>
                  <a:pt x="4889" y="8942"/>
                </a:lnTo>
                <a:lnTo>
                  <a:pt x="4885" y="8955"/>
                </a:lnTo>
                <a:lnTo>
                  <a:pt x="4883" y="8968"/>
                </a:lnTo>
                <a:lnTo>
                  <a:pt x="4882" y="8982"/>
                </a:lnTo>
                <a:lnTo>
                  <a:pt x="4882" y="8995"/>
                </a:lnTo>
                <a:lnTo>
                  <a:pt x="4883" y="9011"/>
                </a:lnTo>
                <a:lnTo>
                  <a:pt x="4886" y="9025"/>
                </a:lnTo>
                <a:lnTo>
                  <a:pt x="4890" y="9040"/>
                </a:lnTo>
                <a:lnTo>
                  <a:pt x="4893" y="9054"/>
                </a:lnTo>
                <a:lnTo>
                  <a:pt x="4895" y="9068"/>
                </a:lnTo>
                <a:lnTo>
                  <a:pt x="4895" y="9082"/>
                </a:lnTo>
                <a:lnTo>
                  <a:pt x="4894" y="9096"/>
                </a:lnTo>
                <a:lnTo>
                  <a:pt x="4888" y="9124"/>
                </a:lnTo>
                <a:lnTo>
                  <a:pt x="4881" y="9153"/>
                </a:lnTo>
                <a:lnTo>
                  <a:pt x="4877" y="9168"/>
                </a:lnTo>
                <a:lnTo>
                  <a:pt x="4873" y="9182"/>
                </a:lnTo>
                <a:lnTo>
                  <a:pt x="4869" y="9197"/>
                </a:lnTo>
                <a:lnTo>
                  <a:pt x="4867" y="9212"/>
                </a:lnTo>
                <a:lnTo>
                  <a:pt x="4865" y="9228"/>
                </a:lnTo>
                <a:lnTo>
                  <a:pt x="4865" y="9243"/>
                </a:lnTo>
                <a:lnTo>
                  <a:pt x="4867" y="9260"/>
                </a:lnTo>
                <a:lnTo>
                  <a:pt x="4871" y="9277"/>
                </a:lnTo>
                <a:lnTo>
                  <a:pt x="4934" y="9406"/>
                </a:lnTo>
                <a:lnTo>
                  <a:pt x="4996" y="9535"/>
                </a:lnTo>
                <a:lnTo>
                  <a:pt x="5057" y="9664"/>
                </a:lnTo>
                <a:lnTo>
                  <a:pt x="5115" y="9793"/>
                </a:lnTo>
                <a:lnTo>
                  <a:pt x="5173" y="9921"/>
                </a:lnTo>
                <a:lnTo>
                  <a:pt x="5231" y="10049"/>
                </a:lnTo>
                <a:lnTo>
                  <a:pt x="5289" y="10177"/>
                </a:lnTo>
                <a:lnTo>
                  <a:pt x="5348" y="10304"/>
                </a:lnTo>
                <a:lnTo>
                  <a:pt x="5378" y="10366"/>
                </a:lnTo>
                <a:lnTo>
                  <a:pt x="5409" y="10430"/>
                </a:lnTo>
                <a:lnTo>
                  <a:pt x="5440" y="10492"/>
                </a:lnTo>
                <a:lnTo>
                  <a:pt x="5472" y="10556"/>
                </a:lnTo>
                <a:lnTo>
                  <a:pt x="5504" y="10618"/>
                </a:lnTo>
                <a:lnTo>
                  <a:pt x="5536" y="10680"/>
                </a:lnTo>
                <a:lnTo>
                  <a:pt x="5569" y="10742"/>
                </a:lnTo>
                <a:lnTo>
                  <a:pt x="5604" y="10804"/>
                </a:lnTo>
                <a:lnTo>
                  <a:pt x="5639" y="10865"/>
                </a:lnTo>
                <a:lnTo>
                  <a:pt x="5675" y="10927"/>
                </a:lnTo>
                <a:lnTo>
                  <a:pt x="5712" y="10987"/>
                </a:lnTo>
                <a:lnTo>
                  <a:pt x="5752" y="11048"/>
                </a:lnTo>
                <a:lnTo>
                  <a:pt x="5791" y="11108"/>
                </a:lnTo>
                <a:lnTo>
                  <a:pt x="5831" y="11169"/>
                </a:lnTo>
                <a:lnTo>
                  <a:pt x="5873" y="11228"/>
                </a:lnTo>
                <a:lnTo>
                  <a:pt x="5916" y="11288"/>
                </a:lnTo>
                <a:lnTo>
                  <a:pt x="5947" y="11351"/>
                </a:lnTo>
                <a:lnTo>
                  <a:pt x="5978" y="11416"/>
                </a:lnTo>
                <a:lnTo>
                  <a:pt x="6009" y="11480"/>
                </a:lnTo>
                <a:lnTo>
                  <a:pt x="6040" y="11545"/>
                </a:lnTo>
                <a:lnTo>
                  <a:pt x="6070" y="11609"/>
                </a:lnTo>
                <a:lnTo>
                  <a:pt x="6099" y="11676"/>
                </a:lnTo>
                <a:lnTo>
                  <a:pt x="6129" y="11742"/>
                </a:lnTo>
                <a:lnTo>
                  <a:pt x="6159" y="11809"/>
                </a:lnTo>
                <a:lnTo>
                  <a:pt x="6161" y="11820"/>
                </a:lnTo>
                <a:lnTo>
                  <a:pt x="6164" y="11831"/>
                </a:lnTo>
                <a:lnTo>
                  <a:pt x="6167" y="11843"/>
                </a:lnTo>
                <a:lnTo>
                  <a:pt x="6172" y="11855"/>
                </a:lnTo>
                <a:lnTo>
                  <a:pt x="6182" y="11881"/>
                </a:lnTo>
                <a:lnTo>
                  <a:pt x="6192" y="11908"/>
                </a:lnTo>
                <a:lnTo>
                  <a:pt x="6204" y="11934"/>
                </a:lnTo>
                <a:lnTo>
                  <a:pt x="6217" y="11961"/>
                </a:lnTo>
                <a:lnTo>
                  <a:pt x="6229" y="11987"/>
                </a:lnTo>
                <a:lnTo>
                  <a:pt x="6241" y="12012"/>
                </a:lnTo>
                <a:lnTo>
                  <a:pt x="6250" y="12053"/>
                </a:lnTo>
                <a:lnTo>
                  <a:pt x="6260" y="12092"/>
                </a:lnTo>
                <a:lnTo>
                  <a:pt x="6270" y="12131"/>
                </a:lnTo>
                <a:lnTo>
                  <a:pt x="6282" y="12170"/>
                </a:lnTo>
                <a:lnTo>
                  <a:pt x="6294" y="12209"/>
                </a:lnTo>
                <a:lnTo>
                  <a:pt x="6306" y="12248"/>
                </a:lnTo>
                <a:lnTo>
                  <a:pt x="6319" y="12287"/>
                </a:lnTo>
                <a:lnTo>
                  <a:pt x="6333" y="12326"/>
                </a:lnTo>
                <a:lnTo>
                  <a:pt x="6361" y="12403"/>
                </a:lnTo>
                <a:lnTo>
                  <a:pt x="6391" y="12481"/>
                </a:lnTo>
                <a:lnTo>
                  <a:pt x="6421" y="12559"/>
                </a:lnTo>
                <a:lnTo>
                  <a:pt x="6451" y="12636"/>
                </a:lnTo>
                <a:lnTo>
                  <a:pt x="6482" y="12714"/>
                </a:lnTo>
                <a:lnTo>
                  <a:pt x="6513" y="12793"/>
                </a:lnTo>
                <a:lnTo>
                  <a:pt x="6542" y="12871"/>
                </a:lnTo>
                <a:lnTo>
                  <a:pt x="6571" y="12950"/>
                </a:lnTo>
                <a:lnTo>
                  <a:pt x="6584" y="12990"/>
                </a:lnTo>
                <a:lnTo>
                  <a:pt x="6597" y="13030"/>
                </a:lnTo>
                <a:lnTo>
                  <a:pt x="6610" y="13070"/>
                </a:lnTo>
                <a:lnTo>
                  <a:pt x="6621" y="13110"/>
                </a:lnTo>
                <a:lnTo>
                  <a:pt x="6633" y="13151"/>
                </a:lnTo>
                <a:lnTo>
                  <a:pt x="6643" y="13192"/>
                </a:lnTo>
                <a:lnTo>
                  <a:pt x="6653" y="13233"/>
                </a:lnTo>
                <a:lnTo>
                  <a:pt x="6662" y="13274"/>
                </a:lnTo>
                <a:lnTo>
                  <a:pt x="6670" y="13283"/>
                </a:lnTo>
                <a:lnTo>
                  <a:pt x="6677" y="13292"/>
                </a:lnTo>
                <a:lnTo>
                  <a:pt x="6683" y="13303"/>
                </a:lnTo>
                <a:lnTo>
                  <a:pt x="6688" y="13313"/>
                </a:lnTo>
                <a:lnTo>
                  <a:pt x="6696" y="13334"/>
                </a:lnTo>
                <a:lnTo>
                  <a:pt x="6703" y="13356"/>
                </a:lnTo>
                <a:lnTo>
                  <a:pt x="6708" y="13379"/>
                </a:lnTo>
                <a:lnTo>
                  <a:pt x="6713" y="13402"/>
                </a:lnTo>
                <a:lnTo>
                  <a:pt x="6719" y="13427"/>
                </a:lnTo>
                <a:lnTo>
                  <a:pt x="6725" y="13450"/>
                </a:lnTo>
                <a:lnTo>
                  <a:pt x="6747" y="13511"/>
                </a:lnTo>
                <a:lnTo>
                  <a:pt x="6768" y="13574"/>
                </a:lnTo>
                <a:lnTo>
                  <a:pt x="6790" y="13635"/>
                </a:lnTo>
                <a:lnTo>
                  <a:pt x="6812" y="13697"/>
                </a:lnTo>
                <a:lnTo>
                  <a:pt x="6832" y="13759"/>
                </a:lnTo>
                <a:lnTo>
                  <a:pt x="6853" y="13821"/>
                </a:lnTo>
                <a:lnTo>
                  <a:pt x="6874" y="13882"/>
                </a:lnTo>
                <a:lnTo>
                  <a:pt x="6895" y="13945"/>
                </a:lnTo>
                <a:lnTo>
                  <a:pt x="6915" y="14006"/>
                </a:lnTo>
                <a:lnTo>
                  <a:pt x="6935" y="14069"/>
                </a:lnTo>
                <a:lnTo>
                  <a:pt x="6955" y="14131"/>
                </a:lnTo>
                <a:lnTo>
                  <a:pt x="6974" y="14195"/>
                </a:lnTo>
                <a:lnTo>
                  <a:pt x="6994" y="14257"/>
                </a:lnTo>
                <a:lnTo>
                  <a:pt x="7012" y="14322"/>
                </a:lnTo>
                <a:lnTo>
                  <a:pt x="7031" y="14385"/>
                </a:lnTo>
                <a:lnTo>
                  <a:pt x="7049" y="14450"/>
                </a:lnTo>
                <a:lnTo>
                  <a:pt x="7064" y="14468"/>
                </a:lnTo>
                <a:lnTo>
                  <a:pt x="7079" y="14486"/>
                </a:lnTo>
                <a:lnTo>
                  <a:pt x="7095" y="14505"/>
                </a:lnTo>
                <a:lnTo>
                  <a:pt x="7109" y="14525"/>
                </a:lnTo>
                <a:lnTo>
                  <a:pt x="7124" y="14545"/>
                </a:lnTo>
                <a:lnTo>
                  <a:pt x="7137" y="14568"/>
                </a:lnTo>
                <a:lnTo>
                  <a:pt x="7150" y="14590"/>
                </a:lnTo>
                <a:lnTo>
                  <a:pt x="7163" y="14612"/>
                </a:lnTo>
                <a:lnTo>
                  <a:pt x="7173" y="14636"/>
                </a:lnTo>
                <a:lnTo>
                  <a:pt x="7182" y="14659"/>
                </a:lnTo>
                <a:lnTo>
                  <a:pt x="7189" y="14684"/>
                </a:lnTo>
                <a:lnTo>
                  <a:pt x="7196" y="14709"/>
                </a:lnTo>
                <a:lnTo>
                  <a:pt x="7198" y="14721"/>
                </a:lnTo>
                <a:lnTo>
                  <a:pt x="7199" y="14734"/>
                </a:lnTo>
                <a:lnTo>
                  <a:pt x="7200" y="14746"/>
                </a:lnTo>
                <a:lnTo>
                  <a:pt x="7200" y="14759"/>
                </a:lnTo>
                <a:lnTo>
                  <a:pt x="7200" y="14772"/>
                </a:lnTo>
                <a:lnTo>
                  <a:pt x="7199" y="14784"/>
                </a:lnTo>
                <a:lnTo>
                  <a:pt x="7198" y="14797"/>
                </a:lnTo>
                <a:lnTo>
                  <a:pt x="7195" y="14811"/>
                </a:lnTo>
                <a:lnTo>
                  <a:pt x="7259" y="14810"/>
                </a:lnTo>
                <a:lnTo>
                  <a:pt x="7325" y="14808"/>
                </a:lnTo>
                <a:lnTo>
                  <a:pt x="7392" y="14804"/>
                </a:lnTo>
                <a:lnTo>
                  <a:pt x="7460" y="14800"/>
                </a:lnTo>
                <a:lnTo>
                  <a:pt x="7528" y="14795"/>
                </a:lnTo>
                <a:lnTo>
                  <a:pt x="7598" y="14790"/>
                </a:lnTo>
                <a:lnTo>
                  <a:pt x="7667" y="14783"/>
                </a:lnTo>
                <a:lnTo>
                  <a:pt x="7737" y="14775"/>
                </a:lnTo>
                <a:lnTo>
                  <a:pt x="7807" y="14765"/>
                </a:lnTo>
                <a:lnTo>
                  <a:pt x="7877" y="14754"/>
                </a:lnTo>
                <a:lnTo>
                  <a:pt x="7946" y="14742"/>
                </a:lnTo>
                <a:lnTo>
                  <a:pt x="8015" y="14728"/>
                </a:lnTo>
                <a:lnTo>
                  <a:pt x="8083" y="14712"/>
                </a:lnTo>
                <a:lnTo>
                  <a:pt x="8150" y="14695"/>
                </a:lnTo>
                <a:lnTo>
                  <a:pt x="8183" y="14685"/>
                </a:lnTo>
                <a:lnTo>
                  <a:pt x="8215" y="14675"/>
                </a:lnTo>
                <a:lnTo>
                  <a:pt x="8248" y="14664"/>
                </a:lnTo>
                <a:lnTo>
                  <a:pt x="8279" y="14654"/>
                </a:lnTo>
                <a:lnTo>
                  <a:pt x="8306" y="14651"/>
                </a:lnTo>
                <a:lnTo>
                  <a:pt x="8333" y="14649"/>
                </a:lnTo>
                <a:lnTo>
                  <a:pt x="8347" y="14649"/>
                </a:lnTo>
                <a:lnTo>
                  <a:pt x="8362" y="14650"/>
                </a:lnTo>
                <a:lnTo>
                  <a:pt x="8375" y="14651"/>
                </a:lnTo>
                <a:lnTo>
                  <a:pt x="8389" y="14654"/>
                </a:lnTo>
                <a:lnTo>
                  <a:pt x="8401" y="14657"/>
                </a:lnTo>
                <a:lnTo>
                  <a:pt x="8413" y="14661"/>
                </a:lnTo>
                <a:lnTo>
                  <a:pt x="8426" y="14666"/>
                </a:lnTo>
                <a:lnTo>
                  <a:pt x="8436" y="14672"/>
                </a:lnTo>
                <a:lnTo>
                  <a:pt x="8446" y="14681"/>
                </a:lnTo>
                <a:lnTo>
                  <a:pt x="8454" y="14689"/>
                </a:lnTo>
                <a:lnTo>
                  <a:pt x="8462" y="14699"/>
                </a:lnTo>
                <a:lnTo>
                  <a:pt x="8468" y="14711"/>
                </a:lnTo>
                <a:lnTo>
                  <a:pt x="8461" y="14752"/>
                </a:lnTo>
                <a:lnTo>
                  <a:pt x="8451" y="14792"/>
                </a:lnTo>
                <a:lnTo>
                  <a:pt x="8439" y="14830"/>
                </a:lnTo>
                <a:lnTo>
                  <a:pt x="8424" y="14867"/>
                </a:lnTo>
                <a:lnTo>
                  <a:pt x="8407" y="14902"/>
                </a:lnTo>
                <a:lnTo>
                  <a:pt x="8388" y="14937"/>
                </a:lnTo>
                <a:lnTo>
                  <a:pt x="8367" y="14969"/>
                </a:lnTo>
                <a:lnTo>
                  <a:pt x="8343" y="15000"/>
                </a:lnTo>
                <a:lnTo>
                  <a:pt x="8319" y="15030"/>
                </a:lnTo>
                <a:lnTo>
                  <a:pt x="8293" y="15060"/>
                </a:lnTo>
                <a:lnTo>
                  <a:pt x="8265" y="15088"/>
                </a:lnTo>
                <a:lnTo>
                  <a:pt x="8235" y="15115"/>
                </a:lnTo>
                <a:lnTo>
                  <a:pt x="8204" y="15141"/>
                </a:lnTo>
                <a:lnTo>
                  <a:pt x="8173" y="15166"/>
                </a:lnTo>
                <a:lnTo>
                  <a:pt x="8141" y="15191"/>
                </a:lnTo>
                <a:lnTo>
                  <a:pt x="8107" y="15215"/>
                </a:lnTo>
                <a:lnTo>
                  <a:pt x="8073" y="15238"/>
                </a:lnTo>
                <a:lnTo>
                  <a:pt x="8038" y="15260"/>
                </a:lnTo>
                <a:lnTo>
                  <a:pt x="8003" y="15282"/>
                </a:lnTo>
                <a:lnTo>
                  <a:pt x="7967" y="15304"/>
                </a:lnTo>
                <a:lnTo>
                  <a:pt x="7895" y="15347"/>
                </a:lnTo>
                <a:lnTo>
                  <a:pt x="7822" y="15388"/>
                </a:lnTo>
                <a:lnTo>
                  <a:pt x="7750" y="15429"/>
                </a:lnTo>
                <a:lnTo>
                  <a:pt x="7681" y="15471"/>
                </a:lnTo>
                <a:lnTo>
                  <a:pt x="7649" y="15491"/>
                </a:lnTo>
                <a:lnTo>
                  <a:pt x="7616" y="15512"/>
                </a:lnTo>
                <a:lnTo>
                  <a:pt x="7584" y="15533"/>
                </a:lnTo>
                <a:lnTo>
                  <a:pt x="7553" y="15554"/>
                </a:lnTo>
                <a:lnTo>
                  <a:pt x="7527" y="15566"/>
                </a:lnTo>
                <a:lnTo>
                  <a:pt x="7501" y="15576"/>
                </a:lnTo>
                <a:lnTo>
                  <a:pt x="7474" y="15585"/>
                </a:lnTo>
                <a:lnTo>
                  <a:pt x="7447" y="15593"/>
                </a:lnTo>
                <a:lnTo>
                  <a:pt x="7419" y="15600"/>
                </a:lnTo>
                <a:lnTo>
                  <a:pt x="7390" y="15606"/>
                </a:lnTo>
                <a:lnTo>
                  <a:pt x="7362" y="15612"/>
                </a:lnTo>
                <a:lnTo>
                  <a:pt x="7335" y="15618"/>
                </a:lnTo>
                <a:lnTo>
                  <a:pt x="7279" y="15628"/>
                </a:lnTo>
                <a:lnTo>
                  <a:pt x="7225" y="15637"/>
                </a:lnTo>
                <a:lnTo>
                  <a:pt x="7200" y="15642"/>
                </a:lnTo>
                <a:lnTo>
                  <a:pt x="7175" y="15647"/>
                </a:lnTo>
                <a:lnTo>
                  <a:pt x="7150" y="15653"/>
                </a:lnTo>
                <a:lnTo>
                  <a:pt x="7127" y="15659"/>
                </a:lnTo>
                <a:lnTo>
                  <a:pt x="7110" y="15656"/>
                </a:lnTo>
                <a:lnTo>
                  <a:pt x="7093" y="15654"/>
                </a:lnTo>
                <a:lnTo>
                  <a:pt x="7075" y="15655"/>
                </a:lnTo>
                <a:lnTo>
                  <a:pt x="7059" y="15657"/>
                </a:lnTo>
                <a:lnTo>
                  <a:pt x="7041" y="15660"/>
                </a:lnTo>
                <a:lnTo>
                  <a:pt x="7025" y="15665"/>
                </a:lnTo>
                <a:lnTo>
                  <a:pt x="7007" y="15670"/>
                </a:lnTo>
                <a:lnTo>
                  <a:pt x="6990" y="15676"/>
                </a:lnTo>
                <a:lnTo>
                  <a:pt x="6955" y="15689"/>
                </a:lnTo>
                <a:lnTo>
                  <a:pt x="6918" y="15700"/>
                </a:lnTo>
                <a:lnTo>
                  <a:pt x="6899" y="15705"/>
                </a:lnTo>
                <a:lnTo>
                  <a:pt x="6881" y="15708"/>
                </a:lnTo>
                <a:lnTo>
                  <a:pt x="6861" y="15711"/>
                </a:lnTo>
                <a:lnTo>
                  <a:pt x="6842" y="15712"/>
                </a:lnTo>
                <a:lnTo>
                  <a:pt x="6840" y="15722"/>
                </a:lnTo>
                <a:lnTo>
                  <a:pt x="6838" y="15733"/>
                </a:lnTo>
                <a:lnTo>
                  <a:pt x="6838" y="15744"/>
                </a:lnTo>
                <a:lnTo>
                  <a:pt x="6840" y="15756"/>
                </a:lnTo>
                <a:lnTo>
                  <a:pt x="6843" y="15782"/>
                </a:lnTo>
                <a:lnTo>
                  <a:pt x="6847" y="15809"/>
                </a:lnTo>
                <a:lnTo>
                  <a:pt x="6849" y="15824"/>
                </a:lnTo>
                <a:lnTo>
                  <a:pt x="6851" y="15838"/>
                </a:lnTo>
                <a:lnTo>
                  <a:pt x="6851" y="15851"/>
                </a:lnTo>
                <a:lnTo>
                  <a:pt x="6852" y="15865"/>
                </a:lnTo>
                <a:lnTo>
                  <a:pt x="6851" y="15878"/>
                </a:lnTo>
                <a:lnTo>
                  <a:pt x="6849" y="15891"/>
                </a:lnTo>
                <a:lnTo>
                  <a:pt x="6846" y="15903"/>
                </a:lnTo>
                <a:lnTo>
                  <a:pt x="6842" y="15915"/>
                </a:lnTo>
                <a:lnTo>
                  <a:pt x="6818" y="15919"/>
                </a:lnTo>
                <a:lnTo>
                  <a:pt x="6794" y="15923"/>
                </a:lnTo>
                <a:lnTo>
                  <a:pt x="6771" y="15929"/>
                </a:lnTo>
                <a:lnTo>
                  <a:pt x="6747" y="15935"/>
                </a:lnTo>
                <a:lnTo>
                  <a:pt x="6722" y="15944"/>
                </a:lnTo>
                <a:lnTo>
                  <a:pt x="6698" y="15952"/>
                </a:lnTo>
                <a:lnTo>
                  <a:pt x="6675" y="15960"/>
                </a:lnTo>
                <a:lnTo>
                  <a:pt x="6650" y="15969"/>
                </a:lnTo>
                <a:lnTo>
                  <a:pt x="6603" y="15989"/>
                </a:lnTo>
                <a:lnTo>
                  <a:pt x="6554" y="16009"/>
                </a:lnTo>
                <a:lnTo>
                  <a:pt x="6506" y="16030"/>
                </a:lnTo>
                <a:lnTo>
                  <a:pt x="6458" y="16051"/>
                </a:lnTo>
                <a:lnTo>
                  <a:pt x="6409" y="16071"/>
                </a:lnTo>
                <a:lnTo>
                  <a:pt x="6362" y="16089"/>
                </a:lnTo>
                <a:lnTo>
                  <a:pt x="6338" y="16097"/>
                </a:lnTo>
                <a:lnTo>
                  <a:pt x="6315" y="16104"/>
                </a:lnTo>
                <a:lnTo>
                  <a:pt x="6290" y="16110"/>
                </a:lnTo>
                <a:lnTo>
                  <a:pt x="6267" y="16116"/>
                </a:lnTo>
                <a:lnTo>
                  <a:pt x="6244" y="16121"/>
                </a:lnTo>
                <a:lnTo>
                  <a:pt x="6220" y="16124"/>
                </a:lnTo>
                <a:lnTo>
                  <a:pt x="6196" y="16127"/>
                </a:lnTo>
                <a:lnTo>
                  <a:pt x="6174" y="16128"/>
                </a:lnTo>
                <a:lnTo>
                  <a:pt x="6150" y="16128"/>
                </a:lnTo>
                <a:lnTo>
                  <a:pt x="6127" y="16127"/>
                </a:lnTo>
                <a:lnTo>
                  <a:pt x="6104" y="16124"/>
                </a:lnTo>
                <a:lnTo>
                  <a:pt x="6081" y="16119"/>
                </a:lnTo>
                <a:lnTo>
                  <a:pt x="6061" y="16105"/>
                </a:lnTo>
                <a:lnTo>
                  <a:pt x="6042" y="16090"/>
                </a:lnTo>
                <a:lnTo>
                  <a:pt x="6023" y="16074"/>
                </a:lnTo>
                <a:lnTo>
                  <a:pt x="6006" y="16057"/>
                </a:lnTo>
                <a:lnTo>
                  <a:pt x="5988" y="16040"/>
                </a:lnTo>
                <a:lnTo>
                  <a:pt x="5972" y="16022"/>
                </a:lnTo>
                <a:lnTo>
                  <a:pt x="5956" y="16003"/>
                </a:lnTo>
                <a:lnTo>
                  <a:pt x="5942" y="15984"/>
                </a:lnTo>
                <a:lnTo>
                  <a:pt x="5928" y="15965"/>
                </a:lnTo>
                <a:lnTo>
                  <a:pt x="5914" y="15944"/>
                </a:lnTo>
                <a:lnTo>
                  <a:pt x="5901" y="15923"/>
                </a:lnTo>
                <a:lnTo>
                  <a:pt x="5889" y="15901"/>
                </a:lnTo>
                <a:lnTo>
                  <a:pt x="5877" y="15880"/>
                </a:lnTo>
                <a:lnTo>
                  <a:pt x="5867" y="15857"/>
                </a:lnTo>
                <a:lnTo>
                  <a:pt x="5857" y="15835"/>
                </a:lnTo>
                <a:lnTo>
                  <a:pt x="5847" y="15811"/>
                </a:lnTo>
                <a:lnTo>
                  <a:pt x="5838" y="15788"/>
                </a:lnTo>
                <a:lnTo>
                  <a:pt x="5830" y="15764"/>
                </a:lnTo>
                <a:lnTo>
                  <a:pt x="5823" y="15741"/>
                </a:lnTo>
                <a:lnTo>
                  <a:pt x="5815" y="15717"/>
                </a:lnTo>
                <a:lnTo>
                  <a:pt x="5809" y="15693"/>
                </a:lnTo>
                <a:lnTo>
                  <a:pt x="5803" y="15667"/>
                </a:lnTo>
                <a:lnTo>
                  <a:pt x="5798" y="15643"/>
                </a:lnTo>
                <a:lnTo>
                  <a:pt x="5793" y="15618"/>
                </a:lnTo>
                <a:lnTo>
                  <a:pt x="5790" y="15594"/>
                </a:lnTo>
                <a:lnTo>
                  <a:pt x="5786" y="15569"/>
                </a:lnTo>
                <a:lnTo>
                  <a:pt x="5782" y="15544"/>
                </a:lnTo>
                <a:lnTo>
                  <a:pt x="5780" y="15519"/>
                </a:lnTo>
                <a:lnTo>
                  <a:pt x="5778" y="15495"/>
                </a:lnTo>
                <a:lnTo>
                  <a:pt x="5777" y="15471"/>
                </a:lnTo>
                <a:lnTo>
                  <a:pt x="5776" y="15447"/>
                </a:lnTo>
                <a:lnTo>
                  <a:pt x="5776" y="15422"/>
                </a:lnTo>
                <a:lnTo>
                  <a:pt x="5763" y="15424"/>
                </a:lnTo>
                <a:lnTo>
                  <a:pt x="5750" y="15425"/>
                </a:lnTo>
                <a:lnTo>
                  <a:pt x="5736" y="15426"/>
                </a:lnTo>
                <a:lnTo>
                  <a:pt x="5724" y="15426"/>
                </a:lnTo>
                <a:lnTo>
                  <a:pt x="5711" y="15426"/>
                </a:lnTo>
                <a:lnTo>
                  <a:pt x="5699" y="15424"/>
                </a:lnTo>
                <a:lnTo>
                  <a:pt x="5688" y="15422"/>
                </a:lnTo>
                <a:lnTo>
                  <a:pt x="5675" y="15420"/>
                </a:lnTo>
                <a:lnTo>
                  <a:pt x="5664" y="15417"/>
                </a:lnTo>
                <a:lnTo>
                  <a:pt x="5654" y="15413"/>
                </a:lnTo>
                <a:lnTo>
                  <a:pt x="5643" y="15409"/>
                </a:lnTo>
                <a:lnTo>
                  <a:pt x="5633" y="15404"/>
                </a:lnTo>
                <a:lnTo>
                  <a:pt x="5624" y="15398"/>
                </a:lnTo>
                <a:lnTo>
                  <a:pt x="5615" y="15393"/>
                </a:lnTo>
                <a:lnTo>
                  <a:pt x="5605" y="15386"/>
                </a:lnTo>
                <a:lnTo>
                  <a:pt x="5597" y="15379"/>
                </a:lnTo>
                <a:lnTo>
                  <a:pt x="5589" y="15294"/>
                </a:lnTo>
                <a:lnTo>
                  <a:pt x="5581" y="15210"/>
                </a:lnTo>
                <a:lnTo>
                  <a:pt x="5571" y="15125"/>
                </a:lnTo>
                <a:lnTo>
                  <a:pt x="5561" y="15041"/>
                </a:lnTo>
                <a:lnTo>
                  <a:pt x="5551" y="14957"/>
                </a:lnTo>
                <a:lnTo>
                  <a:pt x="5539" y="14874"/>
                </a:lnTo>
                <a:lnTo>
                  <a:pt x="5527" y="14790"/>
                </a:lnTo>
                <a:lnTo>
                  <a:pt x="5514" y="14708"/>
                </a:lnTo>
                <a:lnTo>
                  <a:pt x="5500" y="14625"/>
                </a:lnTo>
                <a:lnTo>
                  <a:pt x="5486" y="14542"/>
                </a:lnTo>
                <a:lnTo>
                  <a:pt x="5472" y="14461"/>
                </a:lnTo>
                <a:lnTo>
                  <a:pt x="5457" y="14378"/>
                </a:lnTo>
                <a:lnTo>
                  <a:pt x="5426" y="14215"/>
                </a:lnTo>
                <a:lnTo>
                  <a:pt x="5393" y="14053"/>
                </a:lnTo>
                <a:lnTo>
                  <a:pt x="5359" y="13890"/>
                </a:lnTo>
                <a:lnTo>
                  <a:pt x="5324" y="13728"/>
                </a:lnTo>
                <a:lnTo>
                  <a:pt x="5289" y="13567"/>
                </a:lnTo>
                <a:lnTo>
                  <a:pt x="5253" y="13405"/>
                </a:lnTo>
                <a:lnTo>
                  <a:pt x="5217" y="13243"/>
                </a:lnTo>
                <a:lnTo>
                  <a:pt x="5182" y="13082"/>
                </a:lnTo>
                <a:lnTo>
                  <a:pt x="5147" y="12920"/>
                </a:lnTo>
                <a:lnTo>
                  <a:pt x="5113" y="12757"/>
                </a:lnTo>
                <a:lnTo>
                  <a:pt x="5090" y="12666"/>
                </a:lnTo>
                <a:lnTo>
                  <a:pt x="5064" y="12575"/>
                </a:lnTo>
                <a:lnTo>
                  <a:pt x="5052" y="12530"/>
                </a:lnTo>
                <a:lnTo>
                  <a:pt x="5037" y="12485"/>
                </a:lnTo>
                <a:lnTo>
                  <a:pt x="5023" y="12442"/>
                </a:lnTo>
                <a:lnTo>
                  <a:pt x="5008" y="12397"/>
                </a:lnTo>
                <a:lnTo>
                  <a:pt x="4993" y="12354"/>
                </a:lnTo>
                <a:lnTo>
                  <a:pt x="4977" y="12312"/>
                </a:lnTo>
                <a:lnTo>
                  <a:pt x="4960" y="12268"/>
                </a:lnTo>
                <a:lnTo>
                  <a:pt x="4943" y="12226"/>
                </a:lnTo>
                <a:lnTo>
                  <a:pt x="4924" y="12185"/>
                </a:lnTo>
                <a:lnTo>
                  <a:pt x="4904" y="12143"/>
                </a:lnTo>
                <a:lnTo>
                  <a:pt x="4885" y="12102"/>
                </a:lnTo>
                <a:lnTo>
                  <a:pt x="4864" y="12062"/>
                </a:lnTo>
                <a:lnTo>
                  <a:pt x="4843" y="12021"/>
                </a:lnTo>
                <a:lnTo>
                  <a:pt x="4820" y="11981"/>
                </a:lnTo>
                <a:lnTo>
                  <a:pt x="4796" y="11942"/>
                </a:lnTo>
                <a:lnTo>
                  <a:pt x="4772" y="11902"/>
                </a:lnTo>
                <a:lnTo>
                  <a:pt x="4746" y="11864"/>
                </a:lnTo>
                <a:lnTo>
                  <a:pt x="4719" y="11827"/>
                </a:lnTo>
                <a:lnTo>
                  <a:pt x="4691" y="11789"/>
                </a:lnTo>
                <a:lnTo>
                  <a:pt x="4663" y="11751"/>
                </a:lnTo>
                <a:lnTo>
                  <a:pt x="4633" y="11715"/>
                </a:lnTo>
                <a:lnTo>
                  <a:pt x="4602" y="11679"/>
                </a:lnTo>
                <a:lnTo>
                  <a:pt x="4569" y="11643"/>
                </a:lnTo>
                <a:lnTo>
                  <a:pt x="4535" y="11608"/>
                </a:lnTo>
                <a:lnTo>
                  <a:pt x="4500" y="11573"/>
                </a:lnTo>
                <a:lnTo>
                  <a:pt x="4464" y="11539"/>
                </a:lnTo>
                <a:lnTo>
                  <a:pt x="4426" y="11505"/>
                </a:lnTo>
                <a:lnTo>
                  <a:pt x="4387" y="11472"/>
                </a:lnTo>
                <a:lnTo>
                  <a:pt x="4246" y="11316"/>
                </a:lnTo>
                <a:lnTo>
                  <a:pt x="4224" y="11358"/>
                </a:lnTo>
                <a:lnTo>
                  <a:pt x="4205" y="11402"/>
                </a:lnTo>
                <a:lnTo>
                  <a:pt x="4186" y="11447"/>
                </a:lnTo>
                <a:lnTo>
                  <a:pt x="4170" y="11491"/>
                </a:lnTo>
                <a:lnTo>
                  <a:pt x="4154" y="11538"/>
                </a:lnTo>
                <a:lnTo>
                  <a:pt x="4140" y="11584"/>
                </a:lnTo>
                <a:lnTo>
                  <a:pt x="4126" y="11630"/>
                </a:lnTo>
                <a:lnTo>
                  <a:pt x="4114" y="11678"/>
                </a:lnTo>
                <a:lnTo>
                  <a:pt x="4090" y="11772"/>
                </a:lnTo>
                <a:lnTo>
                  <a:pt x="4068" y="11867"/>
                </a:lnTo>
                <a:lnTo>
                  <a:pt x="4045" y="11963"/>
                </a:lnTo>
                <a:lnTo>
                  <a:pt x="4020" y="12057"/>
                </a:lnTo>
                <a:lnTo>
                  <a:pt x="4006" y="12103"/>
                </a:lnTo>
                <a:lnTo>
                  <a:pt x="3992" y="12149"/>
                </a:lnTo>
                <a:lnTo>
                  <a:pt x="3976" y="12195"/>
                </a:lnTo>
                <a:lnTo>
                  <a:pt x="3959" y="12239"/>
                </a:lnTo>
                <a:lnTo>
                  <a:pt x="3940" y="12283"/>
                </a:lnTo>
                <a:lnTo>
                  <a:pt x="3919" y="12326"/>
                </a:lnTo>
                <a:lnTo>
                  <a:pt x="3898" y="12368"/>
                </a:lnTo>
                <a:lnTo>
                  <a:pt x="3873" y="12409"/>
                </a:lnTo>
                <a:lnTo>
                  <a:pt x="3846" y="12449"/>
                </a:lnTo>
                <a:lnTo>
                  <a:pt x="3818" y="12488"/>
                </a:lnTo>
                <a:lnTo>
                  <a:pt x="3786" y="12525"/>
                </a:lnTo>
                <a:lnTo>
                  <a:pt x="3752" y="12562"/>
                </a:lnTo>
                <a:lnTo>
                  <a:pt x="3715" y="12596"/>
                </a:lnTo>
                <a:lnTo>
                  <a:pt x="3673" y="12629"/>
                </a:lnTo>
                <a:lnTo>
                  <a:pt x="3630" y="12661"/>
                </a:lnTo>
                <a:lnTo>
                  <a:pt x="3583" y="12691"/>
                </a:lnTo>
                <a:lnTo>
                  <a:pt x="3524" y="12733"/>
                </a:lnTo>
                <a:lnTo>
                  <a:pt x="3466" y="12775"/>
                </a:lnTo>
                <a:lnTo>
                  <a:pt x="3408" y="12819"/>
                </a:lnTo>
                <a:lnTo>
                  <a:pt x="3350" y="12863"/>
                </a:lnTo>
                <a:lnTo>
                  <a:pt x="3294" y="12908"/>
                </a:lnTo>
                <a:lnTo>
                  <a:pt x="3237" y="12955"/>
                </a:lnTo>
                <a:lnTo>
                  <a:pt x="3181" y="13002"/>
                </a:lnTo>
                <a:lnTo>
                  <a:pt x="3126" y="13050"/>
                </a:lnTo>
                <a:lnTo>
                  <a:pt x="3071" y="13098"/>
                </a:lnTo>
                <a:lnTo>
                  <a:pt x="3017" y="13147"/>
                </a:lnTo>
                <a:lnTo>
                  <a:pt x="2963" y="13197"/>
                </a:lnTo>
                <a:lnTo>
                  <a:pt x="2909" y="13247"/>
                </a:lnTo>
                <a:lnTo>
                  <a:pt x="2803" y="13349"/>
                </a:lnTo>
                <a:lnTo>
                  <a:pt x="2697" y="13453"/>
                </a:lnTo>
                <a:lnTo>
                  <a:pt x="2592" y="13558"/>
                </a:lnTo>
                <a:lnTo>
                  <a:pt x="2488" y="13664"/>
                </a:lnTo>
                <a:lnTo>
                  <a:pt x="2383" y="13772"/>
                </a:lnTo>
                <a:lnTo>
                  <a:pt x="2279" y="13881"/>
                </a:lnTo>
                <a:lnTo>
                  <a:pt x="2174" y="13990"/>
                </a:lnTo>
                <a:lnTo>
                  <a:pt x="2068" y="14099"/>
                </a:lnTo>
                <a:lnTo>
                  <a:pt x="1962" y="14209"/>
                </a:lnTo>
                <a:lnTo>
                  <a:pt x="1855" y="14318"/>
                </a:lnTo>
                <a:lnTo>
                  <a:pt x="1849" y="14323"/>
                </a:lnTo>
                <a:lnTo>
                  <a:pt x="1842" y="14328"/>
                </a:lnTo>
                <a:lnTo>
                  <a:pt x="1836" y="14333"/>
                </a:lnTo>
                <a:lnTo>
                  <a:pt x="1829" y="14336"/>
                </a:lnTo>
                <a:lnTo>
                  <a:pt x="1823" y="14339"/>
                </a:lnTo>
                <a:lnTo>
                  <a:pt x="1817" y="14341"/>
                </a:lnTo>
                <a:lnTo>
                  <a:pt x="1809" y="14343"/>
                </a:lnTo>
                <a:lnTo>
                  <a:pt x="1802" y="14344"/>
                </a:lnTo>
                <a:lnTo>
                  <a:pt x="1789" y="14345"/>
                </a:lnTo>
                <a:lnTo>
                  <a:pt x="1774" y="14344"/>
                </a:lnTo>
                <a:lnTo>
                  <a:pt x="1760" y="14341"/>
                </a:lnTo>
                <a:lnTo>
                  <a:pt x="1745" y="14337"/>
                </a:lnTo>
                <a:lnTo>
                  <a:pt x="1730" y="14332"/>
                </a:lnTo>
                <a:lnTo>
                  <a:pt x="1716" y="14326"/>
                </a:lnTo>
                <a:lnTo>
                  <a:pt x="1700" y="14320"/>
                </a:lnTo>
                <a:lnTo>
                  <a:pt x="1686" y="14313"/>
                </a:lnTo>
                <a:lnTo>
                  <a:pt x="1658" y="14299"/>
                </a:lnTo>
                <a:lnTo>
                  <a:pt x="1631" y="14288"/>
                </a:lnTo>
                <a:lnTo>
                  <a:pt x="1563" y="14222"/>
                </a:lnTo>
                <a:lnTo>
                  <a:pt x="1551" y="14241"/>
                </a:lnTo>
                <a:lnTo>
                  <a:pt x="1539" y="14260"/>
                </a:lnTo>
                <a:lnTo>
                  <a:pt x="1528" y="14280"/>
                </a:lnTo>
                <a:lnTo>
                  <a:pt x="1518" y="14302"/>
                </a:lnTo>
                <a:lnTo>
                  <a:pt x="1501" y="14345"/>
                </a:lnTo>
                <a:lnTo>
                  <a:pt x="1484" y="14390"/>
                </a:lnTo>
                <a:lnTo>
                  <a:pt x="1468" y="14438"/>
                </a:lnTo>
                <a:lnTo>
                  <a:pt x="1449" y="14484"/>
                </a:lnTo>
                <a:lnTo>
                  <a:pt x="1440" y="14507"/>
                </a:lnTo>
                <a:lnTo>
                  <a:pt x="1429" y="14529"/>
                </a:lnTo>
                <a:lnTo>
                  <a:pt x="1417" y="14551"/>
                </a:lnTo>
                <a:lnTo>
                  <a:pt x="1404" y="14574"/>
                </a:lnTo>
                <a:lnTo>
                  <a:pt x="1404" y="14595"/>
                </a:lnTo>
                <a:lnTo>
                  <a:pt x="1405" y="14617"/>
                </a:lnTo>
                <a:lnTo>
                  <a:pt x="1407" y="14637"/>
                </a:lnTo>
                <a:lnTo>
                  <a:pt x="1411" y="14657"/>
                </a:lnTo>
                <a:lnTo>
                  <a:pt x="1417" y="14677"/>
                </a:lnTo>
                <a:lnTo>
                  <a:pt x="1423" y="14697"/>
                </a:lnTo>
                <a:lnTo>
                  <a:pt x="1432" y="14715"/>
                </a:lnTo>
                <a:lnTo>
                  <a:pt x="1441" y="14734"/>
                </a:lnTo>
                <a:lnTo>
                  <a:pt x="1451" y="14751"/>
                </a:lnTo>
                <a:lnTo>
                  <a:pt x="1463" y="14769"/>
                </a:lnTo>
                <a:lnTo>
                  <a:pt x="1475" y="14785"/>
                </a:lnTo>
                <a:lnTo>
                  <a:pt x="1487" y="14802"/>
                </a:lnTo>
                <a:lnTo>
                  <a:pt x="1501" y="14819"/>
                </a:lnTo>
                <a:lnTo>
                  <a:pt x="1515" y="14835"/>
                </a:lnTo>
                <a:lnTo>
                  <a:pt x="1529" y="14851"/>
                </a:lnTo>
                <a:lnTo>
                  <a:pt x="1545" y="14866"/>
                </a:lnTo>
                <a:lnTo>
                  <a:pt x="1607" y="14925"/>
                </a:lnTo>
                <a:lnTo>
                  <a:pt x="1669" y="14983"/>
                </a:lnTo>
                <a:lnTo>
                  <a:pt x="1699" y="15011"/>
                </a:lnTo>
                <a:lnTo>
                  <a:pt x="1726" y="15038"/>
                </a:lnTo>
                <a:lnTo>
                  <a:pt x="1739" y="15052"/>
                </a:lnTo>
                <a:lnTo>
                  <a:pt x="1751" y="15067"/>
                </a:lnTo>
                <a:lnTo>
                  <a:pt x="1762" y="15081"/>
                </a:lnTo>
                <a:lnTo>
                  <a:pt x="1772" y="15095"/>
                </a:lnTo>
                <a:lnTo>
                  <a:pt x="1787" y="15102"/>
                </a:lnTo>
                <a:lnTo>
                  <a:pt x="1801" y="15110"/>
                </a:lnTo>
                <a:lnTo>
                  <a:pt x="1816" y="15119"/>
                </a:lnTo>
                <a:lnTo>
                  <a:pt x="1829" y="15128"/>
                </a:lnTo>
                <a:lnTo>
                  <a:pt x="1843" y="15138"/>
                </a:lnTo>
                <a:lnTo>
                  <a:pt x="1857" y="15148"/>
                </a:lnTo>
                <a:lnTo>
                  <a:pt x="1870" y="15159"/>
                </a:lnTo>
                <a:lnTo>
                  <a:pt x="1884" y="15170"/>
                </a:lnTo>
                <a:lnTo>
                  <a:pt x="1909" y="15194"/>
                </a:lnTo>
                <a:lnTo>
                  <a:pt x="1934" y="15220"/>
                </a:lnTo>
                <a:lnTo>
                  <a:pt x="1957" y="15246"/>
                </a:lnTo>
                <a:lnTo>
                  <a:pt x="1978" y="15274"/>
                </a:lnTo>
                <a:lnTo>
                  <a:pt x="1988" y="15289"/>
                </a:lnTo>
                <a:lnTo>
                  <a:pt x="1998" y="15303"/>
                </a:lnTo>
                <a:lnTo>
                  <a:pt x="2006" y="15319"/>
                </a:lnTo>
                <a:lnTo>
                  <a:pt x="2015" y="15334"/>
                </a:lnTo>
                <a:lnTo>
                  <a:pt x="2023" y="15349"/>
                </a:lnTo>
                <a:lnTo>
                  <a:pt x="2030" y="15364"/>
                </a:lnTo>
                <a:lnTo>
                  <a:pt x="2037" y="15380"/>
                </a:lnTo>
                <a:lnTo>
                  <a:pt x="2043" y="15395"/>
                </a:lnTo>
                <a:lnTo>
                  <a:pt x="2048" y="15411"/>
                </a:lnTo>
                <a:lnTo>
                  <a:pt x="2053" y="15427"/>
                </a:lnTo>
                <a:lnTo>
                  <a:pt x="2058" y="15443"/>
                </a:lnTo>
                <a:lnTo>
                  <a:pt x="2061" y="15459"/>
                </a:lnTo>
                <a:lnTo>
                  <a:pt x="2064" y="15475"/>
                </a:lnTo>
                <a:lnTo>
                  <a:pt x="2066" y="15490"/>
                </a:lnTo>
                <a:lnTo>
                  <a:pt x="2067" y="15506"/>
                </a:lnTo>
                <a:lnTo>
                  <a:pt x="2068" y="15521"/>
                </a:lnTo>
                <a:lnTo>
                  <a:pt x="2054" y="15525"/>
                </a:lnTo>
                <a:lnTo>
                  <a:pt x="2043" y="15530"/>
                </a:lnTo>
                <a:lnTo>
                  <a:pt x="2031" y="15536"/>
                </a:lnTo>
                <a:lnTo>
                  <a:pt x="2018" y="15543"/>
                </a:lnTo>
                <a:lnTo>
                  <a:pt x="1996" y="15557"/>
                </a:lnTo>
                <a:lnTo>
                  <a:pt x="1972" y="15572"/>
                </a:lnTo>
                <a:lnTo>
                  <a:pt x="1961" y="15578"/>
                </a:lnTo>
                <a:lnTo>
                  <a:pt x="1949" y="15583"/>
                </a:lnTo>
                <a:lnTo>
                  <a:pt x="1937" y="15586"/>
                </a:lnTo>
                <a:lnTo>
                  <a:pt x="1925" y="15588"/>
                </a:lnTo>
                <a:lnTo>
                  <a:pt x="1919" y="15588"/>
                </a:lnTo>
                <a:lnTo>
                  <a:pt x="1912" y="15587"/>
                </a:lnTo>
                <a:lnTo>
                  <a:pt x="1906" y="15586"/>
                </a:lnTo>
                <a:lnTo>
                  <a:pt x="1900" y="15584"/>
                </a:lnTo>
                <a:lnTo>
                  <a:pt x="1894" y="15582"/>
                </a:lnTo>
                <a:lnTo>
                  <a:pt x="1887" y="15578"/>
                </a:lnTo>
                <a:lnTo>
                  <a:pt x="1880" y="15574"/>
                </a:lnTo>
                <a:lnTo>
                  <a:pt x="1873" y="15569"/>
                </a:lnTo>
                <a:lnTo>
                  <a:pt x="1832" y="15550"/>
                </a:lnTo>
                <a:lnTo>
                  <a:pt x="1790" y="15532"/>
                </a:lnTo>
                <a:lnTo>
                  <a:pt x="1746" y="15515"/>
                </a:lnTo>
                <a:lnTo>
                  <a:pt x="1701" y="15499"/>
                </a:lnTo>
                <a:lnTo>
                  <a:pt x="1609" y="15467"/>
                </a:lnTo>
                <a:lnTo>
                  <a:pt x="1514" y="15434"/>
                </a:lnTo>
                <a:lnTo>
                  <a:pt x="1417" y="15403"/>
                </a:lnTo>
                <a:lnTo>
                  <a:pt x="1323" y="15369"/>
                </a:lnTo>
                <a:lnTo>
                  <a:pt x="1275" y="15352"/>
                </a:lnTo>
                <a:lnTo>
                  <a:pt x="1229" y="15333"/>
                </a:lnTo>
                <a:lnTo>
                  <a:pt x="1183" y="15314"/>
                </a:lnTo>
                <a:lnTo>
                  <a:pt x="1138" y="15292"/>
                </a:lnTo>
                <a:lnTo>
                  <a:pt x="1095" y="15271"/>
                </a:lnTo>
                <a:lnTo>
                  <a:pt x="1053" y="15248"/>
                </a:lnTo>
                <a:lnTo>
                  <a:pt x="1012" y="15224"/>
                </a:lnTo>
                <a:lnTo>
                  <a:pt x="973" y="15198"/>
                </a:lnTo>
                <a:lnTo>
                  <a:pt x="936" y="15169"/>
                </a:lnTo>
                <a:lnTo>
                  <a:pt x="901" y="15140"/>
                </a:lnTo>
                <a:lnTo>
                  <a:pt x="868" y="15108"/>
                </a:lnTo>
                <a:lnTo>
                  <a:pt x="837" y="15075"/>
                </a:lnTo>
                <a:lnTo>
                  <a:pt x="809" y="15038"/>
                </a:lnTo>
                <a:lnTo>
                  <a:pt x="783" y="15000"/>
                </a:lnTo>
                <a:lnTo>
                  <a:pt x="761" y="14959"/>
                </a:lnTo>
                <a:lnTo>
                  <a:pt x="741" y="14915"/>
                </a:lnTo>
                <a:lnTo>
                  <a:pt x="725" y="14868"/>
                </a:lnTo>
                <a:lnTo>
                  <a:pt x="712" y="14819"/>
                </a:lnTo>
                <a:lnTo>
                  <a:pt x="703" y="14766"/>
                </a:lnTo>
                <a:lnTo>
                  <a:pt x="697" y="14711"/>
                </a:lnTo>
                <a:lnTo>
                  <a:pt x="678" y="14658"/>
                </a:lnTo>
                <a:lnTo>
                  <a:pt x="660" y="14606"/>
                </a:lnTo>
                <a:lnTo>
                  <a:pt x="642" y="14551"/>
                </a:lnTo>
                <a:lnTo>
                  <a:pt x="625" y="14498"/>
                </a:lnTo>
                <a:lnTo>
                  <a:pt x="606" y="14445"/>
                </a:lnTo>
                <a:lnTo>
                  <a:pt x="586" y="14391"/>
                </a:lnTo>
                <a:lnTo>
                  <a:pt x="574" y="14365"/>
                </a:lnTo>
                <a:lnTo>
                  <a:pt x="563" y="14340"/>
                </a:lnTo>
                <a:lnTo>
                  <a:pt x="551" y="14314"/>
                </a:lnTo>
                <a:lnTo>
                  <a:pt x="537" y="14288"/>
                </a:lnTo>
                <a:lnTo>
                  <a:pt x="526" y="14299"/>
                </a:lnTo>
                <a:lnTo>
                  <a:pt x="514" y="14310"/>
                </a:lnTo>
                <a:lnTo>
                  <a:pt x="500" y="14318"/>
                </a:lnTo>
                <a:lnTo>
                  <a:pt x="488" y="14325"/>
                </a:lnTo>
                <a:lnTo>
                  <a:pt x="474" y="14332"/>
                </a:lnTo>
                <a:lnTo>
                  <a:pt x="461" y="14337"/>
                </a:lnTo>
                <a:lnTo>
                  <a:pt x="448" y="14342"/>
                </a:lnTo>
                <a:lnTo>
                  <a:pt x="434" y="14347"/>
                </a:lnTo>
                <a:lnTo>
                  <a:pt x="406" y="14355"/>
                </a:lnTo>
                <a:lnTo>
                  <a:pt x="378" y="14363"/>
                </a:lnTo>
                <a:lnTo>
                  <a:pt x="349" y="14372"/>
                </a:lnTo>
                <a:lnTo>
                  <a:pt x="319" y="14383"/>
                </a:lnTo>
                <a:lnTo>
                  <a:pt x="293" y="14352"/>
                </a:lnTo>
                <a:lnTo>
                  <a:pt x="269" y="14320"/>
                </a:lnTo>
                <a:lnTo>
                  <a:pt x="245" y="14287"/>
                </a:lnTo>
                <a:lnTo>
                  <a:pt x="221" y="14254"/>
                </a:lnTo>
                <a:lnTo>
                  <a:pt x="199" y="14220"/>
                </a:lnTo>
                <a:lnTo>
                  <a:pt x="177" y="14186"/>
                </a:lnTo>
                <a:lnTo>
                  <a:pt x="156" y="14151"/>
                </a:lnTo>
                <a:lnTo>
                  <a:pt x="136" y="14117"/>
                </a:lnTo>
                <a:lnTo>
                  <a:pt x="116" y="14082"/>
                </a:lnTo>
                <a:lnTo>
                  <a:pt x="98" y="14047"/>
                </a:lnTo>
                <a:lnTo>
                  <a:pt x="80" y="14013"/>
                </a:lnTo>
                <a:lnTo>
                  <a:pt x="63" y="13978"/>
                </a:lnTo>
                <a:lnTo>
                  <a:pt x="30" y="13909"/>
                </a:lnTo>
                <a:lnTo>
                  <a:pt x="0" y="13843"/>
                </a:lnTo>
                <a:lnTo>
                  <a:pt x="36" y="13796"/>
                </a:lnTo>
                <a:lnTo>
                  <a:pt x="71" y="13749"/>
                </a:lnTo>
                <a:lnTo>
                  <a:pt x="106" y="13702"/>
                </a:lnTo>
                <a:lnTo>
                  <a:pt x="142" y="13654"/>
                </a:lnTo>
                <a:lnTo>
                  <a:pt x="161" y="13630"/>
                </a:lnTo>
                <a:lnTo>
                  <a:pt x="180" y="13607"/>
                </a:lnTo>
                <a:lnTo>
                  <a:pt x="200" y="13583"/>
                </a:lnTo>
                <a:lnTo>
                  <a:pt x="220" y="13560"/>
                </a:lnTo>
                <a:lnTo>
                  <a:pt x="241" y="13536"/>
                </a:lnTo>
                <a:lnTo>
                  <a:pt x="262" y="13513"/>
                </a:lnTo>
                <a:lnTo>
                  <a:pt x="286" y="13491"/>
                </a:lnTo>
                <a:lnTo>
                  <a:pt x="310" y="13469"/>
                </a:lnTo>
                <a:lnTo>
                  <a:pt x="320" y="13466"/>
                </a:lnTo>
                <a:lnTo>
                  <a:pt x="330" y="13464"/>
                </a:lnTo>
                <a:lnTo>
                  <a:pt x="342" y="13460"/>
                </a:lnTo>
                <a:lnTo>
                  <a:pt x="353" y="13456"/>
                </a:lnTo>
                <a:lnTo>
                  <a:pt x="377" y="13447"/>
                </a:lnTo>
                <a:lnTo>
                  <a:pt x="401" y="13436"/>
                </a:lnTo>
                <a:lnTo>
                  <a:pt x="426" y="13424"/>
                </a:lnTo>
                <a:lnTo>
                  <a:pt x="452" y="13411"/>
                </a:lnTo>
                <a:lnTo>
                  <a:pt x="478" y="13399"/>
                </a:lnTo>
                <a:lnTo>
                  <a:pt x="503" y="13388"/>
                </a:lnTo>
                <a:lnTo>
                  <a:pt x="514" y="13384"/>
                </a:lnTo>
                <a:lnTo>
                  <a:pt x="524" y="13382"/>
                </a:lnTo>
                <a:lnTo>
                  <a:pt x="535" y="13380"/>
                </a:lnTo>
                <a:lnTo>
                  <a:pt x="546" y="13378"/>
                </a:lnTo>
                <a:lnTo>
                  <a:pt x="568" y="13376"/>
                </a:lnTo>
                <a:lnTo>
                  <a:pt x="591" y="13375"/>
                </a:lnTo>
                <a:lnTo>
                  <a:pt x="613" y="13373"/>
                </a:lnTo>
                <a:lnTo>
                  <a:pt x="636" y="13369"/>
                </a:lnTo>
                <a:lnTo>
                  <a:pt x="646" y="13367"/>
                </a:lnTo>
                <a:lnTo>
                  <a:pt x="658" y="13363"/>
                </a:lnTo>
                <a:lnTo>
                  <a:pt x="668" y="13359"/>
                </a:lnTo>
                <a:lnTo>
                  <a:pt x="678" y="13355"/>
                </a:lnTo>
                <a:lnTo>
                  <a:pt x="666" y="13340"/>
                </a:lnTo>
                <a:lnTo>
                  <a:pt x="656" y="13325"/>
                </a:lnTo>
                <a:lnTo>
                  <a:pt x="647" y="13308"/>
                </a:lnTo>
                <a:lnTo>
                  <a:pt x="641" y="13290"/>
                </a:lnTo>
                <a:lnTo>
                  <a:pt x="636" y="13272"/>
                </a:lnTo>
                <a:lnTo>
                  <a:pt x="632" y="13253"/>
                </a:lnTo>
                <a:lnTo>
                  <a:pt x="630" y="13233"/>
                </a:lnTo>
                <a:lnTo>
                  <a:pt x="630" y="13213"/>
                </a:lnTo>
                <a:lnTo>
                  <a:pt x="635" y="13213"/>
                </a:lnTo>
                <a:lnTo>
                  <a:pt x="640" y="13213"/>
                </a:lnTo>
                <a:lnTo>
                  <a:pt x="645" y="13211"/>
                </a:lnTo>
                <a:lnTo>
                  <a:pt x="650" y="13209"/>
                </a:lnTo>
                <a:lnTo>
                  <a:pt x="658" y="13203"/>
                </a:lnTo>
                <a:lnTo>
                  <a:pt x="663" y="13198"/>
                </a:lnTo>
                <a:lnTo>
                  <a:pt x="658" y="13185"/>
                </a:lnTo>
                <a:lnTo>
                  <a:pt x="655" y="13174"/>
                </a:lnTo>
                <a:lnTo>
                  <a:pt x="655" y="13169"/>
                </a:lnTo>
                <a:lnTo>
                  <a:pt x="655" y="13164"/>
                </a:lnTo>
                <a:lnTo>
                  <a:pt x="656" y="13161"/>
                </a:lnTo>
                <a:lnTo>
                  <a:pt x="657" y="13158"/>
                </a:lnTo>
                <a:lnTo>
                  <a:pt x="659" y="13155"/>
                </a:lnTo>
                <a:lnTo>
                  <a:pt x="662" y="13153"/>
                </a:lnTo>
                <a:lnTo>
                  <a:pt x="664" y="13151"/>
                </a:lnTo>
                <a:lnTo>
                  <a:pt x="667" y="13149"/>
                </a:lnTo>
                <a:lnTo>
                  <a:pt x="674" y="13147"/>
                </a:lnTo>
                <a:lnTo>
                  <a:pt x="682" y="13145"/>
                </a:lnTo>
                <a:lnTo>
                  <a:pt x="701" y="13142"/>
                </a:lnTo>
                <a:lnTo>
                  <a:pt x="719" y="13139"/>
                </a:lnTo>
                <a:lnTo>
                  <a:pt x="728" y="13135"/>
                </a:lnTo>
                <a:lnTo>
                  <a:pt x="735" y="13131"/>
                </a:lnTo>
                <a:lnTo>
                  <a:pt x="738" y="13128"/>
                </a:lnTo>
                <a:lnTo>
                  <a:pt x="741" y="13125"/>
                </a:lnTo>
                <a:lnTo>
                  <a:pt x="743" y="13122"/>
                </a:lnTo>
                <a:lnTo>
                  <a:pt x="745" y="13117"/>
                </a:lnTo>
                <a:lnTo>
                  <a:pt x="805" y="13075"/>
                </a:lnTo>
                <a:lnTo>
                  <a:pt x="863" y="13031"/>
                </a:lnTo>
                <a:lnTo>
                  <a:pt x="919" y="12987"/>
                </a:lnTo>
                <a:lnTo>
                  <a:pt x="975" y="12942"/>
                </a:lnTo>
                <a:lnTo>
                  <a:pt x="1030" y="12896"/>
                </a:lnTo>
                <a:lnTo>
                  <a:pt x="1085" y="12850"/>
                </a:lnTo>
                <a:lnTo>
                  <a:pt x="1139" y="12805"/>
                </a:lnTo>
                <a:lnTo>
                  <a:pt x="1195" y="12759"/>
                </a:lnTo>
                <a:lnTo>
                  <a:pt x="1250" y="12714"/>
                </a:lnTo>
                <a:lnTo>
                  <a:pt x="1305" y="12671"/>
                </a:lnTo>
                <a:lnTo>
                  <a:pt x="1362" y="12627"/>
                </a:lnTo>
                <a:lnTo>
                  <a:pt x="1419" y="12586"/>
                </a:lnTo>
                <a:lnTo>
                  <a:pt x="1449" y="12566"/>
                </a:lnTo>
                <a:lnTo>
                  <a:pt x="1479" y="12547"/>
                </a:lnTo>
                <a:lnTo>
                  <a:pt x="1509" y="12527"/>
                </a:lnTo>
                <a:lnTo>
                  <a:pt x="1539" y="12508"/>
                </a:lnTo>
                <a:lnTo>
                  <a:pt x="1570" y="12490"/>
                </a:lnTo>
                <a:lnTo>
                  <a:pt x="1602" y="12473"/>
                </a:lnTo>
                <a:lnTo>
                  <a:pt x="1633" y="12456"/>
                </a:lnTo>
                <a:lnTo>
                  <a:pt x="1665" y="12440"/>
                </a:lnTo>
                <a:lnTo>
                  <a:pt x="1738" y="12382"/>
                </a:lnTo>
                <a:lnTo>
                  <a:pt x="1809" y="12325"/>
                </a:lnTo>
                <a:lnTo>
                  <a:pt x="1879" y="12267"/>
                </a:lnTo>
                <a:lnTo>
                  <a:pt x="1948" y="12209"/>
                </a:lnTo>
                <a:lnTo>
                  <a:pt x="2017" y="12151"/>
                </a:lnTo>
                <a:lnTo>
                  <a:pt x="2085" y="12093"/>
                </a:lnTo>
                <a:lnTo>
                  <a:pt x="2153" y="12035"/>
                </a:lnTo>
                <a:lnTo>
                  <a:pt x="2220" y="11977"/>
                </a:lnTo>
                <a:lnTo>
                  <a:pt x="2288" y="11919"/>
                </a:lnTo>
                <a:lnTo>
                  <a:pt x="2357" y="11861"/>
                </a:lnTo>
                <a:lnTo>
                  <a:pt x="2426" y="11804"/>
                </a:lnTo>
                <a:lnTo>
                  <a:pt x="2497" y="11746"/>
                </a:lnTo>
                <a:lnTo>
                  <a:pt x="2568" y="11690"/>
                </a:lnTo>
                <a:lnTo>
                  <a:pt x="2642" y="11634"/>
                </a:lnTo>
                <a:lnTo>
                  <a:pt x="2716" y="11579"/>
                </a:lnTo>
                <a:lnTo>
                  <a:pt x="2793" y="11524"/>
                </a:lnTo>
                <a:lnTo>
                  <a:pt x="2809" y="11477"/>
                </a:lnTo>
                <a:lnTo>
                  <a:pt x="2823" y="11429"/>
                </a:lnTo>
                <a:lnTo>
                  <a:pt x="2838" y="11380"/>
                </a:lnTo>
                <a:lnTo>
                  <a:pt x="2850" y="11331"/>
                </a:lnTo>
                <a:lnTo>
                  <a:pt x="2862" y="11283"/>
                </a:lnTo>
                <a:lnTo>
                  <a:pt x="2875" y="11233"/>
                </a:lnTo>
                <a:lnTo>
                  <a:pt x="2885" y="11183"/>
                </a:lnTo>
                <a:lnTo>
                  <a:pt x="2895" y="11133"/>
                </a:lnTo>
                <a:lnTo>
                  <a:pt x="2915" y="11033"/>
                </a:lnTo>
                <a:lnTo>
                  <a:pt x="2932" y="10932"/>
                </a:lnTo>
                <a:lnTo>
                  <a:pt x="2949" y="10831"/>
                </a:lnTo>
                <a:lnTo>
                  <a:pt x="2964" y="10729"/>
                </a:lnTo>
                <a:lnTo>
                  <a:pt x="2979" y="10627"/>
                </a:lnTo>
                <a:lnTo>
                  <a:pt x="2994" y="10526"/>
                </a:lnTo>
                <a:lnTo>
                  <a:pt x="3009" y="10424"/>
                </a:lnTo>
                <a:lnTo>
                  <a:pt x="3024" y="10323"/>
                </a:lnTo>
                <a:lnTo>
                  <a:pt x="3040" y="10222"/>
                </a:lnTo>
                <a:lnTo>
                  <a:pt x="3058" y="10122"/>
                </a:lnTo>
                <a:lnTo>
                  <a:pt x="3067" y="10073"/>
                </a:lnTo>
                <a:lnTo>
                  <a:pt x="3078" y="10024"/>
                </a:lnTo>
                <a:lnTo>
                  <a:pt x="3088" y="9975"/>
                </a:lnTo>
                <a:lnTo>
                  <a:pt x="3099" y="9927"/>
                </a:lnTo>
                <a:lnTo>
                  <a:pt x="3091" y="9906"/>
                </a:lnTo>
                <a:lnTo>
                  <a:pt x="3082" y="9885"/>
                </a:lnTo>
                <a:lnTo>
                  <a:pt x="3072" y="9866"/>
                </a:lnTo>
                <a:lnTo>
                  <a:pt x="3063" y="9846"/>
                </a:lnTo>
                <a:lnTo>
                  <a:pt x="3041" y="9807"/>
                </a:lnTo>
                <a:lnTo>
                  <a:pt x="3019" y="9769"/>
                </a:lnTo>
                <a:lnTo>
                  <a:pt x="2970" y="9692"/>
                </a:lnTo>
                <a:lnTo>
                  <a:pt x="2920" y="9615"/>
                </a:lnTo>
                <a:lnTo>
                  <a:pt x="2895" y="9577"/>
                </a:lnTo>
                <a:lnTo>
                  <a:pt x="2871" y="9539"/>
                </a:lnTo>
                <a:lnTo>
                  <a:pt x="2848" y="9499"/>
                </a:lnTo>
                <a:lnTo>
                  <a:pt x="2825" y="9460"/>
                </a:lnTo>
                <a:lnTo>
                  <a:pt x="2815" y="9440"/>
                </a:lnTo>
                <a:lnTo>
                  <a:pt x="2806" y="9419"/>
                </a:lnTo>
                <a:lnTo>
                  <a:pt x="2797" y="9399"/>
                </a:lnTo>
                <a:lnTo>
                  <a:pt x="2787" y="9377"/>
                </a:lnTo>
                <a:lnTo>
                  <a:pt x="2780" y="9356"/>
                </a:lnTo>
                <a:lnTo>
                  <a:pt x="2772" y="9335"/>
                </a:lnTo>
                <a:lnTo>
                  <a:pt x="2766" y="9313"/>
                </a:lnTo>
                <a:lnTo>
                  <a:pt x="2759" y="9291"/>
                </a:lnTo>
                <a:lnTo>
                  <a:pt x="2750" y="9277"/>
                </a:lnTo>
                <a:lnTo>
                  <a:pt x="2741" y="9260"/>
                </a:lnTo>
                <a:lnTo>
                  <a:pt x="2732" y="9243"/>
                </a:lnTo>
                <a:lnTo>
                  <a:pt x="2723" y="9226"/>
                </a:lnTo>
                <a:lnTo>
                  <a:pt x="2706" y="9191"/>
                </a:lnTo>
                <a:lnTo>
                  <a:pt x="2686" y="9157"/>
                </a:lnTo>
                <a:lnTo>
                  <a:pt x="2676" y="9140"/>
                </a:lnTo>
                <a:lnTo>
                  <a:pt x="2665" y="9123"/>
                </a:lnTo>
                <a:lnTo>
                  <a:pt x="2651" y="9108"/>
                </a:lnTo>
                <a:lnTo>
                  <a:pt x="2638" y="9094"/>
                </a:lnTo>
                <a:lnTo>
                  <a:pt x="2631" y="9088"/>
                </a:lnTo>
                <a:lnTo>
                  <a:pt x="2623" y="9082"/>
                </a:lnTo>
                <a:lnTo>
                  <a:pt x="2614" y="9076"/>
                </a:lnTo>
                <a:lnTo>
                  <a:pt x="2606" y="9071"/>
                </a:lnTo>
                <a:lnTo>
                  <a:pt x="2597" y="9066"/>
                </a:lnTo>
                <a:lnTo>
                  <a:pt x="2587" y="9061"/>
                </a:lnTo>
                <a:lnTo>
                  <a:pt x="2576" y="9057"/>
                </a:lnTo>
                <a:lnTo>
                  <a:pt x="2566" y="9054"/>
                </a:lnTo>
                <a:lnTo>
                  <a:pt x="2553" y="9039"/>
                </a:lnTo>
                <a:lnTo>
                  <a:pt x="2539" y="9026"/>
                </a:lnTo>
                <a:lnTo>
                  <a:pt x="2525" y="9015"/>
                </a:lnTo>
                <a:lnTo>
                  <a:pt x="2510" y="9005"/>
                </a:lnTo>
                <a:lnTo>
                  <a:pt x="2495" y="8997"/>
                </a:lnTo>
                <a:lnTo>
                  <a:pt x="2478" y="8991"/>
                </a:lnTo>
                <a:lnTo>
                  <a:pt x="2463" y="8986"/>
                </a:lnTo>
                <a:lnTo>
                  <a:pt x="2447" y="8982"/>
                </a:lnTo>
                <a:lnTo>
                  <a:pt x="2429" y="8979"/>
                </a:lnTo>
                <a:lnTo>
                  <a:pt x="2413" y="8977"/>
                </a:lnTo>
                <a:lnTo>
                  <a:pt x="2395" y="8975"/>
                </a:lnTo>
                <a:lnTo>
                  <a:pt x="2378" y="8974"/>
                </a:lnTo>
                <a:lnTo>
                  <a:pt x="2344" y="8972"/>
                </a:lnTo>
                <a:lnTo>
                  <a:pt x="2310" y="8971"/>
                </a:lnTo>
                <a:lnTo>
                  <a:pt x="2293" y="8970"/>
                </a:lnTo>
                <a:lnTo>
                  <a:pt x="2278" y="8968"/>
                </a:lnTo>
                <a:lnTo>
                  <a:pt x="2261" y="8966"/>
                </a:lnTo>
                <a:lnTo>
                  <a:pt x="2246" y="8963"/>
                </a:lnTo>
                <a:lnTo>
                  <a:pt x="2231" y="8960"/>
                </a:lnTo>
                <a:lnTo>
                  <a:pt x="2217" y="8955"/>
                </a:lnTo>
                <a:lnTo>
                  <a:pt x="2203" y="8949"/>
                </a:lnTo>
                <a:lnTo>
                  <a:pt x="2189" y="8942"/>
                </a:lnTo>
                <a:lnTo>
                  <a:pt x="2177" y="8933"/>
                </a:lnTo>
                <a:lnTo>
                  <a:pt x="2166" y="8923"/>
                </a:lnTo>
                <a:lnTo>
                  <a:pt x="2154" y="8911"/>
                </a:lnTo>
                <a:lnTo>
                  <a:pt x="2145" y="8897"/>
                </a:lnTo>
                <a:lnTo>
                  <a:pt x="2136" y="8879"/>
                </a:lnTo>
                <a:lnTo>
                  <a:pt x="2129" y="8861"/>
                </a:lnTo>
                <a:lnTo>
                  <a:pt x="2121" y="8840"/>
                </a:lnTo>
                <a:lnTo>
                  <a:pt x="2116" y="8817"/>
                </a:lnTo>
                <a:lnTo>
                  <a:pt x="2165" y="8694"/>
                </a:lnTo>
                <a:lnTo>
                  <a:pt x="2120" y="8674"/>
                </a:lnTo>
                <a:lnTo>
                  <a:pt x="2077" y="8655"/>
                </a:lnTo>
                <a:lnTo>
                  <a:pt x="2033" y="8637"/>
                </a:lnTo>
                <a:lnTo>
                  <a:pt x="1989" y="8619"/>
                </a:lnTo>
                <a:lnTo>
                  <a:pt x="1944" y="8602"/>
                </a:lnTo>
                <a:lnTo>
                  <a:pt x="1900" y="8586"/>
                </a:lnTo>
                <a:lnTo>
                  <a:pt x="1856" y="8571"/>
                </a:lnTo>
                <a:lnTo>
                  <a:pt x="1812" y="8557"/>
                </a:lnTo>
                <a:lnTo>
                  <a:pt x="1723" y="8529"/>
                </a:lnTo>
                <a:lnTo>
                  <a:pt x="1633" y="8503"/>
                </a:lnTo>
                <a:lnTo>
                  <a:pt x="1544" y="8478"/>
                </a:lnTo>
                <a:lnTo>
                  <a:pt x="1455" y="8455"/>
                </a:lnTo>
                <a:lnTo>
                  <a:pt x="1366" y="8432"/>
                </a:lnTo>
                <a:lnTo>
                  <a:pt x="1276" y="8410"/>
                </a:lnTo>
                <a:lnTo>
                  <a:pt x="1187" y="8387"/>
                </a:lnTo>
                <a:lnTo>
                  <a:pt x="1098" y="8362"/>
                </a:lnTo>
                <a:lnTo>
                  <a:pt x="1010" y="8338"/>
                </a:lnTo>
                <a:lnTo>
                  <a:pt x="921" y="8312"/>
                </a:lnTo>
                <a:lnTo>
                  <a:pt x="877" y="8298"/>
                </a:lnTo>
                <a:lnTo>
                  <a:pt x="833" y="8283"/>
                </a:lnTo>
                <a:lnTo>
                  <a:pt x="789" y="8269"/>
                </a:lnTo>
                <a:lnTo>
                  <a:pt x="745" y="8252"/>
                </a:lnTo>
                <a:lnTo>
                  <a:pt x="727" y="8267"/>
                </a:lnTo>
                <a:lnTo>
                  <a:pt x="719" y="8262"/>
                </a:lnTo>
                <a:lnTo>
                  <a:pt x="712" y="8257"/>
                </a:lnTo>
                <a:lnTo>
                  <a:pt x="705" y="8251"/>
                </a:lnTo>
                <a:lnTo>
                  <a:pt x="698" y="8247"/>
                </a:lnTo>
                <a:lnTo>
                  <a:pt x="681" y="8240"/>
                </a:lnTo>
                <a:lnTo>
                  <a:pt x="664" y="8234"/>
                </a:lnTo>
                <a:lnTo>
                  <a:pt x="627" y="8224"/>
                </a:lnTo>
                <a:lnTo>
                  <a:pt x="591" y="8215"/>
                </a:lnTo>
                <a:lnTo>
                  <a:pt x="574" y="8210"/>
                </a:lnTo>
                <a:lnTo>
                  <a:pt x="558" y="8205"/>
                </a:lnTo>
                <a:lnTo>
                  <a:pt x="551" y="8201"/>
                </a:lnTo>
                <a:lnTo>
                  <a:pt x="543" y="8198"/>
                </a:lnTo>
                <a:lnTo>
                  <a:pt x="537" y="8194"/>
                </a:lnTo>
                <a:lnTo>
                  <a:pt x="531" y="8190"/>
                </a:lnTo>
                <a:lnTo>
                  <a:pt x="525" y="8186"/>
                </a:lnTo>
                <a:lnTo>
                  <a:pt x="520" y="8181"/>
                </a:lnTo>
                <a:lnTo>
                  <a:pt x="516" y="8175"/>
                </a:lnTo>
                <a:lnTo>
                  <a:pt x="512" y="8169"/>
                </a:lnTo>
                <a:lnTo>
                  <a:pt x="508" y="8163"/>
                </a:lnTo>
                <a:lnTo>
                  <a:pt x="506" y="8155"/>
                </a:lnTo>
                <a:lnTo>
                  <a:pt x="504" y="8148"/>
                </a:lnTo>
                <a:lnTo>
                  <a:pt x="503" y="8139"/>
                </a:lnTo>
                <a:lnTo>
                  <a:pt x="514" y="8125"/>
                </a:lnTo>
                <a:lnTo>
                  <a:pt x="525" y="8111"/>
                </a:lnTo>
                <a:lnTo>
                  <a:pt x="537" y="8097"/>
                </a:lnTo>
                <a:lnTo>
                  <a:pt x="550" y="8083"/>
                </a:lnTo>
                <a:lnTo>
                  <a:pt x="562" y="8069"/>
                </a:lnTo>
                <a:lnTo>
                  <a:pt x="574" y="8055"/>
                </a:lnTo>
                <a:lnTo>
                  <a:pt x="587" y="8040"/>
                </a:lnTo>
                <a:lnTo>
                  <a:pt x="597" y="8025"/>
                </a:lnTo>
                <a:lnTo>
                  <a:pt x="601" y="8017"/>
                </a:lnTo>
                <a:lnTo>
                  <a:pt x="605" y="8009"/>
                </a:lnTo>
                <a:lnTo>
                  <a:pt x="609" y="8002"/>
                </a:lnTo>
                <a:lnTo>
                  <a:pt x="611" y="7993"/>
                </a:lnTo>
                <a:lnTo>
                  <a:pt x="614" y="7985"/>
                </a:lnTo>
                <a:lnTo>
                  <a:pt x="616" y="7977"/>
                </a:lnTo>
                <a:lnTo>
                  <a:pt x="617" y="7969"/>
                </a:lnTo>
                <a:lnTo>
                  <a:pt x="617" y="7961"/>
                </a:lnTo>
                <a:lnTo>
                  <a:pt x="616" y="7952"/>
                </a:lnTo>
                <a:lnTo>
                  <a:pt x="613" y="7944"/>
                </a:lnTo>
                <a:lnTo>
                  <a:pt x="611" y="7936"/>
                </a:lnTo>
                <a:lnTo>
                  <a:pt x="607" y="7927"/>
                </a:lnTo>
                <a:lnTo>
                  <a:pt x="602" y="7919"/>
                </a:lnTo>
                <a:lnTo>
                  <a:pt x="597" y="7910"/>
                </a:lnTo>
                <a:lnTo>
                  <a:pt x="590" y="7901"/>
                </a:lnTo>
                <a:lnTo>
                  <a:pt x="581" y="7893"/>
                </a:lnTo>
                <a:lnTo>
                  <a:pt x="605" y="7837"/>
                </a:lnTo>
                <a:lnTo>
                  <a:pt x="628" y="7781"/>
                </a:lnTo>
                <a:lnTo>
                  <a:pt x="649" y="7724"/>
                </a:lnTo>
                <a:lnTo>
                  <a:pt x="669" y="7668"/>
                </a:lnTo>
                <a:lnTo>
                  <a:pt x="690" y="7610"/>
                </a:lnTo>
                <a:lnTo>
                  <a:pt x="708" y="7553"/>
                </a:lnTo>
                <a:lnTo>
                  <a:pt x="727" y="7495"/>
                </a:lnTo>
                <a:lnTo>
                  <a:pt x="744" y="7438"/>
                </a:lnTo>
                <a:lnTo>
                  <a:pt x="762" y="7380"/>
                </a:lnTo>
                <a:lnTo>
                  <a:pt x="779" y="7321"/>
                </a:lnTo>
                <a:lnTo>
                  <a:pt x="797" y="7263"/>
                </a:lnTo>
                <a:lnTo>
                  <a:pt x="814" y="7205"/>
                </a:lnTo>
                <a:lnTo>
                  <a:pt x="832" y="7147"/>
                </a:lnTo>
                <a:lnTo>
                  <a:pt x="849" y="7088"/>
                </a:lnTo>
                <a:lnTo>
                  <a:pt x="868" y="7030"/>
                </a:lnTo>
                <a:lnTo>
                  <a:pt x="886" y="6972"/>
                </a:lnTo>
                <a:lnTo>
                  <a:pt x="872" y="6958"/>
                </a:lnTo>
                <a:lnTo>
                  <a:pt x="848" y="6999"/>
                </a:lnTo>
                <a:lnTo>
                  <a:pt x="824" y="7040"/>
                </a:lnTo>
                <a:lnTo>
                  <a:pt x="818" y="7049"/>
                </a:lnTo>
                <a:lnTo>
                  <a:pt x="812" y="7058"/>
                </a:lnTo>
                <a:lnTo>
                  <a:pt x="805" y="7066"/>
                </a:lnTo>
                <a:lnTo>
                  <a:pt x="798" y="7073"/>
                </a:lnTo>
                <a:lnTo>
                  <a:pt x="789" y="7078"/>
                </a:lnTo>
                <a:lnTo>
                  <a:pt x="780" y="7082"/>
                </a:lnTo>
                <a:lnTo>
                  <a:pt x="771" y="7085"/>
                </a:lnTo>
                <a:lnTo>
                  <a:pt x="761" y="7086"/>
                </a:lnTo>
                <a:lnTo>
                  <a:pt x="767" y="7090"/>
                </a:lnTo>
                <a:lnTo>
                  <a:pt x="773" y="7094"/>
                </a:lnTo>
                <a:lnTo>
                  <a:pt x="778" y="7098"/>
                </a:lnTo>
                <a:lnTo>
                  <a:pt x="782" y="7103"/>
                </a:lnTo>
                <a:lnTo>
                  <a:pt x="785" y="7108"/>
                </a:lnTo>
                <a:lnTo>
                  <a:pt x="787" y="7114"/>
                </a:lnTo>
                <a:lnTo>
                  <a:pt x="790" y="7121"/>
                </a:lnTo>
                <a:lnTo>
                  <a:pt x="792" y="7127"/>
                </a:lnTo>
                <a:lnTo>
                  <a:pt x="794" y="7140"/>
                </a:lnTo>
                <a:lnTo>
                  <a:pt x="795" y="7153"/>
                </a:lnTo>
                <a:lnTo>
                  <a:pt x="795" y="7167"/>
                </a:lnTo>
                <a:lnTo>
                  <a:pt x="794" y="7181"/>
                </a:lnTo>
                <a:lnTo>
                  <a:pt x="781" y="7181"/>
                </a:lnTo>
                <a:lnTo>
                  <a:pt x="770" y="7180"/>
                </a:lnTo>
                <a:lnTo>
                  <a:pt x="759" y="7178"/>
                </a:lnTo>
                <a:lnTo>
                  <a:pt x="747" y="7175"/>
                </a:lnTo>
                <a:lnTo>
                  <a:pt x="737" y="7171"/>
                </a:lnTo>
                <a:lnTo>
                  <a:pt x="728" y="7165"/>
                </a:lnTo>
                <a:lnTo>
                  <a:pt x="719" y="7158"/>
                </a:lnTo>
                <a:lnTo>
                  <a:pt x="711" y="7148"/>
                </a:lnTo>
                <a:lnTo>
                  <a:pt x="709" y="7134"/>
                </a:lnTo>
                <a:lnTo>
                  <a:pt x="706" y="7120"/>
                </a:lnTo>
                <a:lnTo>
                  <a:pt x="703" y="7105"/>
                </a:lnTo>
                <a:lnTo>
                  <a:pt x="699" y="7092"/>
                </a:lnTo>
                <a:lnTo>
                  <a:pt x="690" y="7065"/>
                </a:lnTo>
                <a:lnTo>
                  <a:pt x="682" y="7038"/>
                </a:lnTo>
                <a:lnTo>
                  <a:pt x="680" y="7025"/>
                </a:lnTo>
                <a:lnTo>
                  <a:pt x="678" y="7011"/>
                </a:lnTo>
                <a:lnTo>
                  <a:pt x="677" y="6997"/>
                </a:lnTo>
                <a:lnTo>
                  <a:pt x="677" y="6983"/>
                </a:lnTo>
                <a:lnTo>
                  <a:pt x="679" y="6969"/>
                </a:lnTo>
                <a:lnTo>
                  <a:pt x="683" y="6954"/>
                </a:lnTo>
                <a:lnTo>
                  <a:pt x="690" y="6940"/>
                </a:lnTo>
                <a:lnTo>
                  <a:pt x="697" y="6925"/>
                </a:lnTo>
                <a:lnTo>
                  <a:pt x="745" y="6925"/>
                </a:lnTo>
                <a:lnTo>
                  <a:pt x="747" y="6929"/>
                </a:lnTo>
                <a:lnTo>
                  <a:pt x="749" y="6934"/>
                </a:lnTo>
                <a:lnTo>
                  <a:pt x="749" y="6938"/>
                </a:lnTo>
                <a:lnTo>
                  <a:pt x="750" y="6943"/>
                </a:lnTo>
                <a:lnTo>
                  <a:pt x="749" y="6952"/>
                </a:lnTo>
                <a:lnTo>
                  <a:pt x="747" y="6960"/>
                </a:lnTo>
                <a:lnTo>
                  <a:pt x="740" y="6978"/>
                </a:lnTo>
                <a:lnTo>
                  <a:pt x="733" y="6995"/>
                </a:lnTo>
                <a:lnTo>
                  <a:pt x="730" y="7002"/>
                </a:lnTo>
                <a:lnTo>
                  <a:pt x="728" y="7009"/>
                </a:lnTo>
                <a:lnTo>
                  <a:pt x="728" y="7016"/>
                </a:lnTo>
                <a:lnTo>
                  <a:pt x="729" y="7022"/>
                </a:lnTo>
                <a:lnTo>
                  <a:pt x="730" y="7025"/>
                </a:lnTo>
                <a:lnTo>
                  <a:pt x="732" y="7027"/>
                </a:lnTo>
                <a:lnTo>
                  <a:pt x="735" y="7030"/>
                </a:lnTo>
                <a:lnTo>
                  <a:pt x="738" y="7032"/>
                </a:lnTo>
                <a:lnTo>
                  <a:pt x="747" y="7036"/>
                </a:lnTo>
                <a:lnTo>
                  <a:pt x="761" y="7039"/>
                </a:lnTo>
                <a:lnTo>
                  <a:pt x="767" y="7023"/>
                </a:lnTo>
                <a:lnTo>
                  <a:pt x="772" y="7007"/>
                </a:lnTo>
                <a:lnTo>
                  <a:pt x="776" y="6991"/>
                </a:lnTo>
                <a:lnTo>
                  <a:pt x="779" y="6975"/>
                </a:lnTo>
                <a:lnTo>
                  <a:pt x="781" y="6960"/>
                </a:lnTo>
                <a:lnTo>
                  <a:pt x="782" y="6944"/>
                </a:lnTo>
                <a:lnTo>
                  <a:pt x="782" y="6929"/>
                </a:lnTo>
                <a:lnTo>
                  <a:pt x="782" y="6913"/>
                </a:lnTo>
                <a:lnTo>
                  <a:pt x="779" y="6882"/>
                </a:lnTo>
                <a:lnTo>
                  <a:pt x="774" y="6850"/>
                </a:lnTo>
                <a:lnTo>
                  <a:pt x="767" y="6819"/>
                </a:lnTo>
                <a:lnTo>
                  <a:pt x="761" y="6787"/>
                </a:lnTo>
                <a:lnTo>
                  <a:pt x="769" y="6765"/>
                </a:lnTo>
                <a:lnTo>
                  <a:pt x="780" y="6742"/>
                </a:lnTo>
                <a:lnTo>
                  <a:pt x="792" y="6717"/>
                </a:lnTo>
                <a:lnTo>
                  <a:pt x="804" y="6693"/>
                </a:lnTo>
                <a:lnTo>
                  <a:pt x="817" y="6669"/>
                </a:lnTo>
                <a:lnTo>
                  <a:pt x="830" y="6645"/>
                </a:lnTo>
                <a:lnTo>
                  <a:pt x="841" y="6620"/>
                </a:lnTo>
                <a:lnTo>
                  <a:pt x="851" y="6595"/>
                </a:lnTo>
                <a:lnTo>
                  <a:pt x="860" y="6571"/>
                </a:lnTo>
                <a:lnTo>
                  <a:pt x="867" y="6547"/>
                </a:lnTo>
                <a:lnTo>
                  <a:pt x="870" y="6535"/>
                </a:lnTo>
                <a:lnTo>
                  <a:pt x="872" y="6524"/>
                </a:lnTo>
                <a:lnTo>
                  <a:pt x="872" y="6512"/>
                </a:lnTo>
                <a:lnTo>
                  <a:pt x="873" y="6501"/>
                </a:lnTo>
                <a:lnTo>
                  <a:pt x="872" y="6490"/>
                </a:lnTo>
                <a:lnTo>
                  <a:pt x="870" y="6478"/>
                </a:lnTo>
                <a:lnTo>
                  <a:pt x="868" y="6467"/>
                </a:lnTo>
                <a:lnTo>
                  <a:pt x="864" y="6457"/>
                </a:lnTo>
                <a:lnTo>
                  <a:pt x="859" y="6447"/>
                </a:lnTo>
                <a:lnTo>
                  <a:pt x="853" y="6437"/>
                </a:lnTo>
                <a:lnTo>
                  <a:pt x="846" y="6427"/>
                </a:lnTo>
                <a:lnTo>
                  <a:pt x="838" y="6418"/>
                </a:lnTo>
                <a:lnTo>
                  <a:pt x="861" y="6372"/>
                </a:lnTo>
                <a:lnTo>
                  <a:pt x="885" y="6324"/>
                </a:lnTo>
                <a:lnTo>
                  <a:pt x="908" y="6277"/>
                </a:lnTo>
                <a:lnTo>
                  <a:pt x="929" y="6227"/>
                </a:lnTo>
                <a:lnTo>
                  <a:pt x="951" y="6178"/>
                </a:lnTo>
                <a:lnTo>
                  <a:pt x="972" y="6129"/>
                </a:lnTo>
                <a:lnTo>
                  <a:pt x="992" y="6079"/>
                </a:lnTo>
                <a:lnTo>
                  <a:pt x="1013" y="6030"/>
                </a:lnTo>
                <a:lnTo>
                  <a:pt x="1033" y="5980"/>
                </a:lnTo>
                <a:lnTo>
                  <a:pt x="1054" y="5932"/>
                </a:lnTo>
                <a:lnTo>
                  <a:pt x="1075" y="5885"/>
                </a:lnTo>
                <a:lnTo>
                  <a:pt x="1095" y="5837"/>
                </a:lnTo>
                <a:lnTo>
                  <a:pt x="1116" y="5792"/>
                </a:lnTo>
                <a:lnTo>
                  <a:pt x="1137" y="5748"/>
                </a:lnTo>
                <a:lnTo>
                  <a:pt x="1159" y="5704"/>
                </a:lnTo>
                <a:lnTo>
                  <a:pt x="1182" y="5664"/>
                </a:lnTo>
                <a:lnTo>
                  <a:pt x="1196" y="5629"/>
                </a:lnTo>
                <a:lnTo>
                  <a:pt x="1211" y="5594"/>
                </a:lnTo>
                <a:lnTo>
                  <a:pt x="1227" y="5560"/>
                </a:lnTo>
                <a:lnTo>
                  <a:pt x="1244" y="5526"/>
                </a:lnTo>
                <a:lnTo>
                  <a:pt x="1262" y="5493"/>
                </a:lnTo>
                <a:lnTo>
                  <a:pt x="1280" y="5458"/>
                </a:lnTo>
                <a:lnTo>
                  <a:pt x="1299" y="5425"/>
                </a:lnTo>
                <a:lnTo>
                  <a:pt x="1318" y="5392"/>
                </a:lnTo>
                <a:lnTo>
                  <a:pt x="1339" y="5359"/>
                </a:lnTo>
                <a:lnTo>
                  <a:pt x="1360" y="5325"/>
                </a:lnTo>
                <a:lnTo>
                  <a:pt x="1381" y="5292"/>
                </a:lnTo>
                <a:lnTo>
                  <a:pt x="1403" y="5260"/>
                </a:lnTo>
                <a:lnTo>
                  <a:pt x="1448" y="5194"/>
                </a:lnTo>
                <a:lnTo>
                  <a:pt x="1496" y="5130"/>
                </a:lnTo>
                <a:lnTo>
                  <a:pt x="1544" y="5065"/>
                </a:lnTo>
                <a:lnTo>
                  <a:pt x="1594" y="5003"/>
                </a:lnTo>
                <a:lnTo>
                  <a:pt x="1645" y="4939"/>
                </a:lnTo>
                <a:lnTo>
                  <a:pt x="1697" y="4878"/>
                </a:lnTo>
                <a:lnTo>
                  <a:pt x="1749" y="4816"/>
                </a:lnTo>
                <a:lnTo>
                  <a:pt x="1802" y="4755"/>
                </a:lnTo>
                <a:lnTo>
                  <a:pt x="1855" y="4694"/>
                </a:lnTo>
                <a:lnTo>
                  <a:pt x="1907" y="4635"/>
                </a:lnTo>
                <a:lnTo>
                  <a:pt x="1923" y="4654"/>
                </a:lnTo>
                <a:lnTo>
                  <a:pt x="1971" y="4582"/>
                </a:lnTo>
                <a:lnTo>
                  <a:pt x="2017" y="4511"/>
                </a:lnTo>
                <a:lnTo>
                  <a:pt x="2064" y="4441"/>
                </a:lnTo>
                <a:lnTo>
                  <a:pt x="2110" y="4374"/>
                </a:lnTo>
                <a:lnTo>
                  <a:pt x="2135" y="4340"/>
                </a:lnTo>
                <a:lnTo>
                  <a:pt x="2159" y="4309"/>
                </a:lnTo>
                <a:lnTo>
                  <a:pt x="2185" y="4278"/>
                </a:lnTo>
                <a:lnTo>
                  <a:pt x="2213" y="4249"/>
                </a:lnTo>
                <a:lnTo>
                  <a:pt x="2227" y="4235"/>
                </a:lnTo>
                <a:lnTo>
                  <a:pt x="2242" y="4220"/>
                </a:lnTo>
                <a:lnTo>
                  <a:pt x="2256" y="4207"/>
                </a:lnTo>
                <a:lnTo>
                  <a:pt x="2272" y="4194"/>
                </a:lnTo>
                <a:lnTo>
                  <a:pt x="2288" y="4181"/>
                </a:lnTo>
                <a:lnTo>
                  <a:pt x="2305" y="4169"/>
                </a:lnTo>
                <a:lnTo>
                  <a:pt x="2321" y="4158"/>
                </a:lnTo>
                <a:lnTo>
                  <a:pt x="2339" y="4146"/>
                </a:lnTo>
                <a:lnTo>
                  <a:pt x="2358" y="4160"/>
                </a:lnTo>
                <a:lnTo>
                  <a:pt x="2082" y="4521"/>
                </a:lnTo>
                <a:lnTo>
                  <a:pt x="2097" y="4540"/>
                </a:lnTo>
                <a:lnTo>
                  <a:pt x="2080" y="4567"/>
                </a:lnTo>
                <a:lnTo>
                  <a:pt x="2063" y="4593"/>
                </a:lnTo>
                <a:lnTo>
                  <a:pt x="2044" y="4620"/>
                </a:lnTo>
                <a:lnTo>
                  <a:pt x="2026" y="4646"/>
                </a:lnTo>
                <a:lnTo>
                  <a:pt x="1985" y="4697"/>
                </a:lnTo>
                <a:lnTo>
                  <a:pt x="1946" y="4749"/>
                </a:lnTo>
                <a:lnTo>
                  <a:pt x="1927" y="4774"/>
                </a:lnTo>
                <a:lnTo>
                  <a:pt x="1908" y="4800"/>
                </a:lnTo>
                <a:lnTo>
                  <a:pt x="1891" y="4827"/>
                </a:lnTo>
                <a:lnTo>
                  <a:pt x="1874" y="4855"/>
                </a:lnTo>
                <a:lnTo>
                  <a:pt x="1860" y="4883"/>
                </a:lnTo>
                <a:lnTo>
                  <a:pt x="1847" y="4911"/>
                </a:lnTo>
                <a:lnTo>
                  <a:pt x="1840" y="4926"/>
                </a:lnTo>
                <a:lnTo>
                  <a:pt x="1834" y="4940"/>
                </a:lnTo>
                <a:lnTo>
                  <a:pt x="1830" y="4956"/>
                </a:lnTo>
                <a:lnTo>
                  <a:pt x="1825" y="4971"/>
                </a:lnTo>
                <a:lnTo>
                  <a:pt x="1827" y="4974"/>
                </a:lnTo>
                <a:lnTo>
                  <a:pt x="1829" y="4978"/>
                </a:lnTo>
                <a:lnTo>
                  <a:pt x="1832" y="4980"/>
                </a:lnTo>
                <a:lnTo>
                  <a:pt x="1834" y="4981"/>
                </a:lnTo>
                <a:lnTo>
                  <a:pt x="1839" y="4983"/>
                </a:lnTo>
                <a:lnTo>
                  <a:pt x="1845" y="4984"/>
                </a:lnTo>
                <a:lnTo>
                  <a:pt x="1859" y="4982"/>
                </a:lnTo>
                <a:lnTo>
                  <a:pt x="1873" y="4981"/>
                </a:lnTo>
                <a:lnTo>
                  <a:pt x="1897" y="4957"/>
                </a:lnTo>
                <a:lnTo>
                  <a:pt x="1920" y="4934"/>
                </a:lnTo>
                <a:lnTo>
                  <a:pt x="1941" y="4910"/>
                </a:lnTo>
                <a:lnTo>
                  <a:pt x="1963" y="4886"/>
                </a:lnTo>
                <a:lnTo>
                  <a:pt x="1982" y="4862"/>
                </a:lnTo>
                <a:lnTo>
                  <a:pt x="2002" y="4836"/>
                </a:lnTo>
                <a:lnTo>
                  <a:pt x="2020" y="4810"/>
                </a:lnTo>
                <a:lnTo>
                  <a:pt x="2039" y="4785"/>
                </a:lnTo>
                <a:lnTo>
                  <a:pt x="2073" y="4733"/>
                </a:lnTo>
                <a:lnTo>
                  <a:pt x="2106" y="4679"/>
                </a:lnTo>
                <a:lnTo>
                  <a:pt x="2137" y="4625"/>
                </a:lnTo>
                <a:lnTo>
                  <a:pt x="2168" y="4570"/>
                </a:lnTo>
                <a:lnTo>
                  <a:pt x="2199" y="4517"/>
                </a:lnTo>
                <a:lnTo>
                  <a:pt x="2228" y="4462"/>
                </a:lnTo>
                <a:lnTo>
                  <a:pt x="2259" y="4409"/>
                </a:lnTo>
                <a:lnTo>
                  <a:pt x="2292" y="4357"/>
                </a:lnTo>
                <a:lnTo>
                  <a:pt x="2309" y="4330"/>
                </a:lnTo>
                <a:lnTo>
                  <a:pt x="2325" y="4305"/>
                </a:lnTo>
                <a:lnTo>
                  <a:pt x="2343" y="4280"/>
                </a:lnTo>
                <a:lnTo>
                  <a:pt x="2361" y="4255"/>
                </a:lnTo>
                <a:lnTo>
                  <a:pt x="2380" y="4231"/>
                </a:lnTo>
                <a:lnTo>
                  <a:pt x="2399" y="4206"/>
                </a:lnTo>
                <a:lnTo>
                  <a:pt x="2420" y="4183"/>
                </a:lnTo>
                <a:lnTo>
                  <a:pt x="2440" y="4160"/>
                </a:lnTo>
                <a:lnTo>
                  <a:pt x="2447" y="4157"/>
                </a:lnTo>
                <a:lnTo>
                  <a:pt x="2453" y="4155"/>
                </a:lnTo>
                <a:lnTo>
                  <a:pt x="2459" y="4153"/>
                </a:lnTo>
                <a:lnTo>
                  <a:pt x="2464" y="4152"/>
                </a:lnTo>
                <a:lnTo>
                  <a:pt x="2470" y="4151"/>
                </a:lnTo>
                <a:lnTo>
                  <a:pt x="2476" y="4151"/>
                </a:lnTo>
                <a:lnTo>
                  <a:pt x="2482" y="4152"/>
                </a:lnTo>
                <a:lnTo>
                  <a:pt x="2487" y="4153"/>
                </a:lnTo>
                <a:lnTo>
                  <a:pt x="2498" y="4157"/>
                </a:lnTo>
                <a:lnTo>
                  <a:pt x="2507" y="4162"/>
                </a:lnTo>
                <a:lnTo>
                  <a:pt x="2518" y="4168"/>
                </a:lnTo>
                <a:lnTo>
                  <a:pt x="2528" y="4176"/>
                </a:lnTo>
                <a:lnTo>
                  <a:pt x="2546" y="4193"/>
                </a:lnTo>
                <a:lnTo>
                  <a:pt x="2564" y="4211"/>
                </a:lnTo>
                <a:lnTo>
                  <a:pt x="2573" y="4219"/>
                </a:lnTo>
                <a:lnTo>
                  <a:pt x="2582" y="4228"/>
                </a:lnTo>
                <a:lnTo>
                  <a:pt x="2591" y="4235"/>
                </a:lnTo>
                <a:lnTo>
                  <a:pt x="2600" y="4241"/>
                </a:lnTo>
                <a:lnTo>
                  <a:pt x="2608" y="4232"/>
                </a:lnTo>
                <a:lnTo>
                  <a:pt x="2616" y="4224"/>
                </a:lnTo>
                <a:lnTo>
                  <a:pt x="2626" y="4218"/>
                </a:lnTo>
                <a:lnTo>
                  <a:pt x="2636" y="4213"/>
                </a:lnTo>
                <a:lnTo>
                  <a:pt x="2646" y="4210"/>
                </a:lnTo>
                <a:lnTo>
                  <a:pt x="2658" y="4209"/>
                </a:lnTo>
                <a:lnTo>
                  <a:pt x="2670" y="4208"/>
                </a:lnTo>
                <a:lnTo>
                  <a:pt x="2682" y="4207"/>
                </a:lnTo>
                <a:lnTo>
                  <a:pt x="2648" y="4284"/>
                </a:lnTo>
                <a:lnTo>
                  <a:pt x="2671" y="4302"/>
                </a:lnTo>
                <a:lnTo>
                  <a:pt x="2694" y="4321"/>
                </a:lnTo>
                <a:lnTo>
                  <a:pt x="2716" y="4341"/>
                </a:lnTo>
                <a:lnTo>
                  <a:pt x="2739" y="4363"/>
                </a:lnTo>
                <a:lnTo>
                  <a:pt x="2783" y="4408"/>
                </a:lnTo>
                <a:lnTo>
                  <a:pt x="2826" y="4455"/>
                </a:lnTo>
                <a:lnTo>
                  <a:pt x="2871" y="4504"/>
                </a:lnTo>
                <a:lnTo>
                  <a:pt x="2914" y="4553"/>
                </a:lnTo>
                <a:lnTo>
                  <a:pt x="2937" y="4577"/>
                </a:lnTo>
                <a:lnTo>
                  <a:pt x="2959" y="4601"/>
                </a:lnTo>
                <a:lnTo>
                  <a:pt x="2982" y="4624"/>
                </a:lnTo>
                <a:lnTo>
                  <a:pt x="3004" y="4647"/>
                </a:lnTo>
                <a:lnTo>
                  <a:pt x="3028" y="4668"/>
                </a:lnTo>
                <a:lnTo>
                  <a:pt x="3052" y="4689"/>
                </a:lnTo>
                <a:lnTo>
                  <a:pt x="3076" y="4709"/>
                </a:lnTo>
                <a:lnTo>
                  <a:pt x="3101" y="4728"/>
                </a:lnTo>
                <a:lnTo>
                  <a:pt x="3127" y="4745"/>
                </a:lnTo>
                <a:lnTo>
                  <a:pt x="3153" y="4761"/>
                </a:lnTo>
                <a:lnTo>
                  <a:pt x="3179" y="4775"/>
                </a:lnTo>
                <a:lnTo>
                  <a:pt x="3206" y="4788"/>
                </a:lnTo>
                <a:lnTo>
                  <a:pt x="3234" y="4798"/>
                </a:lnTo>
                <a:lnTo>
                  <a:pt x="3263" y="4807"/>
                </a:lnTo>
                <a:lnTo>
                  <a:pt x="3292" y="4814"/>
                </a:lnTo>
                <a:lnTo>
                  <a:pt x="3322" y="4818"/>
                </a:lnTo>
                <a:lnTo>
                  <a:pt x="3353" y="4820"/>
                </a:lnTo>
                <a:lnTo>
                  <a:pt x="3385" y="4819"/>
                </a:lnTo>
                <a:lnTo>
                  <a:pt x="3418" y="4816"/>
                </a:lnTo>
                <a:lnTo>
                  <a:pt x="3452" y="4810"/>
                </a:lnTo>
                <a:lnTo>
                  <a:pt x="3408" y="4766"/>
                </a:lnTo>
                <a:lnTo>
                  <a:pt x="3363" y="4721"/>
                </a:lnTo>
                <a:lnTo>
                  <a:pt x="3316" y="4677"/>
                </a:lnTo>
                <a:lnTo>
                  <a:pt x="3270" y="4632"/>
                </a:lnTo>
                <a:lnTo>
                  <a:pt x="3222" y="4587"/>
                </a:lnTo>
                <a:lnTo>
                  <a:pt x="3173" y="4543"/>
                </a:lnTo>
                <a:lnTo>
                  <a:pt x="3124" y="4499"/>
                </a:lnTo>
                <a:lnTo>
                  <a:pt x="3073" y="4454"/>
                </a:lnTo>
                <a:lnTo>
                  <a:pt x="3023" y="4410"/>
                </a:lnTo>
                <a:lnTo>
                  <a:pt x="2973" y="4366"/>
                </a:lnTo>
                <a:lnTo>
                  <a:pt x="2921" y="4321"/>
                </a:lnTo>
                <a:lnTo>
                  <a:pt x="2870" y="4277"/>
                </a:lnTo>
                <a:lnTo>
                  <a:pt x="2818" y="4233"/>
                </a:lnTo>
                <a:lnTo>
                  <a:pt x="2767" y="4187"/>
                </a:lnTo>
                <a:lnTo>
                  <a:pt x="2715" y="4143"/>
                </a:lnTo>
                <a:lnTo>
                  <a:pt x="2663" y="4099"/>
                </a:lnTo>
                <a:lnTo>
                  <a:pt x="2614" y="4099"/>
                </a:lnTo>
                <a:lnTo>
                  <a:pt x="2614" y="4023"/>
                </a:lnTo>
                <a:lnTo>
                  <a:pt x="2649" y="3991"/>
                </a:lnTo>
                <a:lnTo>
                  <a:pt x="2684" y="3959"/>
                </a:lnTo>
                <a:lnTo>
                  <a:pt x="2720" y="3930"/>
                </a:lnTo>
                <a:lnTo>
                  <a:pt x="2757" y="3902"/>
                </a:lnTo>
                <a:lnTo>
                  <a:pt x="2795" y="3876"/>
                </a:lnTo>
                <a:lnTo>
                  <a:pt x="2834" y="3851"/>
                </a:lnTo>
                <a:lnTo>
                  <a:pt x="2873" y="3826"/>
                </a:lnTo>
                <a:lnTo>
                  <a:pt x="2913" y="3803"/>
                </a:lnTo>
                <a:lnTo>
                  <a:pt x="2953" y="3782"/>
                </a:lnTo>
                <a:lnTo>
                  <a:pt x="2994" y="3762"/>
                </a:lnTo>
                <a:lnTo>
                  <a:pt x="3035" y="3743"/>
                </a:lnTo>
                <a:lnTo>
                  <a:pt x="3078" y="3725"/>
                </a:lnTo>
                <a:lnTo>
                  <a:pt x="3120" y="3707"/>
                </a:lnTo>
                <a:lnTo>
                  <a:pt x="3162" y="3692"/>
                </a:lnTo>
                <a:lnTo>
                  <a:pt x="3205" y="3677"/>
                </a:lnTo>
                <a:lnTo>
                  <a:pt x="3248" y="3662"/>
                </a:lnTo>
                <a:lnTo>
                  <a:pt x="3292" y="3649"/>
                </a:lnTo>
                <a:lnTo>
                  <a:pt x="3335" y="3637"/>
                </a:lnTo>
                <a:lnTo>
                  <a:pt x="3379" y="3625"/>
                </a:lnTo>
                <a:lnTo>
                  <a:pt x="3422" y="3614"/>
                </a:lnTo>
                <a:lnTo>
                  <a:pt x="3466" y="3603"/>
                </a:lnTo>
                <a:lnTo>
                  <a:pt x="3510" y="3594"/>
                </a:lnTo>
                <a:lnTo>
                  <a:pt x="3553" y="3583"/>
                </a:lnTo>
                <a:lnTo>
                  <a:pt x="3597" y="3574"/>
                </a:lnTo>
                <a:lnTo>
                  <a:pt x="3684" y="3558"/>
                </a:lnTo>
                <a:lnTo>
                  <a:pt x="3769" y="3543"/>
                </a:lnTo>
                <a:lnTo>
                  <a:pt x="3854" y="3529"/>
                </a:lnTo>
                <a:lnTo>
                  <a:pt x="3936" y="3516"/>
                </a:lnTo>
                <a:lnTo>
                  <a:pt x="3898" y="3505"/>
                </a:lnTo>
                <a:lnTo>
                  <a:pt x="3859" y="3496"/>
                </a:lnTo>
                <a:lnTo>
                  <a:pt x="3821" y="3490"/>
                </a:lnTo>
                <a:lnTo>
                  <a:pt x="3783" y="3485"/>
                </a:lnTo>
                <a:lnTo>
                  <a:pt x="3746" y="3482"/>
                </a:lnTo>
                <a:lnTo>
                  <a:pt x="3708" y="3482"/>
                </a:lnTo>
                <a:lnTo>
                  <a:pt x="3671" y="3482"/>
                </a:lnTo>
                <a:lnTo>
                  <a:pt x="3635" y="3485"/>
                </a:lnTo>
                <a:lnTo>
                  <a:pt x="3598" y="3489"/>
                </a:lnTo>
                <a:lnTo>
                  <a:pt x="3562" y="3494"/>
                </a:lnTo>
                <a:lnTo>
                  <a:pt x="3527" y="3501"/>
                </a:lnTo>
                <a:lnTo>
                  <a:pt x="3491" y="3509"/>
                </a:lnTo>
                <a:lnTo>
                  <a:pt x="3456" y="3518"/>
                </a:lnTo>
                <a:lnTo>
                  <a:pt x="3421" y="3528"/>
                </a:lnTo>
                <a:lnTo>
                  <a:pt x="3386" y="3539"/>
                </a:lnTo>
                <a:lnTo>
                  <a:pt x="3352" y="3551"/>
                </a:lnTo>
                <a:lnTo>
                  <a:pt x="3318" y="3564"/>
                </a:lnTo>
                <a:lnTo>
                  <a:pt x="3284" y="3577"/>
                </a:lnTo>
                <a:lnTo>
                  <a:pt x="3250" y="3592"/>
                </a:lnTo>
                <a:lnTo>
                  <a:pt x="3216" y="3607"/>
                </a:lnTo>
                <a:lnTo>
                  <a:pt x="3150" y="3637"/>
                </a:lnTo>
                <a:lnTo>
                  <a:pt x="3084" y="3667"/>
                </a:lnTo>
                <a:lnTo>
                  <a:pt x="3018" y="3699"/>
                </a:lnTo>
                <a:lnTo>
                  <a:pt x="2952" y="3730"/>
                </a:lnTo>
                <a:lnTo>
                  <a:pt x="2887" y="3759"/>
                </a:lnTo>
                <a:lnTo>
                  <a:pt x="2822" y="3786"/>
                </a:lnTo>
                <a:lnTo>
                  <a:pt x="2813" y="3793"/>
                </a:lnTo>
                <a:lnTo>
                  <a:pt x="2803" y="3802"/>
                </a:lnTo>
                <a:lnTo>
                  <a:pt x="2791" y="3811"/>
                </a:lnTo>
                <a:lnTo>
                  <a:pt x="2781" y="3821"/>
                </a:lnTo>
                <a:lnTo>
                  <a:pt x="2759" y="3844"/>
                </a:lnTo>
                <a:lnTo>
                  <a:pt x="2737" y="3868"/>
                </a:lnTo>
                <a:lnTo>
                  <a:pt x="2713" y="3893"/>
                </a:lnTo>
                <a:lnTo>
                  <a:pt x="2688" y="3919"/>
                </a:lnTo>
                <a:lnTo>
                  <a:pt x="2664" y="3944"/>
                </a:lnTo>
                <a:lnTo>
                  <a:pt x="2638" y="3968"/>
                </a:lnTo>
                <a:lnTo>
                  <a:pt x="2625" y="3980"/>
                </a:lnTo>
                <a:lnTo>
                  <a:pt x="2611" y="3991"/>
                </a:lnTo>
                <a:lnTo>
                  <a:pt x="2598" y="4002"/>
                </a:lnTo>
                <a:lnTo>
                  <a:pt x="2584" y="4011"/>
                </a:lnTo>
                <a:lnTo>
                  <a:pt x="2570" y="4020"/>
                </a:lnTo>
                <a:lnTo>
                  <a:pt x="2557" y="4028"/>
                </a:lnTo>
                <a:lnTo>
                  <a:pt x="2542" y="4035"/>
                </a:lnTo>
                <a:lnTo>
                  <a:pt x="2528" y="4041"/>
                </a:lnTo>
                <a:lnTo>
                  <a:pt x="2513" y="4045"/>
                </a:lnTo>
                <a:lnTo>
                  <a:pt x="2498" y="4049"/>
                </a:lnTo>
                <a:lnTo>
                  <a:pt x="2484" y="4051"/>
                </a:lnTo>
                <a:lnTo>
                  <a:pt x="2468" y="4051"/>
                </a:lnTo>
                <a:lnTo>
                  <a:pt x="2453" y="4050"/>
                </a:lnTo>
                <a:lnTo>
                  <a:pt x="2437" y="4048"/>
                </a:lnTo>
                <a:lnTo>
                  <a:pt x="2422" y="4043"/>
                </a:lnTo>
                <a:lnTo>
                  <a:pt x="2406" y="4037"/>
                </a:lnTo>
                <a:lnTo>
                  <a:pt x="2392" y="4023"/>
                </a:lnTo>
                <a:lnTo>
                  <a:pt x="2329" y="4086"/>
                </a:lnTo>
                <a:lnTo>
                  <a:pt x="2265" y="4151"/>
                </a:lnTo>
                <a:lnTo>
                  <a:pt x="2201" y="4216"/>
                </a:lnTo>
                <a:lnTo>
                  <a:pt x="2137" y="4282"/>
                </a:lnTo>
                <a:lnTo>
                  <a:pt x="2072" y="4350"/>
                </a:lnTo>
                <a:lnTo>
                  <a:pt x="2008" y="4417"/>
                </a:lnTo>
                <a:lnTo>
                  <a:pt x="1945" y="4485"/>
                </a:lnTo>
                <a:lnTo>
                  <a:pt x="1883" y="4554"/>
                </a:lnTo>
                <a:lnTo>
                  <a:pt x="1821" y="4624"/>
                </a:lnTo>
                <a:lnTo>
                  <a:pt x="1760" y="4694"/>
                </a:lnTo>
                <a:lnTo>
                  <a:pt x="1701" y="4765"/>
                </a:lnTo>
                <a:lnTo>
                  <a:pt x="1644" y="4836"/>
                </a:lnTo>
                <a:lnTo>
                  <a:pt x="1616" y="4873"/>
                </a:lnTo>
                <a:lnTo>
                  <a:pt x="1589" y="4909"/>
                </a:lnTo>
                <a:lnTo>
                  <a:pt x="1562" y="4945"/>
                </a:lnTo>
                <a:lnTo>
                  <a:pt x="1536" y="4982"/>
                </a:lnTo>
                <a:lnTo>
                  <a:pt x="1511" y="5018"/>
                </a:lnTo>
                <a:lnTo>
                  <a:pt x="1485" y="5054"/>
                </a:lnTo>
                <a:lnTo>
                  <a:pt x="1462" y="5091"/>
                </a:lnTo>
                <a:lnTo>
                  <a:pt x="1438" y="5128"/>
                </a:lnTo>
                <a:lnTo>
                  <a:pt x="1406" y="5166"/>
                </a:lnTo>
                <a:lnTo>
                  <a:pt x="1375" y="5204"/>
                </a:lnTo>
                <a:lnTo>
                  <a:pt x="1345" y="5244"/>
                </a:lnTo>
                <a:lnTo>
                  <a:pt x="1316" y="5284"/>
                </a:lnTo>
                <a:lnTo>
                  <a:pt x="1289" y="5323"/>
                </a:lnTo>
                <a:lnTo>
                  <a:pt x="1262" y="5365"/>
                </a:lnTo>
                <a:lnTo>
                  <a:pt x="1235" y="5405"/>
                </a:lnTo>
                <a:lnTo>
                  <a:pt x="1210" y="5447"/>
                </a:lnTo>
                <a:lnTo>
                  <a:pt x="1186" y="5489"/>
                </a:lnTo>
                <a:lnTo>
                  <a:pt x="1162" y="5531"/>
                </a:lnTo>
                <a:lnTo>
                  <a:pt x="1139" y="5573"/>
                </a:lnTo>
                <a:lnTo>
                  <a:pt x="1117" y="5616"/>
                </a:lnTo>
                <a:lnTo>
                  <a:pt x="1075" y="5701"/>
                </a:lnTo>
                <a:lnTo>
                  <a:pt x="1033" y="5788"/>
                </a:lnTo>
                <a:lnTo>
                  <a:pt x="993" y="5875"/>
                </a:lnTo>
                <a:lnTo>
                  <a:pt x="955" y="5961"/>
                </a:lnTo>
                <a:lnTo>
                  <a:pt x="918" y="6048"/>
                </a:lnTo>
                <a:lnTo>
                  <a:pt x="880" y="6135"/>
                </a:lnTo>
                <a:lnTo>
                  <a:pt x="843" y="6220"/>
                </a:lnTo>
                <a:lnTo>
                  <a:pt x="805" y="6305"/>
                </a:lnTo>
                <a:lnTo>
                  <a:pt x="767" y="6388"/>
                </a:lnTo>
                <a:lnTo>
                  <a:pt x="727" y="6469"/>
                </a:lnTo>
                <a:lnTo>
                  <a:pt x="722" y="6497"/>
                </a:lnTo>
                <a:lnTo>
                  <a:pt x="715" y="6523"/>
                </a:lnTo>
                <a:lnTo>
                  <a:pt x="709" y="6551"/>
                </a:lnTo>
                <a:lnTo>
                  <a:pt x="701" y="6578"/>
                </a:lnTo>
                <a:lnTo>
                  <a:pt x="685" y="6636"/>
                </a:lnTo>
                <a:lnTo>
                  <a:pt x="668" y="6694"/>
                </a:lnTo>
                <a:lnTo>
                  <a:pt x="652" y="6753"/>
                </a:lnTo>
                <a:lnTo>
                  <a:pt x="635" y="6812"/>
                </a:lnTo>
                <a:lnTo>
                  <a:pt x="627" y="6842"/>
                </a:lnTo>
                <a:lnTo>
                  <a:pt x="620" y="6873"/>
                </a:lnTo>
                <a:lnTo>
                  <a:pt x="613" y="6902"/>
                </a:lnTo>
                <a:lnTo>
                  <a:pt x="608" y="6932"/>
                </a:lnTo>
                <a:lnTo>
                  <a:pt x="603" y="6961"/>
                </a:lnTo>
                <a:lnTo>
                  <a:pt x="600" y="6991"/>
                </a:lnTo>
                <a:lnTo>
                  <a:pt x="598" y="7021"/>
                </a:lnTo>
                <a:lnTo>
                  <a:pt x="596" y="7050"/>
                </a:lnTo>
                <a:lnTo>
                  <a:pt x="597" y="7078"/>
                </a:lnTo>
                <a:lnTo>
                  <a:pt x="598" y="7107"/>
                </a:lnTo>
                <a:lnTo>
                  <a:pt x="602" y="7136"/>
                </a:lnTo>
                <a:lnTo>
                  <a:pt x="607" y="7163"/>
                </a:lnTo>
                <a:lnTo>
                  <a:pt x="614" y="7190"/>
                </a:lnTo>
                <a:lnTo>
                  <a:pt x="623" y="7217"/>
                </a:lnTo>
                <a:lnTo>
                  <a:pt x="634" y="7243"/>
                </a:lnTo>
                <a:lnTo>
                  <a:pt x="647" y="7270"/>
                </a:lnTo>
                <a:lnTo>
                  <a:pt x="664" y="7295"/>
                </a:lnTo>
                <a:lnTo>
                  <a:pt x="681" y="7319"/>
                </a:lnTo>
                <a:lnTo>
                  <a:pt x="703" y="7343"/>
                </a:lnTo>
                <a:lnTo>
                  <a:pt x="727" y="7365"/>
                </a:lnTo>
                <a:lnTo>
                  <a:pt x="717" y="7370"/>
                </a:lnTo>
                <a:lnTo>
                  <a:pt x="709" y="7375"/>
                </a:lnTo>
                <a:lnTo>
                  <a:pt x="701" y="7378"/>
                </a:lnTo>
                <a:lnTo>
                  <a:pt x="693" y="7379"/>
                </a:lnTo>
                <a:lnTo>
                  <a:pt x="684" y="7379"/>
                </a:lnTo>
                <a:lnTo>
                  <a:pt x="677" y="7379"/>
                </a:lnTo>
                <a:lnTo>
                  <a:pt x="670" y="7377"/>
                </a:lnTo>
                <a:lnTo>
                  <a:pt x="664" y="7374"/>
                </a:lnTo>
                <a:lnTo>
                  <a:pt x="657" y="7370"/>
                </a:lnTo>
                <a:lnTo>
                  <a:pt x="650" y="7366"/>
                </a:lnTo>
                <a:lnTo>
                  <a:pt x="644" y="7361"/>
                </a:lnTo>
                <a:lnTo>
                  <a:pt x="638" y="7355"/>
                </a:lnTo>
                <a:lnTo>
                  <a:pt x="627" y="7342"/>
                </a:lnTo>
                <a:lnTo>
                  <a:pt x="616" y="7327"/>
                </a:lnTo>
                <a:lnTo>
                  <a:pt x="595" y="7293"/>
                </a:lnTo>
                <a:lnTo>
                  <a:pt x="575" y="7257"/>
                </a:lnTo>
                <a:lnTo>
                  <a:pt x="566" y="7239"/>
                </a:lnTo>
                <a:lnTo>
                  <a:pt x="557" y="7222"/>
                </a:lnTo>
                <a:lnTo>
                  <a:pt x="548" y="7208"/>
                </a:lnTo>
                <a:lnTo>
                  <a:pt x="537" y="7195"/>
                </a:lnTo>
                <a:lnTo>
                  <a:pt x="540" y="7139"/>
                </a:lnTo>
                <a:lnTo>
                  <a:pt x="546" y="7082"/>
                </a:lnTo>
                <a:lnTo>
                  <a:pt x="551" y="7029"/>
                </a:lnTo>
                <a:lnTo>
                  <a:pt x="557" y="6975"/>
                </a:lnTo>
                <a:lnTo>
                  <a:pt x="564" y="6923"/>
                </a:lnTo>
                <a:lnTo>
                  <a:pt x="572" y="6872"/>
                </a:lnTo>
                <a:lnTo>
                  <a:pt x="582" y="6821"/>
                </a:lnTo>
                <a:lnTo>
                  <a:pt x="592" y="6771"/>
                </a:lnTo>
                <a:lnTo>
                  <a:pt x="603" y="6720"/>
                </a:lnTo>
                <a:lnTo>
                  <a:pt x="614" y="6671"/>
                </a:lnTo>
                <a:lnTo>
                  <a:pt x="627" y="6621"/>
                </a:lnTo>
                <a:lnTo>
                  <a:pt x="639" y="6570"/>
                </a:lnTo>
                <a:lnTo>
                  <a:pt x="654" y="6519"/>
                </a:lnTo>
                <a:lnTo>
                  <a:pt x="667" y="6467"/>
                </a:lnTo>
                <a:lnTo>
                  <a:pt x="682" y="6414"/>
                </a:lnTo>
                <a:lnTo>
                  <a:pt x="697" y="6360"/>
                </a:lnTo>
                <a:lnTo>
                  <a:pt x="748" y="6246"/>
                </a:lnTo>
                <a:lnTo>
                  <a:pt x="799" y="6132"/>
                </a:lnTo>
                <a:lnTo>
                  <a:pt x="850" y="6018"/>
                </a:lnTo>
                <a:lnTo>
                  <a:pt x="903" y="5905"/>
                </a:lnTo>
                <a:lnTo>
                  <a:pt x="956" y="5792"/>
                </a:lnTo>
                <a:lnTo>
                  <a:pt x="1012" y="5680"/>
                </a:lnTo>
                <a:lnTo>
                  <a:pt x="1040" y="5625"/>
                </a:lnTo>
                <a:lnTo>
                  <a:pt x="1068" y="5569"/>
                </a:lnTo>
                <a:lnTo>
                  <a:pt x="1098" y="5514"/>
                </a:lnTo>
                <a:lnTo>
                  <a:pt x="1127" y="5458"/>
                </a:lnTo>
                <a:lnTo>
                  <a:pt x="1158" y="5404"/>
                </a:lnTo>
                <a:lnTo>
                  <a:pt x="1189" y="5349"/>
                </a:lnTo>
                <a:lnTo>
                  <a:pt x="1221" y="5295"/>
                </a:lnTo>
                <a:lnTo>
                  <a:pt x="1253" y="5241"/>
                </a:lnTo>
                <a:lnTo>
                  <a:pt x="1287" y="5187"/>
                </a:lnTo>
                <a:lnTo>
                  <a:pt x="1321" y="5134"/>
                </a:lnTo>
                <a:lnTo>
                  <a:pt x="1356" y="5081"/>
                </a:lnTo>
                <a:lnTo>
                  <a:pt x="1391" y="5028"/>
                </a:lnTo>
                <a:lnTo>
                  <a:pt x="1428" y="4976"/>
                </a:lnTo>
                <a:lnTo>
                  <a:pt x="1466" y="4924"/>
                </a:lnTo>
                <a:lnTo>
                  <a:pt x="1504" y="4873"/>
                </a:lnTo>
                <a:lnTo>
                  <a:pt x="1544" y="4821"/>
                </a:lnTo>
                <a:lnTo>
                  <a:pt x="1585" y="4771"/>
                </a:lnTo>
                <a:lnTo>
                  <a:pt x="1626" y="4720"/>
                </a:lnTo>
                <a:lnTo>
                  <a:pt x="1669" y="4670"/>
                </a:lnTo>
                <a:lnTo>
                  <a:pt x="1714" y="4621"/>
                </a:lnTo>
                <a:lnTo>
                  <a:pt x="2276" y="4004"/>
                </a:lnTo>
                <a:lnTo>
                  <a:pt x="2275" y="3983"/>
                </a:lnTo>
                <a:lnTo>
                  <a:pt x="2275" y="3960"/>
                </a:lnTo>
                <a:lnTo>
                  <a:pt x="2276" y="3937"/>
                </a:lnTo>
                <a:lnTo>
                  <a:pt x="2279" y="3914"/>
                </a:lnTo>
                <a:lnTo>
                  <a:pt x="2283" y="3891"/>
                </a:lnTo>
                <a:lnTo>
                  <a:pt x="2289" y="3869"/>
                </a:lnTo>
                <a:lnTo>
                  <a:pt x="2296" y="3846"/>
                </a:lnTo>
                <a:lnTo>
                  <a:pt x="2306" y="3823"/>
                </a:lnTo>
                <a:lnTo>
                  <a:pt x="2316" y="3802"/>
                </a:lnTo>
                <a:lnTo>
                  <a:pt x="2328" y="3782"/>
                </a:lnTo>
                <a:lnTo>
                  <a:pt x="2335" y="3772"/>
                </a:lnTo>
                <a:lnTo>
                  <a:pt x="2343" y="3762"/>
                </a:lnTo>
                <a:lnTo>
                  <a:pt x="2350" y="3753"/>
                </a:lnTo>
                <a:lnTo>
                  <a:pt x="2358" y="3744"/>
                </a:lnTo>
                <a:lnTo>
                  <a:pt x="2366" y="3736"/>
                </a:lnTo>
                <a:lnTo>
                  <a:pt x="2376" y="3727"/>
                </a:lnTo>
                <a:lnTo>
                  <a:pt x="2385" y="3720"/>
                </a:lnTo>
                <a:lnTo>
                  <a:pt x="2395" y="3711"/>
                </a:lnTo>
                <a:lnTo>
                  <a:pt x="2405" y="3704"/>
                </a:lnTo>
                <a:lnTo>
                  <a:pt x="2417" y="3698"/>
                </a:lnTo>
                <a:lnTo>
                  <a:pt x="2428" y="3692"/>
                </a:lnTo>
                <a:lnTo>
                  <a:pt x="2440" y="3686"/>
                </a:lnTo>
                <a:lnTo>
                  <a:pt x="2464" y="3694"/>
                </a:lnTo>
                <a:lnTo>
                  <a:pt x="2487" y="3700"/>
                </a:lnTo>
                <a:lnTo>
                  <a:pt x="2509" y="3703"/>
                </a:lnTo>
                <a:lnTo>
                  <a:pt x="2531" y="3704"/>
                </a:lnTo>
                <a:lnTo>
                  <a:pt x="2551" y="3704"/>
                </a:lnTo>
                <a:lnTo>
                  <a:pt x="2570" y="3701"/>
                </a:lnTo>
                <a:lnTo>
                  <a:pt x="2590" y="3697"/>
                </a:lnTo>
                <a:lnTo>
                  <a:pt x="2607" y="3691"/>
                </a:lnTo>
                <a:lnTo>
                  <a:pt x="2626" y="3683"/>
                </a:lnTo>
                <a:lnTo>
                  <a:pt x="2642" y="3675"/>
                </a:lnTo>
                <a:lnTo>
                  <a:pt x="2659" y="3665"/>
                </a:lnTo>
                <a:lnTo>
                  <a:pt x="2675" y="3654"/>
                </a:lnTo>
                <a:lnTo>
                  <a:pt x="2692" y="3642"/>
                </a:lnTo>
                <a:lnTo>
                  <a:pt x="2707" y="3629"/>
                </a:lnTo>
                <a:lnTo>
                  <a:pt x="2722" y="3615"/>
                </a:lnTo>
                <a:lnTo>
                  <a:pt x="2738" y="3601"/>
                </a:lnTo>
                <a:lnTo>
                  <a:pt x="2798" y="3541"/>
                </a:lnTo>
                <a:lnTo>
                  <a:pt x="2859" y="3483"/>
                </a:lnTo>
                <a:lnTo>
                  <a:pt x="2875" y="3469"/>
                </a:lnTo>
                <a:lnTo>
                  <a:pt x="2891" y="3456"/>
                </a:lnTo>
                <a:lnTo>
                  <a:pt x="2909" y="3444"/>
                </a:lnTo>
                <a:lnTo>
                  <a:pt x="2926" y="3433"/>
                </a:lnTo>
                <a:lnTo>
                  <a:pt x="2944" y="3423"/>
                </a:lnTo>
                <a:lnTo>
                  <a:pt x="2962" y="3415"/>
                </a:lnTo>
                <a:lnTo>
                  <a:pt x="2982" y="3407"/>
                </a:lnTo>
                <a:lnTo>
                  <a:pt x="3002" y="3402"/>
                </a:lnTo>
                <a:lnTo>
                  <a:pt x="3075" y="3375"/>
                </a:lnTo>
                <a:lnTo>
                  <a:pt x="3149" y="3347"/>
                </a:lnTo>
                <a:lnTo>
                  <a:pt x="3223" y="3318"/>
                </a:lnTo>
                <a:lnTo>
                  <a:pt x="3297" y="3291"/>
                </a:lnTo>
                <a:lnTo>
                  <a:pt x="3371" y="3265"/>
                </a:lnTo>
                <a:lnTo>
                  <a:pt x="3446" y="3241"/>
                </a:lnTo>
                <a:lnTo>
                  <a:pt x="3483" y="3229"/>
                </a:lnTo>
                <a:lnTo>
                  <a:pt x="3521" y="3219"/>
                </a:lnTo>
                <a:lnTo>
                  <a:pt x="3558" y="3208"/>
                </a:lnTo>
                <a:lnTo>
                  <a:pt x="3596" y="3199"/>
                </a:lnTo>
                <a:lnTo>
                  <a:pt x="3634" y="3191"/>
                </a:lnTo>
                <a:lnTo>
                  <a:pt x="3672" y="3183"/>
                </a:lnTo>
                <a:lnTo>
                  <a:pt x="3711" y="3177"/>
                </a:lnTo>
                <a:lnTo>
                  <a:pt x="3749" y="3172"/>
                </a:lnTo>
                <a:lnTo>
                  <a:pt x="3788" y="3169"/>
                </a:lnTo>
                <a:lnTo>
                  <a:pt x="3827" y="3166"/>
                </a:lnTo>
                <a:lnTo>
                  <a:pt x="3866" y="3165"/>
                </a:lnTo>
                <a:lnTo>
                  <a:pt x="3905" y="3166"/>
                </a:lnTo>
                <a:lnTo>
                  <a:pt x="3944" y="3168"/>
                </a:lnTo>
                <a:lnTo>
                  <a:pt x="3983" y="3171"/>
                </a:lnTo>
                <a:lnTo>
                  <a:pt x="4023" y="3176"/>
                </a:lnTo>
                <a:lnTo>
                  <a:pt x="4064" y="3183"/>
                </a:lnTo>
                <a:lnTo>
                  <a:pt x="4104" y="3192"/>
                </a:lnTo>
                <a:lnTo>
                  <a:pt x="4145" y="3203"/>
                </a:lnTo>
                <a:lnTo>
                  <a:pt x="4186" y="3217"/>
                </a:lnTo>
                <a:lnTo>
                  <a:pt x="4227" y="3231"/>
                </a:lnTo>
                <a:lnTo>
                  <a:pt x="4243" y="3233"/>
                </a:lnTo>
                <a:lnTo>
                  <a:pt x="4257" y="3236"/>
                </a:lnTo>
                <a:lnTo>
                  <a:pt x="4273" y="3239"/>
                </a:lnTo>
                <a:lnTo>
                  <a:pt x="4287" y="3243"/>
                </a:lnTo>
                <a:lnTo>
                  <a:pt x="4317" y="3251"/>
                </a:lnTo>
                <a:lnTo>
                  <a:pt x="4346" y="3261"/>
                </a:lnTo>
                <a:lnTo>
                  <a:pt x="4403" y="3283"/>
                </a:lnTo>
                <a:lnTo>
                  <a:pt x="4461" y="3307"/>
                </a:lnTo>
                <a:lnTo>
                  <a:pt x="4490" y="3318"/>
                </a:lnTo>
                <a:lnTo>
                  <a:pt x="4520" y="3330"/>
                </a:lnTo>
                <a:lnTo>
                  <a:pt x="4548" y="3341"/>
                </a:lnTo>
                <a:lnTo>
                  <a:pt x="4579" y="3350"/>
                </a:lnTo>
                <a:lnTo>
                  <a:pt x="4609" y="3358"/>
                </a:lnTo>
                <a:lnTo>
                  <a:pt x="4641" y="3364"/>
                </a:lnTo>
                <a:lnTo>
                  <a:pt x="4656" y="3366"/>
                </a:lnTo>
                <a:lnTo>
                  <a:pt x="4673" y="3368"/>
                </a:lnTo>
                <a:lnTo>
                  <a:pt x="4689" y="3369"/>
                </a:lnTo>
                <a:lnTo>
                  <a:pt x="4706" y="3369"/>
                </a:lnTo>
                <a:lnTo>
                  <a:pt x="4808" y="3483"/>
                </a:lnTo>
                <a:lnTo>
                  <a:pt x="4823" y="3473"/>
                </a:lnTo>
                <a:lnTo>
                  <a:pt x="4838" y="3461"/>
                </a:lnTo>
                <a:lnTo>
                  <a:pt x="4851" y="3451"/>
                </a:lnTo>
                <a:lnTo>
                  <a:pt x="4863" y="3441"/>
                </a:lnTo>
                <a:lnTo>
                  <a:pt x="4889" y="3421"/>
                </a:lnTo>
                <a:lnTo>
                  <a:pt x="4914" y="3403"/>
                </a:lnTo>
                <a:lnTo>
                  <a:pt x="4926" y="3396"/>
                </a:lnTo>
                <a:lnTo>
                  <a:pt x="4939" y="3389"/>
                </a:lnTo>
                <a:lnTo>
                  <a:pt x="4953" y="3384"/>
                </a:lnTo>
                <a:lnTo>
                  <a:pt x="4966" y="3381"/>
                </a:lnTo>
                <a:lnTo>
                  <a:pt x="4981" y="3380"/>
                </a:lnTo>
                <a:lnTo>
                  <a:pt x="4996" y="3380"/>
                </a:lnTo>
                <a:lnTo>
                  <a:pt x="5004" y="3381"/>
                </a:lnTo>
                <a:lnTo>
                  <a:pt x="5013" y="3383"/>
                </a:lnTo>
                <a:lnTo>
                  <a:pt x="5022" y="3385"/>
                </a:lnTo>
                <a:lnTo>
                  <a:pt x="5031" y="3388"/>
                </a:lnTo>
                <a:lnTo>
                  <a:pt x="5072" y="3343"/>
                </a:lnTo>
                <a:lnTo>
                  <a:pt x="5115" y="3297"/>
                </a:lnTo>
                <a:lnTo>
                  <a:pt x="5159" y="3250"/>
                </a:lnTo>
                <a:lnTo>
                  <a:pt x="5202" y="3201"/>
                </a:lnTo>
                <a:lnTo>
                  <a:pt x="5223" y="3177"/>
                </a:lnTo>
                <a:lnTo>
                  <a:pt x="5243" y="3152"/>
                </a:lnTo>
                <a:lnTo>
                  <a:pt x="5262" y="3127"/>
                </a:lnTo>
                <a:lnTo>
                  <a:pt x="5280" y="3101"/>
                </a:lnTo>
                <a:lnTo>
                  <a:pt x="5298" y="3074"/>
                </a:lnTo>
                <a:lnTo>
                  <a:pt x="5313" y="3048"/>
                </a:lnTo>
                <a:lnTo>
                  <a:pt x="5328" y="3021"/>
                </a:lnTo>
                <a:lnTo>
                  <a:pt x="5341" y="2994"/>
                </a:lnTo>
                <a:lnTo>
                  <a:pt x="5321" y="2975"/>
                </a:lnTo>
                <a:lnTo>
                  <a:pt x="5295" y="2995"/>
                </a:lnTo>
                <a:lnTo>
                  <a:pt x="5269" y="3016"/>
                </a:lnTo>
                <a:lnTo>
                  <a:pt x="5244" y="3038"/>
                </a:lnTo>
                <a:lnTo>
                  <a:pt x="5219" y="3060"/>
                </a:lnTo>
                <a:lnTo>
                  <a:pt x="5172" y="3104"/>
                </a:lnTo>
                <a:lnTo>
                  <a:pt x="5125" y="3146"/>
                </a:lnTo>
                <a:lnTo>
                  <a:pt x="5101" y="3165"/>
                </a:lnTo>
                <a:lnTo>
                  <a:pt x="5077" y="3183"/>
                </a:lnTo>
                <a:lnTo>
                  <a:pt x="5065" y="3191"/>
                </a:lnTo>
                <a:lnTo>
                  <a:pt x="5053" y="3199"/>
                </a:lnTo>
                <a:lnTo>
                  <a:pt x="5039" y="3206"/>
                </a:lnTo>
                <a:lnTo>
                  <a:pt x="5027" y="3214"/>
                </a:lnTo>
                <a:lnTo>
                  <a:pt x="5014" y="3220"/>
                </a:lnTo>
                <a:lnTo>
                  <a:pt x="5000" y="3226"/>
                </a:lnTo>
                <a:lnTo>
                  <a:pt x="4987" y="3231"/>
                </a:lnTo>
                <a:lnTo>
                  <a:pt x="4973" y="3236"/>
                </a:lnTo>
                <a:lnTo>
                  <a:pt x="4959" y="3239"/>
                </a:lnTo>
                <a:lnTo>
                  <a:pt x="4945" y="3242"/>
                </a:lnTo>
                <a:lnTo>
                  <a:pt x="4929" y="3244"/>
                </a:lnTo>
                <a:lnTo>
                  <a:pt x="4915" y="3246"/>
                </a:lnTo>
                <a:lnTo>
                  <a:pt x="4919" y="3236"/>
                </a:lnTo>
                <a:lnTo>
                  <a:pt x="4924" y="3228"/>
                </a:lnTo>
                <a:lnTo>
                  <a:pt x="4930" y="3220"/>
                </a:lnTo>
                <a:lnTo>
                  <a:pt x="4937" y="3211"/>
                </a:lnTo>
                <a:lnTo>
                  <a:pt x="4953" y="3198"/>
                </a:lnTo>
                <a:lnTo>
                  <a:pt x="4966" y="3185"/>
                </a:lnTo>
                <a:lnTo>
                  <a:pt x="4972" y="3178"/>
                </a:lnTo>
                <a:lnTo>
                  <a:pt x="4978" y="3171"/>
                </a:lnTo>
                <a:lnTo>
                  <a:pt x="4981" y="3164"/>
                </a:lnTo>
                <a:lnTo>
                  <a:pt x="4983" y="3156"/>
                </a:lnTo>
                <a:lnTo>
                  <a:pt x="4983" y="3152"/>
                </a:lnTo>
                <a:lnTo>
                  <a:pt x="4983" y="3148"/>
                </a:lnTo>
                <a:lnTo>
                  <a:pt x="4982" y="3143"/>
                </a:lnTo>
                <a:lnTo>
                  <a:pt x="4980" y="3138"/>
                </a:lnTo>
                <a:lnTo>
                  <a:pt x="4975" y="3128"/>
                </a:lnTo>
                <a:lnTo>
                  <a:pt x="4967" y="3117"/>
                </a:lnTo>
                <a:lnTo>
                  <a:pt x="4958" y="3119"/>
                </a:lnTo>
                <a:lnTo>
                  <a:pt x="4949" y="3121"/>
                </a:lnTo>
                <a:lnTo>
                  <a:pt x="4939" y="3124"/>
                </a:lnTo>
                <a:lnTo>
                  <a:pt x="4930" y="3127"/>
                </a:lnTo>
                <a:lnTo>
                  <a:pt x="4914" y="3134"/>
                </a:lnTo>
                <a:lnTo>
                  <a:pt x="4898" y="3143"/>
                </a:lnTo>
                <a:lnTo>
                  <a:pt x="4884" y="3152"/>
                </a:lnTo>
                <a:lnTo>
                  <a:pt x="4871" y="3163"/>
                </a:lnTo>
                <a:lnTo>
                  <a:pt x="4857" y="3175"/>
                </a:lnTo>
                <a:lnTo>
                  <a:pt x="4845" y="3187"/>
                </a:lnTo>
                <a:lnTo>
                  <a:pt x="4820" y="3212"/>
                </a:lnTo>
                <a:lnTo>
                  <a:pt x="4795" y="3238"/>
                </a:lnTo>
                <a:lnTo>
                  <a:pt x="4782" y="3249"/>
                </a:lnTo>
                <a:lnTo>
                  <a:pt x="4769" y="3260"/>
                </a:lnTo>
                <a:lnTo>
                  <a:pt x="4755" y="3270"/>
                </a:lnTo>
                <a:lnTo>
                  <a:pt x="4740" y="3278"/>
                </a:lnTo>
                <a:lnTo>
                  <a:pt x="4735" y="3268"/>
                </a:lnTo>
                <a:lnTo>
                  <a:pt x="4732" y="3257"/>
                </a:lnTo>
                <a:lnTo>
                  <a:pt x="4729" y="3247"/>
                </a:lnTo>
                <a:lnTo>
                  <a:pt x="4729" y="3237"/>
                </a:lnTo>
                <a:lnTo>
                  <a:pt x="4731" y="3227"/>
                </a:lnTo>
                <a:lnTo>
                  <a:pt x="4734" y="3218"/>
                </a:lnTo>
                <a:lnTo>
                  <a:pt x="4737" y="3208"/>
                </a:lnTo>
                <a:lnTo>
                  <a:pt x="4742" y="3199"/>
                </a:lnTo>
                <a:lnTo>
                  <a:pt x="4748" y="3191"/>
                </a:lnTo>
                <a:lnTo>
                  <a:pt x="4754" y="3182"/>
                </a:lnTo>
                <a:lnTo>
                  <a:pt x="4761" y="3174"/>
                </a:lnTo>
                <a:lnTo>
                  <a:pt x="4769" y="3166"/>
                </a:lnTo>
                <a:lnTo>
                  <a:pt x="4785" y="3151"/>
                </a:lnTo>
                <a:lnTo>
                  <a:pt x="4802" y="3137"/>
                </a:lnTo>
                <a:lnTo>
                  <a:pt x="4817" y="3123"/>
                </a:lnTo>
                <a:lnTo>
                  <a:pt x="4830" y="3110"/>
                </a:lnTo>
                <a:lnTo>
                  <a:pt x="4836" y="3104"/>
                </a:lnTo>
                <a:lnTo>
                  <a:pt x="4841" y="3098"/>
                </a:lnTo>
                <a:lnTo>
                  <a:pt x="4845" y="3092"/>
                </a:lnTo>
                <a:lnTo>
                  <a:pt x="4847" y="3085"/>
                </a:lnTo>
                <a:lnTo>
                  <a:pt x="4848" y="3080"/>
                </a:lnTo>
                <a:lnTo>
                  <a:pt x="4848" y="3074"/>
                </a:lnTo>
                <a:lnTo>
                  <a:pt x="4846" y="3068"/>
                </a:lnTo>
                <a:lnTo>
                  <a:pt x="4843" y="3063"/>
                </a:lnTo>
                <a:lnTo>
                  <a:pt x="4837" y="3057"/>
                </a:lnTo>
                <a:lnTo>
                  <a:pt x="4829" y="3052"/>
                </a:lnTo>
                <a:lnTo>
                  <a:pt x="4820" y="3047"/>
                </a:lnTo>
                <a:lnTo>
                  <a:pt x="4808" y="3041"/>
                </a:lnTo>
                <a:lnTo>
                  <a:pt x="4801" y="3045"/>
                </a:lnTo>
                <a:lnTo>
                  <a:pt x="4793" y="3049"/>
                </a:lnTo>
                <a:lnTo>
                  <a:pt x="4786" y="3054"/>
                </a:lnTo>
                <a:lnTo>
                  <a:pt x="4780" y="3059"/>
                </a:lnTo>
                <a:lnTo>
                  <a:pt x="4769" y="3071"/>
                </a:lnTo>
                <a:lnTo>
                  <a:pt x="4757" y="3083"/>
                </a:lnTo>
                <a:lnTo>
                  <a:pt x="4737" y="3111"/>
                </a:lnTo>
                <a:lnTo>
                  <a:pt x="4718" y="3137"/>
                </a:lnTo>
                <a:lnTo>
                  <a:pt x="4709" y="3149"/>
                </a:lnTo>
                <a:lnTo>
                  <a:pt x="4699" y="3160"/>
                </a:lnTo>
                <a:lnTo>
                  <a:pt x="4693" y="3165"/>
                </a:lnTo>
                <a:lnTo>
                  <a:pt x="4687" y="3169"/>
                </a:lnTo>
                <a:lnTo>
                  <a:pt x="4682" y="3173"/>
                </a:lnTo>
                <a:lnTo>
                  <a:pt x="4676" y="3177"/>
                </a:lnTo>
                <a:lnTo>
                  <a:pt x="4670" y="3179"/>
                </a:lnTo>
                <a:lnTo>
                  <a:pt x="4663" y="3182"/>
                </a:lnTo>
                <a:lnTo>
                  <a:pt x="4655" y="3183"/>
                </a:lnTo>
                <a:lnTo>
                  <a:pt x="4648" y="3184"/>
                </a:lnTo>
                <a:lnTo>
                  <a:pt x="4641" y="3184"/>
                </a:lnTo>
                <a:lnTo>
                  <a:pt x="4632" y="3183"/>
                </a:lnTo>
                <a:lnTo>
                  <a:pt x="4623" y="3181"/>
                </a:lnTo>
                <a:lnTo>
                  <a:pt x="4614" y="3179"/>
                </a:lnTo>
                <a:lnTo>
                  <a:pt x="4627" y="3156"/>
                </a:lnTo>
                <a:lnTo>
                  <a:pt x="4640" y="3134"/>
                </a:lnTo>
                <a:lnTo>
                  <a:pt x="4653" y="3112"/>
                </a:lnTo>
                <a:lnTo>
                  <a:pt x="4668" y="3091"/>
                </a:lnTo>
                <a:lnTo>
                  <a:pt x="4682" y="3069"/>
                </a:lnTo>
                <a:lnTo>
                  <a:pt x="4697" y="3049"/>
                </a:lnTo>
                <a:lnTo>
                  <a:pt x="4712" y="3029"/>
                </a:lnTo>
                <a:lnTo>
                  <a:pt x="4728" y="3009"/>
                </a:lnTo>
                <a:lnTo>
                  <a:pt x="4746" y="2990"/>
                </a:lnTo>
                <a:lnTo>
                  <a:pt x="4763" y="2971"/>
                </a:lnTo>
                <a:lnTo>
                  <a:pt x="4782" y="2952"/>
                </a:lnTo>
                <a:lnTo>
                  <a:pt x="4802" y="2933"/>
                </a:lnTo>
                <a:lnTo>
                  <a:pt x="4822" y="2915"/>
                </a:lnTo>
                <a:lnTo>
                  <a:pt x="4844" y="2897"/>
                </a:lnTo>
                <a:lnTo>
                  <a:pt x="4866" y="2879"/>
                </a:lnTo>
                <a:lnTo>
                  <a:pt x="4890" y="2861"/>
                </a:lnTo>
                <a:lnTo>
                  <a:pt x="4876" y="2863"/>
                </a:lnTo>
                <a:lnTo>
                  <a:pt x="4861" y="2866"/>
                </a:lnTo>
                <a:lnTo>
                  <a:pt x="4847" y="2869"/>
                </a:lnTo>
                <a:lnTo>
                  <a:pt x="4832" y="2873"/>
                </a:lnTo>
                <a:lnTo>
                  <a:pt x="4819" y="2877"/>
                </a:lnTo>
                <a:lnTo>
                  <a:pt x="4805" y="2882"/>
                </a:lnTo>
                <a:lnTo>
                  <a:pt x="4790" y="2888"/>
                </a:lnTo>
                <a:lnTo>
                  <a:pt x="4777" y="2894"/>
                </a:lnTo>
                <a:lnTo>
                  <a:pt x="4750" y="2908"/>
                </a:lnTo>
                <a:lnTo>
                  <a:pt x="4722" y="2924"/>
                </a:lnTo>
                <a:lnTo>
                  <a:pt x="4697" y="2941"/>
                </a:lnTo>
                <a:lnTo>
                  <a:pt x="4671" y="2960"/>
                </a:lnTo>
                <a:lnTo>
                  <a:pt x="4645" y="2981"/>
                </a:lnTo>
                <a:lnTo>
                  <a:pt x="4620" y="3002"/>
                </a:lnTo>
                <a:lnTo>
                  <a:pt x="4596" y="3023"/>
                </a:lnTo>
                <a:lnTo>
                  <a:pt x="4572" y="3045"/>
                </a:lnTo>
                <a:lnTo>
                  <a:pt x="4527" y="3090"/>
                </a:lnTo>
                <a:lnTo>
                  <a:pt x="4484" y="3132"/>
                </a:lnTo>
                <a:lnTo>
                  <a:pt x="4430" y="3074"/>
                </a:lnTo>
                <a:lnTo>
                  <a:pt x="4424" y="3081"/>
                </a:lnTo>
                <a:lnTo>
                  <a:pt x="4419" y="3090"/>
                </a:lnTo>
                <a:lnTo>
                  <a:pt x="4415" y="3098"/>
                </a:lnTo>
                <a:lnTo>
                  <a:pt x="4410" y="3105"/>
                </a:lnTo>
                <a:lnTo>
                  <a:pt x="4406" y="3113"/>
                </a:lnTo>
                <a:lnTo>
                  <a:pt x="4401" y="3119"/>
                </a:lnTo>
                <a:lnTo>
                  <a:pt x="4395" y="3126"/>
                </a:lnTo>
                <a:lnTo>
                  <a:pt x="4387" y="3132"/>
                </a:lnTo>
                <a:lnTo>
                  <a:pt x="4338" y="3132"/>
                </a:lnTo>
                <a:lnTo>
                  <a:pt x="4335" y="3115"/>
                </a:lnTo>
                <a:lnTo>
                  <a:pt x="4334" y="3098"/>
                </a:lnTo>
                <a:lnTo>
                  <a:pt x="4333" y="3080"/>
                </a:lnTo>
                <a:lnTo>
                  <a:pt x="4334" y="3062"/>
                </a:lnTo>
                <a:lnTo>
                  <a:pt x="4337" y="3045"/>
                </a:lnTo>
                <a:lnTo>
                  <a:pt x="4340" y="3028"/>
                </a:lnTo>
                <a:lnTo>
                  <a:pt x="4345" y="3010"/>
                </a:lnTo>
                <a:lnTo>
                  <a:pt x="4351" y="2993"/>
                </a:lnTo>
                <a:lnTo>
                  <a:pt x="4357" y="2976"/>
                </a:lnTo>
                <a:lnTo>
                  <a:pt x="4364" y="2958"/>
                </a:lnTo>
                <a:lnTo>
                  <a:pt x="4371" y="2941"/>
                </a:lnTo>
                <a:lnTo>
                  <a:pt x="4381" y="2925"/>
                </a:lnTo>
                <a:lnTo>
                  <a:pt x="4390" y="2908"/>
                </a:lnTo>
                <a:lnTo>
                  <a:pt x="4399" y="2892"/>
                </a:lnTo>
                <a:lnTo>
                  <a:pt x="4409" y="2877"/>
                </a:lnTo>
                <a:lnTo>
                  <a:pt x="4421" y="2861"/>
                </a:lnTo>
                <a:lnTo>
                  <a:pt x="4412" y="2860"/>
                </a:lnTo>
                <a:lnTo>
                  <a:pt x="4405" y="2859"/>
                </a:lnTo>
                <a:lnTo>
                  <a:pt x="4398" y="2858"/>
                </a:lnTo>
                <a:lnTo>
                  <a:pt x="4391" y="2859"/>
                </a:lnTo>
                <a:lnTo>
                  <a:pt x="4384" y="2860"/>
                </a:lnTo>
                <a:lnTo>
                  <a:pt x="4376" y="2862"/>
                </a:lnTo>
                <a:lnTo>
                  <a:pt x="4369" y="2864"/>
                </a:lnTo>
                <a:lnTo>
                  <a:pt x="4362" y="2867"/>
                </a:lnTo>
                <a:lnTo>
                  <a:pt x="4349" y="2874"/>
                </a:lnTo>
                <a:lnTo>
                  <a:pt x="4336" y="2884"/>
                </a:lnTo>
                <a:lnTo>
                  <a:pt x="4323" y="2894"/>
                </a:lnTo>
                <a:lnTo>
                  <a:pt x="4311" y="2906"/>
                </a:lnTo>
                <a:lnTo>
                  <a:pt x="4288" y="2932"/>
                </a:lnTo>
                <a:lnTo>
                  <a:pt x="4266" y="2959"/>
                </a:lnTo>
                <a:lnTo>
                  <a:pt x="4246" y="2986"/>
                </a:lnTo>
                <a:lnTo>
                  <a:pt x="4227" y="3008"/>
                </a:lnTo>
                <a:lnTo>
                  <a:pt x="4220" y="3006"/>
                </a:lnTo>
                <a:lnTo>
                  <a:pt x="4214" y="3003"/>
                </a:lnTo>
                <a:lnTo>
                  <a:pt x="4209" y="2999"/>
                </a:lnTo>
                <a:lnTo>
                  <a:pt x="4205" y="2994"/>
                </a:lnTo>
                <a:lnTo>
                  <a:pt x="4200" y="2988"/>
                </a:lnTo>
                <a:lnTo>
                  <a:pt x="4196" y="2982"/>
                </a:lnTo>
                <a:lnTo>
                  <a:pt x="4193" y="2975"/>
                </a:lnTo>
                <a:lnTo>
                  <a:pt x="4190" y="2968"/>
                </a:lnTo>
                <a:lnTo>
                  <a:pt x="4185" y="2953"/>
                </a:lnTo>
                <a:lnTo>
                  <a:pt x="4181" y="2939"/>
                </a:lnTo>
                <a:lnTo>
                  <a:pt x="4175" y="2925"/>
                </a:lnTo>
                <a:lnTo>
                  <a:pt x="4169" y="2913"/>
                </a:lnTo>
                <a:lnTo>
                  <a:pt x="4153" y="2927"/>
                </a:lnTo>
                <a:lnTo>
                  <a:pt x="4137" y="2942"/>
                </a:lnTo>
                <a:lnTo>
                  <a:pt x="4128" y="2949"/>
                </a:lnTo>
                <a:lnTo>
                  <a:pt x="4119" y="2955"/>
                </a:lnTo>
                <a:lnTo>
                  <a:pt x="4115" y="2957"/>
                </a:lnTo>
                <a:lnTo>
                  <a:pt x="4110" y="2959"/>
                </a:lnTo>
                <a:lnTo>
                  <a:pt x="4106" y="2960"/>
                </a:lnTo>
                <a:lnTo>
                  <a:pt x="4101" y="2960"/>
                </a:lnTo>
                <a:lnTo>
                  <a:pt x="4094" y="2941"/>
                </a:lnTo>
                <a:lnTo>
                  <a:pt x="4088" y="2921"/>
                </a:lnTo>
                <a:lnTo>
                  <a:pt x="4086" y="2910"/>
                </a:lnTo>
                <a:lnTo>
                  <a:pt x="4084" y="2899"/>
                </a:lnTo>
                <a:lnTo>
                  <a:pt x="4083" y="2888"/>
                </a:lnTo>
                <a:lnTo>
                  <a:pt x="4083" y="2877"/>
                </a:lnTo>
                <a:lnTo>
                  <a:pt x="4083" y="2867"/>
                </a:lnTo>
                <a:lnTo>
                  <a:pt x="4084" y="2856"/>
                </a:lnTo>
                <a:lnTo>
                  <a:pt x="4087" y="2846"/>
                </a:lnTo>
                <a:lnTo>
                  <a:pt x="4090" y="2837"/>
                </a:lnTo>
                <a:lnTo>
                  <a:pt x="4094" y="2827"/>
                </a:lnTo>
                <a:lnTo>
                  <a:pt x="4101" y="2818"/>
                </a:lnTo>
                <a:lnTo>
                  <a:pt x="4107" y="2811"/>
                </a:lnTo>
                <a:lnTo>
                  <a:pt x="4115" y="2804"/>
                </a:lnTo>
                <a:lnTo>
                  <a:pt x="4110" y="2794"/>
                </a:lnTo>
                <a:lnTo>
                  <a:pt x="4104" y="2786"/>
                </a:lnTo>
                <a:lnTo>
                  <a:pt x="4096" y="2781"/>
                </a:lnTo>
                <a:lnTo>
                  <a:pt x="4089" y="2777"/>
                </a:lnTo>
                <a:lnTo>
                  <a:pt x="4081" y="2776"/>
                </a:lnTo>
                <a:lnTo>
                  <a:pt x="4073" y="2775"/>
                </a:lnTo>
                <a:lnTo>
                  <a:pt x="4065" y="2777"/>
                </a:lnTo>
                <a:lnTo>
                  <a:pt x="4055" y="2779"/>
                </a:lnTo>
                <a:lnTo>
                  <a:pt x="4038" y="2787"/>
                </a:lnTo>
                <a:lnTo>
                  <a:pt x="4019" y="2797"/>
                </a:lnTo>
                <a:lnTo>
                  <a:pt x="4002" y="2808"/>
                </a:lnTo>
                <a:lnTo>
                  <a:pt x="3984" y="2818"/>
                </a:lnTo>
                <a:lnTo>
                  <a:pt x="3979" y="2820"/>
                </a:lnTo>
                <a:lnTo>
                  <a:pt x="3975" y="2823"/>
                </a:lnTo>
                <a:lnTo>
                  <a:pt x="3970" y="2826"/>
                </a:lnTo>
                <a:lnTo>
                  <a:pt x="3966" y="2829"/>
                </a:lnTo>
                <a:lnTo>
                  <a:pt x="3958" y="2839"/>
                </a:lnTo>
                <a:lnTo>
                  <a:pt x="3950" y="2848"/>
                </a:lnTo>
                <a:lnTo>
                  <a:pt x="3939" y="2869"/>
                </a:lnTo>
                <a:lnTo>
                  <a:pt x="3928" y="2889"/>
                </a:lnTo>
                <a:lnTo>
                  <a:pt x="3922" y="2897"/>
                </a:lnTo>
                <a:lnTo>
                  <a:pt x="3915" y="2905"/>
                </a:lnTo>
                <a:lnTo>
                  <a:pt x="3912" y="2908"/>
                </a:lnTo>
                <a:lnTo>
                  <a:pt x="3908" y="2910"/>
                </a:lnTo>
                <a:lnTo>
                  <a:pt x="3905" y="2912"/>
                </a:lnTo>
                <a:lnTo>
                  <a:pt x="3901" y="2913"/>
                </a:lnTo>
                <a:lnTo>
                  <a:pt x="3897" y="2914"/>
                </a:lnTo>
                <a:lnTo>
                  <a:pt x="3893" y="2914"/>
                </a:lnTo>
                <a:lnTo>
                  <a:pt x="3888" y="2913"/>
                </a:lnTo>
                <a:lnTo>
                  <a:pt x="3882" y="2911"/>
                </a:lnTo>
                <a:lnTo>
                  <a:pt x="3877" y="2908"/>
                </a:lnTo>
                <a:lnTo>
                  <a:pt x="3872" y="2905"/>
                </a:lnTo>
                <a:lnTo>
                  <a:pt x="3866" y="2900"/>
                </a:lnTo>
                <a:lnTo>
                  <a:pt x="3859" y="2894"/>
                </a:lnTo>
                <a:lnTo>
                  <a:pt x="3868" y="2875"/>
                </a:lnTo>
                <a:lnTo>
                  <a:pt x="3876" y="2856"/>
                </a:lnTo>
                <a:lnTo>
                  <a:pt x="3883" y="2837"/>
                </a:lnTo>
                <a:lnTo>
                  <a:pt x="3890" y="2819"/>
                </a:lnTo>
                <a:lnTo>
                  <a:pt x="3901" y="2785"/>
                </a:lnTo>
                <a:lnTo>
                  <a:pt x="3911" y="2752"/>
                </a:lnTo>
                <a:lnTo>
                  <a:pt x="3922" y="2720"/>
                </a:lnTo>
                <a:lnTo>
                  <a:pt x="3934" y="2685"/>
                </a:lnTo>
                <a:lnTo>
                  <a:pt x="3941" y="2667"/>
                </a:lnTo>
                <a:lnTo>
                  <a:pt x="3949" y="2649"/>
                </a:lnTo>
                <a:lnTo>
                  <a:pt x="3960" y="2630"/>
                </a:lnTo>
                <a:lnTo>
                  <a:pt x="3970" y="2610"/>
                </a:lnTo>
                <a:lnTo>
                  <a:pt x="3987" y="2604"/>
                </a:lnTo>
                <a:lnTo>
                  <a:pt x="4004" y="2597"/>
                </a:lnTo>
                <a:lnTo>
                  <a:pt x="4019" y="2589"/>
                </a:lnTo>
                <a:lnTo>
                  <a:pt x="4034" y="2579"/>
                </a:lnTo>
                <a:lnTo>
                  <a:pt x="4047" y="2569"/>
                </a:lnTo>
                <a:lnTo>
                  <a:pt x="4059" y="2559"/>
                </a:lnTo>
                <a:lnTo>
                  <a:pt x="4072" y="2548"/>
                </a:lnTo>
                <a:lnTo>
                  <a:pt x="4083" y="2537"/>
                </a:lnTo>
                <a:lnTo>
                  <a:pt x="4106" y="2514"/>
                </a:lnTo>
                <a:lnTo>
                  <a:pt x="4128" y="2492"/>
                </a:lnTo>
                <a:lnTo>
                  <a:pt x="4141" y="2482"/>
                </a:lnTo>
                <a:lnTo>
                  <a:pt x="4153" y="2472"/>
                </a:lnTo>
                <a:lnTo>
                  <a:pt x="4165" y="2462"/>
                </a:lnTo>
                <a:lnTo>
                  <a:pt x="4179" y="2453"/>
                </a:lnTo>
                <a:lnTo>
                  <a:pt x="4175" y="2443"/>
                </a:lnTo>
                <a:lnTo>
                  <a:pt x="4173" y="2433"/>
                </a:lnTo>
                <a:lnTo>
                  <a:pt x="4171" y="2423"/>
                </a:lnTo>
                <a:lnTo>
                  <a:pt x="4171" y="2413"/>
                </a:lnTo>
                <a:lnTo>
                  <a:pt x="4171" y="2404"/>
                </a:lnTo>
                <a:lnTo>
                  <a:pt x="4172" y="2394"/>
                </a:lnTo>
                <a:lnTo>
                  <a:pt x="4174" y="2385"/>
                </a:lnTo>
                <a:lnTo>
                  <a:pt x="4177" y="2376"/>
                </a:lnTo>
                <a:lnTo>
                  <a:pt x="4180" y="2367"/>
                </a:lnTo>
                <a:lnTo>
                  <a:pt x="4184" y="2358"/>
                </a:lnTo>
                <a:lnTo>
                  <a:pt x="4189" y="2349"/>
                </a:lnTo>
                <a:lnTo>
                  <a:pt x="4194" y="2340"/>
                </a:lnTo>
                <a:lnTo>
                  <a:pt x="4207" y="2322"/>
                </a:lnTo>
                <a:lnTo>
                  <a:pt x="4220" y="2306"/>
                </a:lnTo>
                <a:lnTo>
                  <a:pt x="4235" y="2289"/>
                </a:lnTo>
                <a:lnTo>
                  <a:pt x="4251" y="2273"/>
                </a:lnTo>
                <a:lnTo>
                  <a:pt x="4266" y="2258"/>
                </a:lnTo>
                <a:lnTo>
                  <a:pt x="4283" y="2242"/>
                </a:lnTo>
                <a:lnTo>
                  <a:pt x="4298" y="2227"/>
                </a:lnTo>
                <a:lnTo>
                  <a:pt x="4313" y="2212"/>
                </a:lnTo>
                <a:lnTo>
                  <a:pt x="4326" y="2197"/>
                </a:lnTo>
                <a:lnTo>
                  <a:pt x="4338" y="2183"/>
                </a:lnTo>
                <a:lnTo>
                  <a:pt x="4332" y="2179"/>
                </a:lnTo>
                <a:lnTo>
                  <a:pt x="4326" y="2176"/>
                </a:lnTo>
                <a:lnTo>
                  <a:pt x="4319" y="2173"/>
                </a:lnTo>
                <a:lnTo>
                  <a:pt x="4312" y="2171"/>
                </a:lnTo>
                <a:lnTo>
                  <a:pt x="4296" y="2168"/>
                </a:lnTo>
                <a:lnTo>
                  <a:pt x="4282" y="2165"/>
                </a:lnTo>
                <a:lnTo>
                  <a:pt x="4275" y="2163"/>
                </a:lnTo>
                <a:lnTo>
                  <a:pt x="4267" y="2161"/>
                </a:lnTo>
                <a:lnTo>
                  <a:pt x="4261" y="2158"/>
                </a:lnTo>
                <a:lnTo>
                  <a:pt x="4256" y="2154"/>
                </a:lnTo>
                <a:lnTo>
                  <a:pt x="4252" y="2149"/>
                </a:lnTo>
                <a:lnTo>
                  <a:pt x="4249" y="2143"/>
                </a:lnTo>
                <a:lnTo>
                  <a:pt x="4247" y="2135"/>
                </a:lnTo>
                <a:lnTo>
                  <a:pt x="4246" y="2126"/>
                </a:lnTo>
                <a:lnTo>
                  <a:pt x="4246" y="2115"/>
                </a:lnTo>
                <a:lnTo>
                  <a:pt x="4246" y="2105"/>
                </a:lnTo>
                <a:lnTo>
                  <a:pt x="4249" y="2096"/>
                </a:lnTo>
                <a:lnTo>
                  <a:pt x="4253" y="2088"/>
                </a:lnTo>
                <a:lnTo>
                  <a:pt x="4258" y="2082"/>
                </a:lnTo>
                <a:lnTo>
                  <a:pt x="4265" y="2075"/>
                </a:lnTo>
                <a:lnTo>
                  <a:pt x="4273" y="2071"/>
                </a:lnTo>
                <a:lnTo>
                  <a:pt x="4282" y="2067"/>
                </a:lnTo>
                <a:lnTo>
                  <a:pt x="4291" y="2064"/>
                </a:lnTo>
                <a:lnTo>
                  <a:pt x="4301" y="2062"/>
                </a:lnTo>
                <a:lnTo>
                  <a:pt x="4312" y="2060"/>
                </a:lnTo>
                <a:lnTo>
                  <a:pt x="4323" y="2058"/>
                </a:lnTo>
                <a:lnTo>
                  <a:pt x="4346" y="2056"/>
                </a:lnTo>
                <a:lnTo>
                  <a:pt x="4368" y="2054"/>
                </a:lnTo>
                <a:lnTo>
                  <a:pt x="4389" y="2051"/>
                </a:lnTo>
                <a:lnTo>
                  <a:pt x="4407" y="2047"/>
                </a:lnTo>
                <a:lnTo>
                  <a:pt x="4416" y="2044"/>
                </a:lnTo>
                <a:lnTo>
                  <a:pt x="4423" y="2041"/>
                </a:lnTo>
                <a:lnTo>
                  <a:pt x="4429" y="2037"/>
                </a:lnTo>
                <a:lnTo>
                  <a:pt x="4433" y="2031"/>
                </a:lnTo>
                <a:lnTo>
                  <a:pt x="4436" y="2025"/>
                </a:lnTo>
                <a:lnTo>
                  <a:pt x="4438" y="2018"/>
                </a:lnTo>
                <a:lnTo>
                  <a:pt x="4438" y="2010"/>
                </a:lnTo>
                <a:lnTo>
                  <a:pt x="4436" y="2000"/>
                </a:lnTo>
                <a:lnTo>
                  <a:pt x="4432" y="1989"/>
                </a:lnTo>
                <a:lnTo>
                  <a:pt x="4426" y="1977"/>
                </a:lnTo>
                <a:lnTo>
                  <a:pt x="4417" y="1962"/>
                </a:lnTo>
                <a:lnTo>
                  <a:pt x="4406" y="1946"/>
                </a:lnTo>
                <a:lnTo>
                  <a:pt x="4427" y="1944"/>
                </a:lnTo>
                <a:lnTo>
                  <a:pt x="4445" y="1941"/>
                </a:lnTo>
                <a:lnTo>
                  <a:pt x="4464" y="1937"/>
                </a:lnTo>
                <a:lnTo>
                  <a:pt x="4482" y="1933"/>
                </a:lnTo>
                <a:lnTo>
                  <a:pt x="4499" y="1928"/>
                </a:lnTo>
                <a:lnTo>
                  <a:pt x="4515" y="1922"/>
                </a:lnTo>
                <a:lnTo>
                  <a:pt x="4531" y="1915"/>
                </a:lnTo>
                <a:lnTo>
                  <a:pt x="4545" y="1907"/>
                </a:lnTo>
                <a:lnTo>
                  <a:pt x="4560" y="1899"/>
                </a:lnTo>
                <a:lnTo>
                  <a:pt x="4573" y="1890"/>
                </a:lnTo>
                <a:lnTo>
                  <a:pt x="4586" y="1881"/>
                </a:lnTo>
                <a:lnTo>
                  <a:pt x="4599" y="1870"/>
                </a:lnTo>
                <a:lnTo>
                  <a:pt x="4611" y="1860"/>
                </a:lnTo>
                <a:lnTo>
                  <a:pt x="4622" y="1849"/>
                </a:lnTo>
                <a:lnTo>
                  <a:pt x="4634" y="1837"/>
                </a:lnTo>
                <a:lnTo>
                  <a:pt x="4645" y="1824"/>
                </a:lnTo>
                <a:lnTo>
                  <a:pt x="4666" y="1799"/>
                </a:lnTo>
                <a:lnTo>
                  <a:pt x="4686" y="1772"/>
                </a:lnTo>
                <a:lnTo>
                  <a:pt x="4706" y="1745"/>
                </a:lnTo>
                <a:lnTo>
                  <a:pt x="4725" y="1716"/>
                </a:lnTo>
                <a:lnTo>
                  <a:pt x="4745" y="1687"/>
                </a:lnTo>
                <a:lnTo>
                  <a:pt x="4764" y="1658"/>
                </a:lnTo>
                <a:lnTo>
                  <a:pt x="4786" y="1629"/>
                </a:lnTo>
                <a:lnTo>
                  <a:pt x="4808" y="1600"/>
                </a:lnTo>
                <a:lnTo>
                  <a:pt x="4810" y="1577"/>
                </a:lnTo>
                <a:lnTo>
                  <a:pt x="4812" y="1553"/>
                </a:lnTo>
                <a:lnTo>
                  <a:pt x="4815" y="1530"/>
                </a:lnTo>
                <a:lnTo>
                  <a:pt x="4819" y="1508"/>
                </a:lnTo>
                <a:lnTo>
                  <a:pt x="4827" y="1463"/>
                </a:lnTo>
                <a:lnTo>
                  <a:pt x="4838" y="1419"/>
                </a:lnTo>
                <a:lnTo>
                  <a:pt x="4850" y="1376"/>
                </a:lnTo>
                <a:lnTo>
                  <a:pt x="4863" y="1333"/>
                </a:lnTo>
                <a:lnTo>
                  <a:pt x="4878" y="1290"/>
                </a:lnTo>
                <a:lnTo>
                  <a:pt x="4893" y="1249"/>
                </a:lnTo>
                <a:lnTo>
                  <a:pt x="4924" y="1164"/>
                </a:lnTo>
                <a:lnTo>
                  <a:pt x="4953" y="1081"/>
                </a:lnTo>
                <a:lnTo>
                  <a:pt x="4966" y="1038"/>
                </a:lnTo>
                <a:lnTo>
                  <a:pt x="4978" y="995"/>
                </a:lnTo>
                <a:lnTo>
                  <a:pt x="4988" y="952"/>
                </a:lnTo>
                <a:lnTo>
                  <a:pt x="4997" y="907"/>
                </a:lnTo>
                <a:lnTo>
                  <a:pt x="5027" y="852"/>
                </a:lnTo>
                <a:lnTo>
                  <a:pt x="5057" y="798"/>
                </a:lnTo>
                <a:lnTo>
                  <a:pt x="5072" y="772"/>
                </a:lnTo>
                <a:lnTo>
                  <a:pt x="5088" y="747"/>
                </a:lnTo>
                <a:lnTo>
                  <a:pt x="5104" y="724"/>
                </a:lnTo>
                <a:lnTo>
                  <a:pt x="5121" y="701"/>
                </a:lnTo>
                <a:lnTo>
                  <a:pt x="5138" y="678"/>
                </a:lnTo>
                <a:lnTo>
                  <a:pt x="5157" y="657"/>
                </a:lnTo>
                <a:lnTo>
                  <a:pt x="5176" y="637"/>
                </a:lnTo>
                <a:lnTo>
                  <a:pt x="5196" y="618"/>
                </a:lnTo>
                <a:lnTo>
                  <a:pt x="5217" y="601"/>
                </a:lnTo>
                <a:lnTo>
                  <a:pt x="5241" y="585"/>
                </a:lnTo>
                <a:lnTo>
                  <a:pt x="5253" y="578"/>
                </a:lnTo>
                <a:lnTo>
                  <a:pt x="5266" y="570"/>
                </a:lnTo>
                <a:lnTo>
                  <a:pt x="5279" y="563"/>
                </a:lnTo>
                <a:lnTo>
                  <a:pt x="5293" y="556"/>
                </a:lnTo>
                <a:lnTo>
                  <a:pt x="5310" y="531"/>
                </a:lnTo>
                <a:lnTo>
                  <a:pt x="5330" y="506"/>
                </a:lnTo>
                <a:lnTo>
                  <a:pt x="5348" y="483"/>
                </a:lnTo>
                <a:lnTo>
                  <a:pt x="5369" y="461"/>
                </a:lnTo>
                <a:lnTo>
                  <a:pt x="5388" y="439"/>
                </a:lnTo>
                <a:lnTo>
                  <a:pt x="5409" y="419"/>
                </a:lnTo>
                <a:lnTo>
                  <a:pt x="5430" y="401"/>
                </a:lnTo>
                <a:lnTo>
                  <a:pt x="5451" y="383"/>
                </a:lnTo>
                <a:lnTo>
                  <a:pt x="5473" y="366"/>
                </a:lnTo>
                <a:lnTo>
                  <a:pt x="5495" y="350"/>
                </a:lnTo>
                <a:lnTo>
                  <a:pt x="5517" y="335"/>
                </a:lnTo>
                <a:lnTo>
                  <a:pt x="5540" y="320"/>
                </a:lnTo>
                <a:lnTo>
                  <a:pt x="5563" y="305"/>
                </a:lnTo>
                <a:lnTo>
                  <a:pt x="5586" y="292"/>
                </a:lnTo>
                <a:lnTo>
                  <a:pt x="5610" y="279"/>
                </a:lnTo>
                <a:lnTo>
                  <a:pt x="5633" y="266"/>
                </a:lnTo>
                <a:lnTo>
                  <a:pt x="5682" y="242"/>
                </a:lnTo>
                <a:lnTo>
                  <a:pt x="5730" y="219"/>
                </a:lnTo>
                <a:lnTo>
                  <a:pt x="5779" y="196"/>
                </a:lnTo>
                <a:lnTo>
                  <a:pt x="5830" y="172"/>
                </a:lnTo>
                <a:lnTo>
                  <a:pt x="5880" y="149"/>
                </a:lnTo>
                <a:lnTo>
                  <a:pt x="5931" y="124"/>
                </a:lnTo>
                <a:lnTo>
                  <a:pt x="5982" y="97"/>
                </a:lnTo>
                <a:lnTo>
                  <a:pt x="6033" y="69"/>
                </a:lnTo>
                <a:lnTo>
                  <a:pt x="6068" y="60"/>
                </a:lnTo>
                <a:lnTo>
                  <a:pt x="6103" y="54"/>
                </a:lnTo>
                <a:lnTo>
                  <a:pt x="6139" y="48"/>
                </a:lnTo>
                <a:lnTo>
                  <a:pt x="6175" y="44"/>
                </a:lnTo>
                <a:lnTo>
                  <a:pt x="6211" y="41"/>
                </a:lnTo>
                <a:lnTo>
                  <a:pt x="6247" y="38"/>
                </a:lnTo>
                <a:lnTo>
                  <a:pt x="6284" y="37"/>
                </a:lnTo>
                <a:lnTo>
                  <a:pt x="6321" y="36"/>
                </a:lnTo>
                <a:lnTo>
                  <a:pt x="6396" y="36"/>
                </a:lnTo>
                <a:lnTo>
                  <a:pt x="6471" y="38"/>
                </a:lnTo>
                <a:lnTo>
                  <a:pt x="6545" y="41"/>
                </a:lnTo>
                <a:lnTo>
                  <a:pt x="6620" y="44"/>
                </a:lnTo>
                <a:lnTo>
                  <a:pt x="6694" y="48"/>
                </a:lnTo>
                <a:lnTo>
                  <a:pt x="6768" y="50"/>
                </a:lnTo>
                <a:lnTo>
                  <a:pt x="6805" y="51"/>
                </a:lnTo>
                <a:lnTo>
                  <a:pt x="6841" y="51"/>
                </a:lnTo>
                <a:lnTo>
                  <a:pt x="6877" y="50"/>
                </a:lnTo>
                <a:lnTo>
                  <a:pt x="6912" y="49"/>
                </a:lnTo>
                <a:lnTo>
                  <a:pt x="6947" y="47"/>
                </a:lnTo>
                <a:lnTo>
                  <a:pt x="6982" y="45"/>
                </a:lnTo>
                <a:lnTo>
                  <a:pt x="7014" y="41"/>
                </a:lnTo>
                <a:lnTo>
                  <a:pt x="7048" y="37"/>
                </a:lnTo>
                <a:lnTo>
                  <a:pt x="7081" y="31"/>
                </a:lnTo>
                <a:lnTo>
                  <a:pt x="7113" y="24"/>
                </a:lnTo>
                <a:lnTo>
                  <a:pt x="7145" y="16"/>
                </a:lnTo>
                <a:lnTo>
                  <a:pt x="7175" y="7"/>
                </a:lnTo>
                <a:lnTo>
                  <a:pt x="7194" y="9"/>
                </a:lnTo>
                <a:lnTo>
                  <a:pt x="7212" y="10"/>
                </a:lnTo>
                <a:lnTo>
                  <a:pt x="7231" y="11"/>
                </a:lnTo>
                <a:lnTo>
                  <a:pt x="7250" y="11"/>
                </a:lnTo>
                <a:lnTo>
                  <a:pt x="7288" y="10"/>
                </a:lnTo>
                <a:lnTo>
                  <a:pt x="7326" y="8"/>
                </a:lnTo>
                <a:lnTo>
                  <a:pt x="7405" y="4"/>
                </a:lnTo>
                <a:lnTo>
                  <a:pt x="7481" y="0"/>
                </a:lnTo>
                <a:lnTo>
                  <a:pt x="7518" y="0"/>
                </a:lnTo>
                <a:lnTo>
                  <a:pt x="7554" y="2"/>
                </a:lnTo>
                <a:lnTo>
                  <a:pt x="7572" y="4"/>
                </a:lnTo>
                <a:lnTo>
                  <a:pt x="7590" y="7"/>
                </a:lnTo>
                <a:lnTo>
                  <a:pt x="7606" y="10"/>
                </a:lnTo>
                <a:lnTo>
                  <a:pt x="7624" y="14"/>
                </a:lnTo>
                <a:lnTo>
                  <a:pt x="7640" y="19"/>
                </a:lnTo>
                <a:lnTo>
                  <a:pt x="7656" y="25"/>
                </a:lnTo>
                <a:lnTo>
                  <a:pt x="7671" y="31"/>
                </a:lnTo>
                <a:lnTo>
                  <a:pt x="7687" y="39"/>
                </a:lnTo>
                <a:lnTo>
                  <a:pt x="7701" y="48"/>
                </a:lnTo>
                <a:lnTo>
                  <a:pt x="7715" y="58"/>
                </a:lnTo>
                <a:lnTo>
                  <a:pt x="7729" y="70"/>
                </a:lnTo>
                <a:lnTo>
                  <a:pt x="7742" y="83"/>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271" name="Freeform 7"/>
          <p:cNvSpPr>
            <a:spLocks/>
          </p:cNvSpPr>
          <p:nvPr/>
        </p:nvSpPr>
        <p:spPr bwMode="auto">
          <a:xfrm>
            <a:off x="7104063" y="2917825"/>
            <a:ext cx="923925" cy="606425"/>
          </a:xfrm>
          <a:custGeom>
            <a:avLst/>
            <a:gdLst>
              <a:gd name="T0" fmla="*/ 2147483647 w 3492"/>
              <a:gd name="T1" fmla="*/ 2147483647 h 2676"/>
              <a:gd name="T2" fmla="*/ 2147483647 w 3492"/>
              <a:gd name="T3" fmla="*/ 2147483647 h 2676"/>
              <a:gd name="T4" fmla="*/ 2147483647 w 3492"/>
              <a:gd name="T5" fmla="*/ 2147483647 h 2676"/>
              <a:gd name="T6" fmla="*/ 2147483647 w 3492"/>
              <a:gd name="T7" fmla="*/ 2147483647 h 2676"/>
              <a:gd name="T8" fmla="*/ 2147483647 w 3492"/>
              <a:gd name="T9" fmla="*/ 2147483647 h 2676"/>
              <a:gd name="T10" fmla="*/ 2147483647 w 3492"/>
              <a:gd name="T11" fmla="*/ 2147483647 h 2676"/>
              <a:gd name="T12" fmla="*/ 2147483647 w 3492"/>
              <a:gd name="T13" fmla="*/ 2147483647 h 2676"/>
              <a:gd name="T14" fmla="*/ 2147483647 w 3492"/>
              <a:gd name="T15" fmla="*/ 2147483647 h 2676"/>
              <a:gd name="T16" fmla="*/ 2147483647 w 3492"/>
              <a:gd name="T17" fmla="*/ 2147483647 h 2676"/>
              <a:gd name="T18" fmla="*/ 2147483647 w 3492"/>
              <a:gd name="T19" fmla="*/ 2147483647 h 2676"/>
              <a:gd name="T20" fmla="*/ 2147483647 w 3492"/>
              <a:gd name="T21" fmla="*/ 2147483647 h 2676"/>
              <a:gd name="T22" fmla="*/ 2147483647 w 3492"/>
              <a:gd name="T23" fmla="*/ 2147483647 h 2676"/>
              <a:gd name="T24" fmla="*/ 2147483647 w 3492"/>
              <a:gd name="T25" fmla="*/ 2147483647 h 2676"/>
              <a:gd name="T26" fmla="*/ 2147483647 w 3492"/>
              <a:gd name="T27" fmla="*/ 2147483647 h 2676"/>
              <a:gd name="T28" fmla="*/ 2147483647 w 3492"/>
              <a:gd name="T29" fmla="*/ 2147483647 h 2676"/>
              <a:gd name="T30" fmla="*/ 2147483647 w 3492"/>
              <a:gd name="T31" fmla="*/ 2147483647 h 2676"/>
              <a:gd name="T32" fmla="*/ 2147483647 w 3492"/>
              <a:gd name="T33" fmla="*/ 2147483647 h 2676"/>
              <a:gd name="T34" fmla="*/ 2147483647 w 3492"/>
              <a:gd name="T35" fmla="*/ 2147483647 h 2676"/>
              <a:gd name="T36" fmla="*/ 2147483647 w 3492"/>
              <a:gd name="T37" fmla="*/ 2147483647 h 2676"/>
              <a:gd name="T38" fmla="*/ 2147483647 w 3492"/>
              <a:gd name="T39" fmla="*/ 2147483647 h 2676"/>
              <a:gd name="T40" fmla="*/ 2147483647 w 3492"/>
              <a:gd name="T41" fmla="*/ 2147483647 h 2676"/>
              <a:gd name="T42" fmla="*/ 2147483647 w 3492"/>
              <a:gd name="T43" fmla="*/ 2147483647 h 2676"/>
              <a:gd name="T44" fmla="*/ 2147483647 w 3492"/>
              <a:gd name="T45" fmla="*/ 2147483647 h 2676"/>
              <a:gd name="T46" fmla="*/ 2147483647 w 3492"/>
              <a:gd name="T47" fmla="*/ 2147483647 h 2676"/>
              <a:gd name="T48" fmla="*/ 2147483647 w 3492"/>
              <a:gd name="T49" fmla="*/ 2147483647 h 2676"/>
              <a:gd name="T50" fmla="*/ 2147483647 w 3492"/>
              <a:gd name="T51" fmla="*/ 2147483647 h 2676"/>
              <a:gd name="T52" fmla="*/ 2147483647 w 3492"/>
              <a:gd name="T53" fmla="*/ 2147483647 h 2676"/>
              <a:gd name="T54" fmla="*/ 2147483647 w 3492"/>
              <a:gd name="T55" fmla="*/ 2147483647 h 2676"/>
              <a:gd name="T56" fmla="*/ 2147483647 w 3492"/>
              <a:gd name="T57" fmla="*/ 2147483647 h 2676"/>
              <a:gd name="T58" fmla="*/ 2147483647 w 3492"/>
              <a:gd name="T59" fmla="*/ 2147483647 h 2676"/>
              <a:gd name="T60" fmla="*/ 2147483647 w 3492"/>
              <a:gd name="T61" fmla="*/ 2147483647 h 2676"/>
              <a:gd name="T62" fmla="*/ 2147483647 w 3492"/>
              <a:gd name="T63" fmla="*/ 2147483647 h 2676"/>
              <a:gd name="T64" fmla="*/ 2147483647 w 3492"/>
              <a:gd name="T65" fmla="*/ 2147483647 h 2676"/>
              <a:gd name="T66" fmla="*/ 2147483647 w 3492"/>
              <a:gd name="T67" fmla="*/ 2147483647 h 2676"/>
              <a:gd name="T68" fmla="*/ 2147483647 w 3492"/>
              <a:gd name="T69" fmla="*/ 2147483647 h 2676"/>
              <a:gd name="T70" fmla="*/ 2147483647 w 3492"/>
              <a:gd name="T71" fmla="*/ 2147483647 h 2676"/>
              <a:gd name="T72" fmla="*/ 2147483647 w 3492"/>
              <a:gd name="T73" fmla="*/ 2147483647 h 2676"/>
              <a:gd name="T74" fmla="*/ 2147483647 w 3492"/>
              <a:gd name="T75" fmla="*/ 2147483647 h 2676"/>
              <a:gd name="T76" fmla="*/ 2147483647 w 3492"/>
              <a:gd name="T77" fmla="*/ 2147483647 h 2676"/>
              <a:gd name="T78" fmla="*/ 2147483647 w 3492"/>
              <a:gd name="T79" fmla="*/ 2147483647 h 2676"/>
              <a:gd name="T80" fmla="*/ 2147483647 w 3492"/>
              <a:gd name="T81" fmla="*/ 2147483647 h 2676"/>
              <a:gd name="T82" fmla="*/ 2147483647 w 3492"/>
              <a:gd name="T83" fmla="*/ 2147483647 h 2676"/>
              <a:gd name="T84" fmla="*/ 2147483647 w 3492"/>
              <a:gd name="T85" fmla="*/ 2147483647 h 2676"/>
              <a:gd name="T86" fmla="*/ 2147483647 w 3492"/>
              <a:gd name="T87" fmla="*/ 2147483647 h 2676"/>
              <a:gd name="T88" fmla="*/ 2147483647 w 3492"/>
              <a:gd name="T89" fmla="*/ 2147483647 h 2676"/>
              <a:gd name="T90" fmla="*/ 2147483647 w 3492"/>
              <a:gd name="T91" fmla="*/ 2147483647 h 2676"/>
              <a:gd name="T92" fmla="*/ 2147483647 w 3492"/>
              <a:gd name="T93" fmla="*/ 2147483647 h 2676"/>
              <a:gd name="T94" fmla="*/ 2147483647 w 3492"/>
              <a:gd name="T95" fmla="*/ 2147483647 h 2676"/>
              <a:gd name="T96" fmla="*/ 2147483647 w 3492"/>
              <a:gd name="T97" fmla="*/ 2147483647 h 2676"/>
              <a:gd name="T98" fmla="*/ 2147483647 w 3492"/>
              <a:gd name="T99" fmla="*/ 2147483647 h 2676"/>
              <a:gd name="T100" fmla="*/ 2147483647 w 3492"/>
              <a:gd name="T101" fmla="*/ 2147483647 h 2676"/>
              <a:gd name="T102" fmla="*/ 2147483647 w 3492"/>
              <a:gd name="T103" fmla="*/ 2147483647 h 2676"/>
              <a:gd name="T104" fmla="*/ 2147483647 w 3492"/>
              <a:gd name="T105" fmla="*/ 2147483647 h 2676"/>
              <a:gd name="T106" fmla="*/ 2147483647 w 3492"/>
              <a:gd name="T107" fmla="*/ 2147483647 h 2676"/>
              <a:gd name="T108" fmla="*/ 2147483647 w 3492"/>
              <a:gd name="T109" fmla="*/ 2147483647 h 2676"/>
              <a:gd name="T110" fmla="*/ 2147483647 w 3492"/>
              <a:gd name="T111" fmla="*/ 2147483647 h 2676"/>
              <a:gd name="T112" fmla="*/ 2147483647 w 3492"/>
              <a:gd name="T113" fmla="*/ 2147483647 h 2676"/>
              <a:gd name="T114" fmla="*/ 2147483647 w 3492"/>
              <a:gd name="T115" fmla="*/ 2147483647 h 2676"/>
              <a:gd name="T116" fmla="*/ 2147483647 w 3492"/>
              <a:gd name="T117" fmla="*/ 2147483647 h 2676"/>
              <a:gd name="T118" fmla="*/ 2147483647 w 3492"/>
              <a:gd name="T119" fmla="*/ 2147483647 h 2676"/>
              <a:gd name="T120" fmla="*/ 2147483647 w 3492"/>
              <a:gd name="T121" fmla="*/ 2147483647 h 267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492"/>
              <a:gd name="T184" fmla="*/ 0 h 2676"/>
              <a:gd name="T185" fmla="*/ 3492 w 3492"/>
              <a:gd name="T186" fmla="*/ 2676 h 267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492" h="2676">
                <a:moveTo>
                  <a:pt x="3215" y="2"/>
                </a:moveTo>
                <a:lnTo>
                  <a:pt x="3193" y="8"/>
                </a:lnTo>
                <a:lnTo>
                  <a:pt x="3171" y="16"/>
                </a:lnTo>
                <a:lnTo>
                  <a:pt x="3150" y="23"/>
                </a:lnTo>
                <a:lnTo>
                  <a:pt x="3128" y="31"/>
                </a:lnTo>
                <a:lnTo>
                  <a:pt x="3108" y="40"/>
                </a:lnTo>
                <a:lnTo>
                  <a:pt x="3088" y="49"/>
                </a:lnTo>
                <a:lnTo>
                  <a:pt x="3069" y="59"/>
                </a:lnTo>
                <a:lnTo>
                  <a:pt x="3049" y="69"/>
                </a:lnTo>
                <a:lnTo>
                  <a:pt x="3031" y="80"/>
                </a:lnTo>
                <a:lnTo>
                  <a:pt x="3012" y="91"/>
                </a:lnTo>
                <a:lnTo>
                  <a:pt x="2995" y="104"/>
                </a:lnTo>
                <a:lnTo>
                  <a:pt x="2976" y="116"/>
                </a:lnTo>
                <a:lnTo>
                  <a:pt x="2942" y="142"/>
                </a:lnTo>
                <a:lnTo>
                  <a:pt x="2908" y="169"/>
                </a:lnTo>
                <a:lnTo>
                  <a:pt x="2876" y="197"/>
                </a:lnTo>
                <a:lnTo>
                  <a:pt x="2844" y="228"/>
                </a:lnTo>
                <a:lnTo>
                  <a:pt x="2813" y="259"/>
                </a:lnTo>
                <a:lnTo>
                  <a:pt x="2783" y="291"/>
                </a:lnTo>
                <a:lnTo>
                  <a:pt x="2753" y="324"/>
                </a:lnTo>
                <a:lnTo>
                  <a:pt x="2723" y="359"/>
                </a:lnTo>
                <a:lnTo>
                  <a:pt x="2693" y="393"/>
                </a:lnTo>
                <a:lnTo>
                  <a:pt x="2663" y="428"/>
                </a:lnTo>
                <a:lnTo>
                  <a:pt x="2663" y="435"/>
                </a:lnTo>
                <a:lnTo>
                  <a:pt x="2664" y="441"/>
                </a:lnTo>
                <a:lnTo>
                  <a:pt x="2665" y="446"/>
                </a:lnTo>
                <a:lnTo>
                  <a:pt x="2667" y="450"/>
                </a:lnTo>
                <a:lnTo>
                  <a:pt x="2670" y="454"/>
                </a:lnTo>
                <a:lnTo>
                  <a:pt x="2673" y="457"/>
                </a:lnTo>
                <a:lnTo>
                  <a:pt x="2678" y="459"/>
                </a:lnTo>
                <a:lnTo>
                  <a:pt x="2683" y="461"/>
                </a:lnTo>
                <a:lnTo>
                  <a:pt x="2703" y="451"/>
                </a:lnTo>
                <a:lnTo>
                  <a:pt x="2723" y="440"/>
                </a:lnTo>
                <a:lnTo>
                  <a:pt x="2741" y="428"/>
                </a:lnTo>
                <a:lnTo>
                  <a:pt x="2759" y="415"/>
                </a:lnTo>
                <a:lnTo>
                  <a:pt x="2774" y="401"/>
                </a:lnTo>
                <a:lnTo>
                  <a:pt x="2790" y="387"/>
                </a:lnTo>
                <a:lnTo>
                  <a:pt x="2805" y="373"/>
                </a:lnTo>
                <a:lnTo>
                  <a:pt x="2820" y="358"/>
                </a:lnTo>
                <a:lnTo>
                  <a:pt x="2849" y="327"/>
                </a:lnTo>
                <a:lnTo>
                  <a:pt x="2880" y="296"/>
                </a:lnTo>
                <a:lnTo>
                  <a:pt x="2898" y="281"/>
                </a:lnTo>
                <a:lnTo>
                  <a:pt x="2915" y="267"/>
                </a:lnTo>
                <a:lnTo>
                  <a:pt x="2934" y="253"/>
                </a:lnTo>
                <a:lnTo>
                  <a:pt x="2953" y="239"/>
                </a:lnTo>
                <a:lnTo>
                  <a:pt x="3230" y="82"/>
                </a:lnTo>
                <a:lnTo>
                  <a:pt x="3184" y="122"/>
                </a:lnTo>
                <a:lnTo>
                  <a:pt x="3137" y="161"/>
                </a:lnTo>
                <a:lnTo>
                  <a:pt x="3114" y="181"/>
                </a:lnTo>
                <a:lnTo>
                  <a:pt x="3091" y="201"/>
                </a:lnTo>
                <a:lnTo>
                  <a:pt x="3071" y="223"/>
                </a:lnTo>
                <a:lnTo>
                  <a:pt x="3050" y="243"/>
                </a:lnTo>
                <a:lnTo>
                  <a:pt x="3031" y="264"/>
                </a:lnTo>
                <a:lnTo>
                  <a:pt x="3013" y="286"/>
                </a:lnTo>
                <a:lnTo>
                  <a:pt x="2998" y="308"/>
                </a:lnTo>
                <a:lnTo>
                  <a:pt x="2984" y="331"/>
                </a:lnTo>
                <a:lnTo>
                  <a:pt x="2978" y="342"/>
                </a:lnTo>
                <a:lnTo>
                  <a:pt x="2973" y="355"/>
                </a:lnTo>
                <a:lnTo>
                  <a:pt x="2968" y="367"/>
                </a:lnTo>
                <a:lnTo>
                  <a:pt x="2964" y="379"/>
                </a:lnTo>
                <a:lnTo>
                  <a:pt x="2960" y="391"/>
                </a:lnTo>
                <a:lnTo>
                  <a:pt x="2958" y="403"/>
                </a:lnTo>
                <a:lnTo>
                  <a:pt x="2955" y="416"/>
                </a:lnTo>
                <a:lnTo>
                  <a:pt x="2953" y="428"/>
                </a:lnTo>
                <a:lnTo>
                  <a:pt x="2961" y="428"/>
                </a:lnTo>
                <a:lnTo>
                  <a:pt x="2968" y="426"/>
                </a:lnTo>
                <a:lnTo>
                  <a:pt x="2974" y="423"/>
                </a:lnTo>
                <a:lnTo>
                  <a:pt x="2980" y="420"/>
                </a:lnTo>
                <a:lnTo>
                  <a:pt x="2991" y="411"/>
                </a:lnTo>
                <a:lnTo>
                  <a:pt x="3002" y="400"/>
                </a:lnTo>
                <a:lnTo>
                  <a:pt x="3013" y="390"/>
                </a:lnTo>
                <a:lnTo>
                  <a:pt x="3024" y="381"/>
                </a:lnTo>
                <a:lnTo>
                  <a:pt x="3031" y="377"/>
                </a:lnTo>
                <a:lnTo>
                  <a:pt x="3037" y="374"/>
                </a:lnTo>
                <a:lnTo>
                  <a:pt x="3044" y="373"/>
                </a:lnTo>
                <a:lnTo>
                  <a:pt x="3050" y="372"/>
                </a:lnTo>
                <a:lnTo>
                  <a:pt x="3042" y="376"/>
                </a:lnTo>
                <a:lnTo>
                  <a:pt x="3035" y="379"/>
                </a:lnTo>
                <a:lnTo>
                  <a:pt x="3030" y="383"/>
                </a:lnTo>
                <a:lnTo>
                  <a:pt x="3026" y="387"/>
                </a:lnTo>
                <a:lnTo>
                  <a:pt x="3025" y="391"/>
                </a:lnTo>
                <a:lnTo>
                  <a:pt x="3024" y="395"/>
                </a:lnTo>
                <a:lnTo>
                  <a:pt x="3025" y="400"/>
                </a:lnTo>
                <a:lnTo>
                  <a:pt x="3027" y="404"/>
                </a:lnTo>
                <a:lnTo>
                  <a:pt x="3039" y="424"/>
                </a:lnTo>
                <a:lnTo>
                  <a:pt x="3050" y="447"/>
                </a:lnTo>
                <a:lnTo>
                  <a:pt x="3075" y="428"/>
                </a:lnTo>
                <a:lnTo>
                  <a:pt x="3100" y="410"/>
                </a:lnTo>
                <a:lnTo>
                  <a:pt x="3124" y="393"/>
                </a:lnTo>
                <a:lnTo>
                  <a:pt x="3150" y="375"/>
                </a:lnTo>
                <a:lnTo>
                  <a:pt x="3176" y="356"/>
                </a:lnTo>
                <a:lnTo>
                  <a:pt x="3200" y="336"/>
                </a:lnTo>
                <a:lnTo>
                  <a:pt x="3213" y="325"/>
                </a:lnTo>
                <a:lnTo>
                  <a:pt x="3225" y="314"/>
                </a:lnTo>
                <a:lnTo>
                  <a:pt x="3237" y="303"/>
                </a:lnTo>
                <a:lnTo>
                  <a:pt x="3249" y="291"/>
                </a:lnTo>
                <a:lnTo>
                  <a:pt x="3231" y="307"/>
                </a:lnTo>
                <a:lnTo>
                  <a:pt x="3215" y="324"/>
                </a:lnTo>
                <a:lnTo>
                  <a:pt x="3200" y="340"/>
                </a:lnTo>
                <a:lnTo>
                  <a:pt x="3186" y="359"/>
                </a:lnTo>
                <a:lnTo>
                  <a:pt x="3173" y="376"/>
                </a:lnTo>
                <a:lnTo>
                  <a:pt x="3160" y="394"/>
                </a:lnTo>
                <a:lnTo>
                  <a:pt x="3148" y="413"/>
                </a:lnTo>
                <a:lnTo>
                  <a:pt x="3138" y="431"/>
                </a:lnTo>
                <a:lnTo>
                  <a:pt x="3126" y="450"/>
                </a:lnTo>
                <a:lnTo>
                  <a:pt x="3117" y="469"/>
                </a:lnTo>
                <a:lnTo>
                  <a:pt x="3108" y="490"/>
                </a:lnTo>
                <a:lnTo>
                  <a:pt x="3099" y="509"/>
                </a:lnTo>
                <a:lnTo>
                  <a:pt x="3082" y="549"/>
                </a:lnTo>
                <a:lnTo>
                  <a:pt x="3066" y="589"/>
                </a:lnTo>
                <a:lnTo>
                  <a:pt x="3077" y="585"/>
                </a:lnTo>
                <a:lnTo>
                  <a:pt x="3089" y="579"/>
                </a:lnTo>
                <a:lnTo>
                  <a:pt x="3101" y="573"/>
                </a:lnTo>
                <a:lnTo>
                  <a:pt x="3112" y="567"/>
                </a:lnTo>
                <a:lnTo>
                  <a:pt x="3134" y="553"/>
                </a:lnTo>
                <a:lnTo>
                  <a:pt x="3154" y="536"/>
                </a:lnTo>
                <a:lnTo>
                  <a:pt x="3174" y="519"/>
                </a:lnTo>
                <a:lnTo>
                  <a:pt x="3193" y="500"/>
                </a:lnTo>
                <a:lnTo>
                  <a:pt x="3213" y="480"/>
                </a:lnTo>
                <a:lnTo>
                  <a:pt x="3231" y="458"/>
                </a:lnTo>
                <a:lnTo>
                  <a:pt x="3268" y="415"/>
                </a:lnTo>
                <a:lnTo>
                  <a:pt x="3306" y="371"/>
                </a:lnTo>
                <a:lnTo>
                  <a:pt x="3326" y="350"/>
                </a:lnTo>
                <a:lnTo>
                  <a:pt x="3347" y="329"/>
                </a:lnTo>
                <a:lnTo>
                  <a:pt x="3367" y="309"/>
                </a:lnTo>
                <a:lnTo>
                  <a:pt x="3390" y="291"/>
                </a:lnTo>
                <a:lnTo>
                  <a:pt x="3395" y="286"/>
                </a:lnTo>
                <a:lnTo>
                  <a:pt x="3400" y="281"/>
                </a:lnTo>
                <a:lnTo>
                  <a:pt x="3406" y="278"/>
                </a:lnTo>
                <a:lnTo>
                  <a:pt x="3412" y="276"/>
                </a:lnTo>
                <a:lnTo>
                  <a:pt x="3427" y="274"/>
                </a:lnTo>
                <a:lnTo>
                  <a:pt x="3442" y="272"/>
                </a:lnTo>
                <a:lnTo>
                  <a:pt x="3449" y="271"/>
                </a:lnTo>
                <a:lnTo>
                  <a:pt x="3457" y="270"/>
                </a:lnTo>
                <a:lnTo>
                  <a:pt x="3464" y="268"/>
                </a:lnTo>
                <a:lnTo>
                  <a:pt x="3470" y="264"/>
                </a:lnTo>
                <a:lnTo>
                  <a:pt x="3476" y="260"/>
                </a:lnTo>
                <a:lnTo>
                  <a:pt x="3482" y="255"/>
                </a:lnTo>
                <a:lnTo>
                  <a:pt x="3488" y="248"/>
                </a:lnTo>
                <a:lnTo>
                  <a:pt x="3492" y="239"/>
                </a:lnTo>
                <a:lnTo>
                  <a:pt x="3469" y="274"/>
                </a:lnTo>
                <a:lnTo>
                  <a:pt x="3446" y="311"/>
                </a:lnTo>
                <a:lnTo>
                  <a:pt x="3424" y="349"/>
                </a:lnTo>
                <a:lnTo>
                  <a:pt x="3401" y="388"/>
                </a:lnTo>
                <a:lnTo>
                  <a:pt x="3357" y="467"/>
                </a:lnTo>
                <a:lnTo>
                  <a:pt x="3311" y="550"/>
                </a:lnTo>
                <a:lnTo>
                  <a:pt x="3287" y="590"/>
                </a:lnTo>
                <a:lnTo>
                  <a:pt x="3263" y="632"/>
                </a:lnTo>
                <a:lnTo>
                  <a:pt x="3238" y="672"/>
                </a:lnTo>
                <a:lnTo>
                  <a:pt x="3214" y="712"/>
                </a:lnTo>
                <a:lnTo>
                  <a:pt x="3188" y="753"/>
                </a:lnTo>
                <a:lnTo>
                  <a:pt x="3161" y="791"/>
                </a:lnTo>
                <a:lnTo>
                  <a:pt x="3134" y="829"/>
                </a:lnTo>
                <a:lnTo>
                  <a:pt x="3106" y="866"/>
                </a:lnTo>
                <a:lnTo>
                  <a:pt x="3077" y="901"/>
                </a:lnTo>
                <a:lnTo>
                  <a:pt x="3046" y="934"/>
                </a:lnTo>
                <a:lnTo>
                  <a:pt x="3015" y="966"/>
                </a:lnTo>
                <a:lnTo>
                  <a:pt x="2982" y="996"/>
                </a:lnTo>
                <a:lnTo>
                  <a:pt x="2948" y="1024"/>
                </a:lnTo>
                <a:lnTo>
                  <a:pt x="2913" y="1049"/>
                </a:lnTo>
                <a:lnTo>
                  <a:pt x="2876" y="1072"/>
                </a:lnTo>
                <a:lnTo>
                  <a:pt x="2838" y="1093"/>
                </a:lnTo>
                <a:lnTo>
                  <a:pt x="2799" y="1111"/>
                </a:lnTo>
                <a:lnTo>
                  <a:pt x="2757" y="1126"/>
                </a:lnTo>
                <a:lnTo>
                  <a:pt x="2714" y="1137"/>
                </a:lnTo>
                <a:lnTo>
                  <a:pt x="2669" y="1145"/>
                </a:lnTo>
                <a:lnTo>
                  <a:pt x="2622" y="1150"/>
                </a:lnTo>
                <a:lnTo>
                  <a:pt x="2574" y="1150"/>
                </a:lnTo>
                <a:lnTo>
                  <a:pt x="2522" y="1147"/>
                </a:lnTo>
                <a:lnTo>
                  <a:pt x="2470" y="1140"/>
                </a:lnTo>
                <a:lnTo>
                  <a:pt x="2459" y="1136"/>
                </a:lnTo>
                <a:lnTo>
                  <a:pt x="2451" y="1131"/>
                </a:lnTo>
                <a:lnTo>
                  <a:pt x="2443" y="1125"/>
                </a:lnTo>
                <a:lnTo>
                  <a:pt x="2436" y="1119"/>
                </a:lnTo>
                <a:lnTo>
                  <a:pt x="2429" y="1111"/>
                </a:lnTo>
                <a:lnTo>
                  <a:pt x="2423" y="1104"/>
                </a:lnTo>
                <a:lnTo>
                  <a:pt x="2418" y="1094"/>
                </a:lnTo>
                <a:lnTo>
                  <a:pt x="2414" y="1085"/>
                </a:lnTo>
                <a:lnTo>
                  <a:pt x="2406" y="1067"/>
                </a:lnTo>
                <a:lnTo>
                  <a:pt x="2400" y="1048"/>
                </a:lnTo>
                <a:lnTo>
                  <a:pt x="2394" y="1029"/>
                </a:lnTo>
                <a:lnTo>
                  <a:pt x="2389" y="1010"/>
                </a:lnTo>
                <a:lnTo>
                  <a:pt x="2384" y="993"/>
                </a:lnTo>
                <a:lnTo>
                  <a:pt x="2379" y="978"/>
                </a:lnTo>
                <a:lnTo>
                  <a:pt x="2375" y="971"/>
                </a:lnTo>
                <a:lnTo>
                  <a:pt x="2371" y="965"/>
                </a:lnTo>
                <a:lnTo>
                  <a:pt x="2367" y="960"/>
                </a:lnTo>
                <a:lnTo>
                  <a:pt x="2362" y="956"/>
                </a:lnTo>
                <a:lnTo>
                  <a:pt x="2356" y="953"/>
                </a:lnTo>
                <a:lnTo>
                  <a:pt x="2350" y="951"/>
                </a:lnTo>
                <a:lnTo>
                  <a:pt x="2343" y="951"/>
                </a:lnTo>
                <a:lnTo>
                  <a:pt x="2336" y="951"/>
                </a:lnTo>
                <a:lnTo>
                  <a:pt x="2328" y="953"/>
                </a:lnTo>
                <a:lnTo>
                  <a:pt x="2317" y="957"/>
                </a:lnTo>
                <a:lnTo>
                  <a:pt x="2307" y="962"/>
                </a:lnTo>
                <a:lnTo>
                  <a:pt x="2296" y="969"/>
                </a:lnTo>
                <a:lnTo>
                  <a:pt x="2299" y="1000"/>
                </a:lnTo>
                <a:lnTo>
                  <a:pt x="2304" y="1031"/>
                </a:lnTo>
                <a:lnTo>
                  <a:pt x="2310" y="1062"/>
                </a:lnTo>
                <a:lnTo>
                  <a:pt x="2317" y="1093"/>
                </a:lnTo>
                <a:lnTo>
                  <a:pt x="2322" y="1109"/>
                </a:lnTo>
                <a:lnTo>
                  <a:pt x="2328" y="1124"/>
                </a:lnTo>
                <a:lnTo>
                  <a:pt x="2333" y="1138"/>
                </a:lnTo>
                <a:lnTo>
                  <a:pt x="2340" y="1153"/>
                </a:lnTo>
                <a:lnTo>
                  <a:pt x="2347" y="1167"/>
                </a:lnTo>
                <a:lnTo>
                  <a:pt x="2354" y="1180"/>
                </a:lnTo>
                <a:lnTo>
                  <a:pt x="2364" y="1193"/>
                </a:lnTo>
                <a:lnTo>
                  <a:pt x="2373" y="1206"/>
                </a:lnTo>
                <a:lnTo>
                  <a:pt x="2330" y="1211"/>
                </a:lnTo>
                <a:lnTo>
                  <a:pt x="2284" y="1215"/>
                </a:lnTo>
                <a:lnTo>
                  <a:pt x="2261" y="1216"/>
                </a:lnTo>
                <a:lnTo>
                  <a:pt x="2237" y="1217"/>
                </a:lnTo>
                <a:lnTo>
                  <a:pt x="2212" y="1216"/>
                </a:lnTo>
                <a:lnTo>
                  <a:pt x="2189" y="1213"/>
                </a:lnTo>
                <a:lnTo>
                  <a:pt x="2165" y="1210"/>
                </a:lnTo>
                <a:lnTo>
                  <a:pt x="2141" y="1205"/>
                </a:lnTo>
                <a:lnTo>
                  <a:pt x="2129" y="1201"/>
                </a:lnTo>
                <a:lnTo>
                  <a:pt x="2117" y="1197"/>
                </a:lnTo>
                <a:lnTo>
                  <a:pt x="2105" y="1193"/>
                </a:lnTo>
                <a:lnTo>
                  <a:pt x="2094" y="1188"/>
                </a:lnTo>
                <a:lnTo>
                  <a:pt x="2082" y="1182"/>
                </a:lnTo>
                <a:lnTo>
                  <a:pt x="2070" y="1176"/>
                </a:lnTo>
                <a:lnTo>
                  <a:pt x="2059" y="1170"/>
                </a:lnTo>
                <a:lnTo>
                  <a:pt x="2048" y="1162"/>
                </a:lnTo>
                <a:lnTo>
                  <a:pt x="2037" y="1154"/>
                </a:lnTo>
                <a:lnTo>
                  <a:pt x="2026" y="1146"/>
                </a:lnTo>
                <a:lnTo>
                  <a:pt x="2016" y="1136"/>
                </a:lnTo>
                <a:lnTo>
                  <a:pt x="2004" y="1126"/>
                </a:lnTo>
                <a:lnTo>
                  <a:pt x="2000" y="1129"/>
                </a:lnTo>
                <a:lnTo>
                  <a:pt x="1996" y="1132"/>
                </a:lnTo>
                <a:lnTo>
                  <a:pt x="1993" y="1135"/>
                </a:lnTo>
                <a:lnTo>
                  <a:pt x="1990" y="1139"/>
                </a:lnTo>
                <a:lnTo>
                  <a:pt x="1987" y="1146"/>
                </a:lnTo>
                <a:lnTo>
                  <a:pt x="1986" y="1155"/>
                </a:lnTo>
                <a:lnTo>
                  <a:pt x="1987" y="1172"/>
                </a:lnTo>
                <a:lnTo>
                  <a:pt x="1986" y="1187"/>
                </a:lnTo>
                <a:lnTo>
                  <a:pt x="1995" y="1201"/>
                </a:lnTo>
                <a:lnTo>
                  <a:pt x="2004" y="1213"/>
                </a:lnTo>
                <a:lnTo>
                  <a:pt x="2016" y="1225"/>
                </a:lnTo>
                <a:lnTo>
                  <a:pt x="2026" y="1236"/>
                </a:lnTo>
                <a:lnTo>
                  <a:pt x="2038" y="1246"/>
                </a:lnTo>
                <a:lnTo>
                  <a:pt x="2050" y="1254"/>
                </a:lnTo>
                <a:lnTo>
                  <a:pt x="2063" y="1262"/>
                </a:lnTo>
                <a:lnTo>
                  <a:pt x="2075" y="1269"/>
                </a:lnTo>
                <a:lnTo>
                  <a:pt x="2089" y="1275"/>
                </a:lnTo>
                <a:lnTo>
                  <a:pt x="2102" y="1281"/>
                </a:lnTo>
                <a:lnTo>
                  <a:pt x="2117" y="1285"/>
                </a:lnTo>
                <a:lnTo>
                  <a:pt x="2131" y="1289"/>
                </a:lnTo>
                <a:lnTo>
                  <a:pt x="2145" y="1293"/>
                </a:lnTo>
                <a:lnTo>
                  <a:pt x="2161" y="1295"/>
                </a:lnTo>
                <a:lnTo>
                  <a:pt x="2176" y="1298"/>
                </a:lnTo>
                <a:lnTo>
                  <a:pt x="2192" y="1299"/>
                </a:lnTo>
                <a:lnTo>
                  <a:pt x="2223" y="1301"/>
                </a:lnTo>
                <a:lnTo>
                  <a:pt x="2255" y="1301"/>
                </a:lnTo>
                <a:lnTo>
                  <a:pt x="2285" y="1301"/>
                </a:lnTo>
                <a:lnTo>
                  <a:pt x="2317" y="1299"/>
                </a:lnTo>
                <a:lnTo>
                  <a:pt x="2380" y="1293"/>
                </a:lnTo>
                <a:lnTo>
                  <a:pt x="2441" y="1287"/>
                </a:lnTo>
                <a:lnTo>
                  <a:pt x="2413" y="1299"/>
                </a:lnTo>
                <a:lnTo>
                  <a:pt x="2384" y="1310"/>
                </a:lnTo>
                <a:lnTo>
                  <a:pt x="2355" y="1319"/>
                </a:lnTo>
                <a:lnTo>
                  <a:pt x="2327" y="1327"/>
                </a:lnTo>
                <a:lnTo>
                  <a:pt x="2297" y="1332"/>
                </a:lnTo>
                <a:lnTo>
                  <a:pt x="2267" y="1336"/>
                </a:lnTo>
                <a:lnTo>
                  <a:pt x="2236" y="1339"/>
                </a:lnTo>
                <a:lnTo>
                  <a:pt x="2206" y="1340"/>
                </a:lnTo>
                <a:lnTo>
                  <a:pt x="2175" y="1339"/>
                </a:lnTo>
                <a:lnTo>
                  <a:pt x="2145" y="1336"/>
                </a:lnTo>
                <a:lnTo>
                  <a:pt x="2115" y="1332"/>
                </a:lnTo>
                <a:lnTo>
                  <a:pt x="2085" y="1327"/>
                </a:lnTo>
                <a:lnTo>
                  <a:pt x="2056" y="1319"/>
                </a:lnTo>
                <a:lnTo>
                  <a:pt x="2027" y="1310"/>
                </a:lnTo>
                <a:lnTo>
                  <a:pt x="1998" y="1299"/>
                </a:lnTo>
                <a:lnTo>
                  <a:pt x="1970" y="1287"/>
                </a:lnTo>
                <a:lnTo>
                  <a:pt x="1959" y="1291"/>
                </a:lnTo>
                <a:lnTo>
                  <a:pt x="1950" y="1295"/>
                </a:lnTo>
                <a:lnTo>
                  <a:pt x="1947" y="1298"/>
                </a:lnTo>
                <a:lnTo>
                  <a:pt x="1945" y="1300"/>
                </a:lnTo>
                <a:lnTo>
                  <a:pt x="1943" y="1303"/>
                </a:lnTo>
                <a:lnTo>
                  <a:pt x="1941" y="1306"/>
                </a:lnTo>
                <a:lnTo>
                  <a:pt x="1940" y="1312"/>
                </a:lnTo>
                <a:lnTo>
                  <a:pt x="1940" y="1318"/>
                </a:lnTo>
                <a:lnTo>
                  <a:pt x="1941" y="1325"/>
                </a:lnTo>
                <a:lnTo>
                  <a:pt x="1944" y="1332"/>
                </a:lnTo>
                <a:lnTo>
                  <a:pt x="1950" y="1345"/>
                </a:lnTo>
                <a:lnTo>
                  <a:pt x="1957" y="1358"/>
                </a:lnTo>
                <a:lnTo>
                  <a:pt x="1959" y="1364"/>
                </a:lnTo>
                <a:lnTo>
                  <a:pt x="1959" y="1369"/>
                </a:lnTo>
                <a:lnTo>
                  <a:pt x="1959" y="1373"/>
                </a:lnTo>
                <a:lnTo>
                  <a:pt x="1956" y="1377"/>
                </a:lnTo>
                <a:lnTo>
                  <a:pt x="1983" y="1397"/>
                </a:lnTo>
                <a:lnTo>
                  <a:pt x="2011" y="1420"/>
                </a:lnTo>
                <a:lnTo>
                  <a:pt x="2025" y="1432"/>
                </a:lnTo>
                <a:lnTo>
                  <a:pt x="2040" y="1444"/>
                </a:lnTo>
                <a:lnTo>
                  <a:pt x="2056" y="1456"/>
                </a:lnTo>
                <a:lnTo>
                  <a:pt x="2072" y="1467"/>
                </a:lnTo>
                <a:lnTo>
                  <a:pt x="2089" y="1478"/>
                </a:lnTo>
                <a:lnTo>
                  <a:pt x="2106" y="1488"/>
                </a:lnTo>
                <a:lnTo>
                  <a:pt x="2125" y="1496"/>
                </a:lnTo>
                <a:lnTo>
                  <a:pt x="2143" y="1502"/>
                </a:lnTo>
                <a:lnTo>
                  <a:pt x="2154" y="1504"/>
                </a:lnTo>
                <a:lnTo>
                  <a:pt x="2163" y="1506"/>
                </a:lnTo>
                <a:lnTo>
                  <a:pt x="2173" y="1508"/>
                </a:lnTo>
                <a:lnTo>
                  <a:pt x="2183" y="1508"/>
                </a:lnTo>
                <a:lnTo>
                  <a:pt x="2195" y="1509"/>
                </a:lnTo>
                <a:lnTo>
                  <a:pt x="2205" y="1508"/>
                </a:lnTo>
                <a:lnTo>
                  <a:pt x="2216" y="1507"/>
                </a:lnTo>
                <a:lnTo>
                  <a:pt x="2228" y="1505"/>
                </a:lnTo>
                <a:lnTo>
                  <a:pt x="2158" y="1556"/>
                </a:lnTo>
                <a:lnTo>
                  <a:pt x="2085" y="1610"/>
                </a:lnTo>
                <a:lnTo>
                  <a:pt x="2047" y="1637"/>
                </a:lnTo>
                <a:lnTo>
                  <a:pt x="2009" y="1662"/>
                </a:lnTo>
                <a:lnTo>
                  <a:pt x="1989" y="1675"/>
                </a:lnTo>
                <a:lnTo>
                  <a:pt x="1969" y="1687"/>
                </a:lnTo>
                <a:lnTo>
                  <a:pt x="1950" y="1698"/>
                </a:lnTo>
                <a:lnTo>
                  <a:pt x="1929" y="1709"/>
                </a:lnTo>
                <a:lnTo>
                  <a:pt x="1909" y="1719"/>
                </a:lnTo>
                <a:lnTo>
                  <a:pt x="1888" y="1729"/>
                </a:lnTo>
                <a:lnTo>
                  <a:pt x="1868" y="1739"/>
                </a:lnTo>
                <a:lnTo>
                  <a:pt x="1846" y="1747"/>
                </a:lnTo>
                <a:lnTo>
                  <a:pt x="1824" y="1755"/>
                </a:lnTo>
                <a:lnTo>
                  <a:pt x="1803" y="1761"/>
                </a:lnTo>
                <a:lnTo>
                  <a:pt x="1781" y="1767"/>
                </a:lnTo>
                <a:lnTo>
                  <a:pt x="1758" y="1771"/>
                </a:lnTo>
                <a:lnTo>
                  <a:pt x="1736" y="1774"/>
                </a:lnTo>
                <a:lnTo>
                  <a:pt x="1713" y="1777"/>
                </a:lnTo>
                <a:lnTo>
                  <a:pt x="1689" y="1778"/>
                </a:lnTo>
                <a:lnTo>
                  <a:pt x="1666" y="1777"/>
                </a:lnTo>
                <a:lnTo>
                  <a:pt x="1642" y="1775"/>
                </a:lnTo>
                <a:lnTo>
                  <a:pt x="1618" y="1772"/>
                </a:lnTo>
                <a:lnTo>
                  <a:pt x="1594" y="1767"/>
                </a:lnTo>
                <a:lnTo>
                  <a:pt x="1569" y="1761"/>
                </a:lnTo>
                <a:lnTo>
                  <a:pt x="1559" y="1760"/>
                </a:lnTo>
                <a:lnTo>
                  <a:pt x="1547" y="1757"/>
                </a:lnTo>
                <a:lnTo>
                  <a:pt x="1537" y="1755"/>
                </a:lnTo>
                <a:lnTo>
                  <a:pt x="1528" y="1752"/>
                </a:lnTo>
                <a:lnTo>
                  <a:pt x="1508" y="1744"/>
                </a:lnTo>
                <a:lnTo>
                  <a:pt x="1489" y="1735"/>
                </a:lnTo>
                <a:lnTo>
                  <a:pt x="1470" y="1723"/>
                </a:lnTo>
                <a:lnTo>
                  <a:pt x="1453" y="1711"/>
                </a:lnTo>
                <a:lnTo>
                  <a:pt x="1435" y="1698"/>
                </a:lnTo>
                <a:lnTo>
                  <a:pt x="1419" y="1685"/>
                </a:lnTo>
                <a:lnTo>
                  <a:pt x="1385" y="1657"/>
                </a:lnTo>
                <a:lnTo>
                  <a:pt x="1351" y="1629"/>
                </a:lnTo>
                <a:lnTo>
                  <a:pt x="1333" y="1616"/>
                </a:lnTo>
                <a:lnTo>
                  <a:pt x="1316" y="1602"/>
                </a:lnTo>
                <a:lnTo>
                  <a:pt x="1297" y="1591"/>
                </a:lnTo>
                <a:lnTo>
                  <a:pt x="1279" y="1580"/>
                </a:lnTo>
                <a:lnTo>
                  <a:pt x="1270" y="1595"/>
                </a:lnTo>
                <a:lnTo>
                  <a:pt x="1262" y="1610"/>
                </a:lnTo>
                <a:lnTo>
                  <a:pt x="1257" y="1624"/>
                </a:lnTo>
                <a:lnTo>
                  <a:pt x="1254" y="1637"/>
                </a:lnTo>
                <a:lnTo>
                  <a:pt x="1252" y="1650"/>
                </a:lnTo>
                <a:lnTo>
                  <a:pt x="1252" y="1663"/>
                </a:lnTo>
                <a:lnTo>
                  <a:pt x="1253" y="1675"/>
                </a:lnTo>
                <a:lnTo>
                  <a:pt x="1256" y="1687"/>
                </a:lnTo>
                <a:lnTo>
                  <a:pt x="1260" y="1698"/>
                </a:lnTo>
                <a:lnTo>
                  <a:pt x="1265" y="1709"/>
                </a:lnTo>
                <a:lnTo>
                  <a:pt x="1272" y="1720"/>
                </a:lnTo>
                <a:lnTo>
                  <a:pt x="1279" y="1730"/>
                </a:lnTo>
                <a:lnTo>
                  <a:pt x="1287" y="1741"/>
                </a:lnTo>
                <a:lnTo>
                  <a:pt x="1295" y="1751"/>
                </a:lnTo>
                <a:lnTo>
                  <a:pt x="1306" y="1761"/>
                </a:lnTo>
                <a:lnTo>
                  <a:pt x="1316" y="1771"/>
                </a:lnTo>
                <a:lnTo>
                  <a:pt x="1337" y="1789"/>
                </a:lnTo>
                <a:lnTo>
                  <a:pt x="1361" y="1807"/>
                </a:lnTo>
                <a:lnTo>
                  <a:pt x="1385" y="1825"/>
                </a:lnTo>
                <a:lnTo>
                  <a:pt x="1408" y="1843"/>
                </a:lnTo>
                <a:lnTo>
                  <a:pt x="1431" y="1862"/>
                </a:lnTo>
                <a:lnTo>
                  <a:pt x="1453" y="1880"/>
                </a:lnTo>
                <a:lnTo>
                  <a:pt x="1462" y="1889"/>
                </a:lnTo>
                <a:lnTo>
                  <a:pt x="1471" y="1898"/>
                </a:lnTo>
                <a:lnTo>
                  <a:pt x="1479" y="1908"/>
                </a:lnTo>
                <a:lnTo>
                  <a:pt x="1487" y="1917"/>
                </a:lnTo>
                <a:lnTo>
                  <a:pt x="1535" y="1932"/>
                </a:lnTo>
                <a:lnTo>
                  <a:pt x="1527" y="1937"/>
                </a:lnTo>
                <a:lnTo>
                  <a:pt x="1518" y="1941"/>
                </a:lnTo>
                <a:lnTo>
                  <a:pt x="1508" y="1945"/>
                </a:lnTo>
                <a:lnTo>
                  <a:pt x="1499" y="1949"/>
                </a:lnTo>
                <a:lnTo>
                  <a:pt x="1489" y="1952"/>
                </a:lnTo>
                <a:lnTo>
                  <a:pt x="1478" y="1954"/>
                </a:lnTo>
                <a:lnTo>
                  <a:pt x="1467" y="1957"/>
                </a:lnTo>
                <a:lnTo>
                  <a:pt x="1456" y="1958"/>
                </a:lnTo>
                <a:lnTo>
                  <a:pt x="1433" y="1960"/>
                </a:lnTo>
                <a:lnTo>
                  <a:pt x="1408" y="1961"/>
                </a:lnTo>
                <a:lnTo>
                  <a:pt x="1384" y="1960"/>
                </a:lnTo>
                <a:lnTo>
                  <a:pt x="1358" y="1957"/>
                </a:lnTo>
                <a:lnTo>
                  <a:pt x="1331" y="1954"/>
                </a:lnTo>
                <a:lnTo>
                  <a:pt x="1304" y="1949"/>
                </a:lnTo>
                <a:lnTo>
                  <a:pt x="1278" y="1943"/>
                </a:lnTo>
                <a:lnTo>
                  <a:pt x="1251" y="1936"/>
                </a:lnTo>
                <a:lnTo>
                  <a:pt x="1224" y="1928"/>
                </a:lnTo>
                <a:lnTo>
                  <a:pt x="1198" y="1919"/>
                </a:lnTo>
                <a:lnTo>
                  <a:pt x="1173" y="1909"/>
                </a:lnTo>
                <a:lnTo>
                  <a:pt x="1148" y="1899"/>
                </a:lnTo>
                <a:lnTo>
                  <a:pt x="1138" y="1908"/>
                </a:lnTo>
                <a:lnTo>
                  <a:pt x="1126" y="1919"/>
                </a:lnTo>
                <a:lnTo>
                  <a:pt x="1115" y="1932"/>
                </a:lnTo>
                <a:lnTo>
                  <a:pt x="1106" y="1945"/>
                </a:lnTo>
                <a:lnTo>
                  <a:pt x="1102" y="1951"/>
                </a:lnTo>
                <a:lnTo>
                  <a:pt x="1099" y="1958"/>
                </a:lnTo>
                <a:lnTo>
                  <a:pt x="1098" y="1965"/>
                </a:lnTo>
                <a:lnTo>
                  <a:pt x="1098" y="1971"/>
                </a:lnTo>
                <a:lnTo>
                  <a:pt x="1099" y="1978"/>
                </a:lnTo>
                <a:lnTo>
                  <a:pt x="1102" y="1986"/>
                </a:lnTo>
                <a:lnTo>
                  <a:pt x="1107" y="1992"/>
                </a:lnTo>
                <a:lnTo>
                  <a:pt x="1114" y="1998"/>
                </a:lnTo>
                <a:lnTo>
                  <a:pt x="1121" y="2006"/>
                </a:lnTo>
                <a:lnTo>
                  <a:pt x="1131" y="2014"/>
                </a:lnTo>
                <a:lnTo>
                  <a:pt x="1139" y="2021"/>
                </a:lnTo>
                <a:lnTo>
                  <a:pt x="1149" y="2027"/>
                </a:lnTo>
                <a:lnTo>
                  <a:pt x="1170" y="2040"/>
                </a:lnTo>
                <a:lnTo>
                  <a:pt x="1191" y="2052"/>
                </a:lnTo>
                <a:lnTo>
                  <a:pt x="1214" y="2063"/>
                </a:lnTo>
                <a:lnTo>
                  <a:pt x="1236" y="2075"/>
                </a:lnTo>
                <a:lnTo>
                  <a:pt x="1257" y="2086"/>
                </a:lnTo>
                <a:lnTo>
                  <a:pt x="1276" y="2098"/>
                </a:lnTo>
                <a:lnTo>
                  <a:pt x="1284" y="2105"/>
                </a:lnTo>
                <a:lnTo>
                  <a:pt x="1291" y="2112"/>
                </a:lnTo>
                <a:lnTo>
                  <a:pt x="1298" y="2119"/>
                </a:lnTo>
                <a:lnTo>
                  <a:pt x="1303" y="2126"/>
                </a:lnTo>
                <a:lnTo>
                  <a:pt x="1309" y="2133"/>
                </a:lnTo>
                <a:lnTo>
                  <a:pt x="1312" y="2141"/>
                </a:lnTo>
                <a:lnTo>
                  <a:pt x="1314" y="2150"/>
                </a:lnTo>
                <a:lnTo>
                  <a:pt x="1315" y="2158"/>
                </a:lnTo>
                <a:lnTo>
                  <a:pt x="1314" y="2167"/>
                </a:lnTo>
                <a:lnTo>
                  <a:pt x="1312" y="2177"/>
                </a:lnTo>
                <a:lnTo>
                  <a:pt x="1308" y="2187"/>
                </a:lnTo>
                <a:lnTo>
                  <a:pt x="1302" y="2198"/>
                </a:lnTo>
                <a:lnTo>
                  <a:pt x="1294" y="2210"/>
                </a:lnTo>
                <a:lnTo>
                  <a:pt x="1285" y="2222"/>
                </a:lnTo>
                <a:lnTo>
                  <a:pt x="1273" y="2235"/>
                </a:lnTo>
                <a:lnTo>
                  <a:pt x="1259" y="2250"/>
                </a:lnTo>
                <a:lnTo>
                  <a:pt x="1265" y="2258"/>
                </a:lnTo>
                <a:lnTo>
                  <a:pt x="1271" y="2265"/>
                </a:lnTo>
                <a:lnTo>
                  <a:pt x="1275" y="2272"/>
                </a:lnTo>
                <a:lnTo>
                  <a:pt x="1278" y="2279"/>
                </a:lnTo>
                <a:lnTo>
                  <a:pt x="1280" y="2285"/>
                </a:lnTo>
                <a:lnTo>
                  <a:pt x="1281" y="2291"/>
                </a:lnTo>
                <a:lnTo>
                  <a:pt x="1282" y="2297"/>
                </a:lnTo>
                <a:lnTo>
                  <a:pt x="1282" y="2303"/>
                </a:lnTo>
                <a:lnTo>
                  <a:pt x="1281" y="2308"/>
                </a:lnTo>
                <a:lnTo>
                  <a:pt x="1279" y="2313"/>
                </a:lnTo>
                <a:lnTo>
                  <a:pt x="1277" y="2318"/>
                </a:lnTo>
                <a:lnTo>
                  <a:pt x="1274" y="2323"/>
                </a:lnTo>
                <a:lnTo>
                  <a:pt x="1265" y="2332"/>
                </a:lnTo>
                <a:lnTo>
                  <a:pt x="1256" y="2340"/>
                </a:lnTo>
                <a:lnTo>
                  <a:pt x="1245" y="2347"/>
                </a:lnTo>
                <a:lnTo>
                  <a:pt x="1233" y="2354"/>
                </a:lnTo>
                <a:lnTo>
                  <a:pt x="1221" y="2361"/>
                </a:lnTo>
                <a:lnTo>
                  <a:pt x="1208" y="2368"/>
                </a:lnTo>
                <a:lnTo>
                  <a:pt x="1183" y="2380"/>
                </a:lnTo>
                <a:lnTo>
                  <a:pt x="1162" y="2392"/>
                </a:lnTo>
                <a:lnTo>
                  <a:pt x="1161" y="2388"/>
                </a:lnTo>
                <a:lnTo>
                  <a:pt x="1162" y="2383"/>
                </a:lnTo>
                <a:lnTo>
                  <a:pt x="1163" y="2380"/>
                </a:lnTo>
                <a:lnTo>
                  <a:pt x="1165" y="2376"/>
                </a:lnTo>
                <a:lnTo>
                  <a:pt x="1169" y="2368"/>
                </a:lnTo>
                <a:lnTo>
                  <a:pt x="1173" y="2360"/>
                </a:lnTo>
                <a:lnTo>
                  <a:pt x="1177" y="2352"/>
                </a:lnTo>
                <a:lnTo>
                  <a:pt x="1180" y="2344"/>
                </a:lnTo>
                <a:lnTo>
                  <a:pt x="1181" y="2340"/>
                </a:lnTo>
                <a:lnTo>
                  <a:pt x="1180" y="2335"/>
                </a:lnTo>
                <a:lnTo>
                  <a:pt x="1179" y="2330"/>
                </a:lnTo>
                <a:lnTo>
                  <a:pt x="1177" y="2325"/>
                </a:lnTo>
                <a:lnTo>
                  <a:pt x="1174" y="2325"/>
                </a:lnTo>
                <a:lnTo>
                  <a:pt x="1172" y="2324"/>
                </a:lnTo>
                <a:lnTo>
                  <a:pt x="1170" y="2322"/>
                </a:lnTo>
                <a:lnTo>
                  <a:pt x="1168" y="2320"/>
                </a:lnTo>
                <a:lnTo>
                  <a:pt x="1165" y="2314"/>
                </a:lnTo>
                <a:lnTo>
                  <a:pt x="1163" y="2306"/>
                </a:lnTo>
                <a:lnTo>
                  <a:pt x="1161" y="2287"/>
                </a:lnTo>
                <a:lnTo>
                  <a:pt x="1159" y="2266"/>
                </a:lnTo>
                <a:lnTo>
                  <a:pt x="1157" y="2255"/>
                </a:lnTo>
                <a:lnTo>
                  <a:pt x="1154" y="2245"/>
                </a:lnTo>
                <a:lnTo>
                  <a:pt x="1152" y="2240"/>
                </a:lnTo>
                <a:lnTo>
                  <a:pt x="1150" y="2235"/>
                </a:lnTo>
                <a:lnTo>
                  <a:pt x="1147" y="2231"/>
                </a:lnTo>
                <a:lnTo>
                  <a:pt x="1144" y="2227"/>
                </a:lnTo>
                <a:lnTo>
                  <a:pt x="1140" y="2223"/>
                </a:lnTo>
                <a:lnTo>
                  <a:pt x="1136" y="2221"/>
                </a:lnTo>
                <a:lnTo>
                  <a:pt x="1131" y="2218"/>
                </a:lnTo>
                <a:lnTo>
                  <a:pt x="1124" y="2216"/>
                </a:lnTo>
                <a:lnTo>
                  <a:pt x="1118" y="2215"/>
                </a:lnTo>
                <a:lnTo>
                  <a:pt x="1111" y="2215"/>
                </a:lnTo>
                <a:lnTo>
                  <a:pt x="1103" y="2215"/>
                </a:lnTo>
                <a:lnTo>
                  <a:pt x="1095" y="2216"/>
                </a:lnTo>
                <a:lnTo>
                  <a:pt x="1084" y="2227"/>
                </a:lnTo>
                <a:lnTo>
                  <a:pt x="1075" y="2240"/>
                </a:lnTo>
                <a:lnTo>
                  <a:pt x="1067" y="2253"/>
                </a:lnTo>
                <a:lnTo>
                  <a:pt x="1059" y="2266"/>
                </a:lnTo>
                <a:lnTo>
                  <a:pt x="1052" y="2280"/>
                </a:lnTo>
                <a:lnTo>
                  <a:pt x="1047" y="2294"/>
                </a:lnTo>
                <a:lnTo>
                  <a:pt x="1042" y="2309"/>
                </a:lnTo>
                <a:lnTo>
                  <a:pt x="1038" y="2324"/>
                </a:lnTo>
                <a:lnTo>
                  <a:pt x="1035" y="2339"/>
                </a:lnTo>
                <a:lnTo>
                  <a:pt x="1033" y="2354"/>
                </a:lnTo>
                <a:lnTo>
                  <a:pt x="1032" y="2370"/>
                </a:lnTo>
                <a:lnTo>
                  <a:pt x="1032" y="2385"/>
                </a:lnTo>
                <a:lnTo>
                  <a:pt x="1032" y="2399"/>
                </a:lnTo>
                <a:lnTo>
                  <a:pt x="1033" y="2413"/>
                </a:lnTo>
                <a:lnTo>
                  <a:pt x="1034" y="2426"/>
                </a:lnTo>
                <a:lnTo>
                  <a:pt x="1037" y="2439"/>
                </a:lnTo>
                <a:lnTo>
                  <a:pt x="1071" y="2472"/>
                </a:lnTo>
                <a:lnTo>
                  <a:pt x="1073" y="2477"/>
                </a:lnTo>
                <a:lnTo>
                  <a:pt x="1073" y="2481"/>
                </a:lnTo>
                <a:lnTo>
                  <a:pt x="1072" y="2484"/>
                </a:lnTo>
                <a:lnTo>
                  <a:pt x="1069" y="2485"/>
                </a:lnTo>
                <a:lnTo>
                  <a:pt x="1064" y="2486"/>
                </a:lnTo>
                <a:lnTo>
                  <a:pt x="1057" y="2485"/>
                </a:lnTo>
                <a:lnTo>
                  <a:pt x="1051" y="2484"/>
                </a:lnTo>
                <a:lnTo>
                  <a:pt x="1044" y="2482"/>
                </a:lnTo>
                <a:lnTo>
                  <a:pt x="1028" y="2476"/>
                </a:lnTo>
                <a:lnTo>
                  <a:pt x="1012" y="2469"/>
                </a:lnTo>
                <a:lnTo>
                  <a:pt x="998" y="2461"/>
                </a:lnTo>
                <a:lnTo>
                  <a:pt x="989" y="2453"/>
                </a:lnTo>
                <a:lnTo>
                  <a:pt x="980" y="2456"/>
                </a:lnTo>
                <a:lnTo>
                  <a:pt x="973" y="2459"/>
                </a:lnTo>
                <a:lnTo>
                  <a:pt x="966" y="2462"/>
                </a:lnTo>
                <a:lnTo>
                  <a:pt x="959" y="2466"/>
                </a:lnTo>
                <a:lnTo>
                  <a:pt x="945" y="2476"/>
                </a:lnTo>
                <a:lnTo>
                  <a:pt x="933" y="2487"/>
                </a:lnTo>
                <a:lnTo>
                  <a:pt x="908" y="2512"/>
                </a:lnTo>
                <a:lnTo>
                  <a:pt x="886" y="2537"/>
                </a:lnTo>
                <a:lnTo>
                  <a:pt x="873" y="2549"/>
                </a:lnTo>
                <a:lnTo>
                  <a:pt x="861" y="2559"/>
                </a:lnTo>
                <a:lnTo>
                  <a:pt x="849" y="2569"/>
                </a:lnTo>
                <a:lnTo>
                  <a:pt x="835" y="2576"/>
                </a:lnTo>
                <a:lnTo>
                  <a:pt x="829" y="2579"/>
                </a:lnTo>
                <a:lnTo>
                  <a:pt x="822" y="2582"/>
                </a:lnTo>
                <a:lnTo>
                  <a:pt x="815" y="2584"/>
                </a:lnTo>
                <a:lnTo>
                  <a:pt x="807" y="2585"/>
                </a:lnTo>
                <a:lnTo>
                  <a:pt x="799" y="2585"/>
                </a:lnTo>
                <a:lnTo>
                  <a:pt x="792" y="2585"/>
                </a:lnTo>
                <a:lnTo>
                  <a:pt x="784" y="2583"/>
                </a:lnTo>
                <a:lnTo>
                  <a:pt x="775" y="2581"/>
                </a:lnTo>
                <a:lnTo>
                  <a:pt x="989" y="2392"/>
                </a:lnTo>
                <a:lnTo>
                  <a:pt x="935" y="2358"/>
                </a:lnTo>
                <a:lnTo>
                  <a:pt x="940" y="2349"/>
                </a:lnTo>
                <a:lnTo>
                  <a:pt x="947" y="2341"/>
                </a:lnTo>
                <a:lnTo>
                  <a:pt x="954" y="2335"/>
                </a:lnTo>
                <a:lnTo>
                  <a:pt x="961" y="2329"/>
                </a:lnTo>
                <a:lnTo>
                  <a:pt x="975" y="2320"/>
                </a:lnTo>
                <a:lnTo>
                  <a:pt x="989" y="2311"/>
                </a:lnTo>
                <a:lnTo>
                  <a:pt x="995" y="2306"/>
                </a:lnTo>
                <a:lnTo>
                  <a:pt x="1000" y="2301"/>
                </a:lnTo>
                <a:lnTo>
                  <a:pt x="1003" y="2296"/>
                </a:lnTo>
                <a:lnTo>
                  <a:pt x="1006" y="2289"/>
                </a:lnTo>
                <a:lnTo>
                  <a:pt x="1008" y="2282"/>
                </a:lnTo>
                <a:lnTo>
                  <a:pt x="1008" y="2273"/>
                </a:lnTo>
                <a:lnTo>
                  <a:pt x="1006" y="2262"/>
                </a:lnTo>
                <a:lnTo>
                  <a:pt x="1003" y="2250"/>
                </a:lnTo>
                <a:lnTo>
                  <a:pt x="995" y="2245"/>
                </a:lnTo>
                <a:lnTo>
                  <a:pt x="986" y="2241"/>
                </a:lnTo>
                <a:lnTo>
                  <a:pt x="979" y="2238"/>
                </a:lnTo>
                <a:lnTo>
                  <a:pt x="972" y="2235"/>
                </a:lnTo>
                <a:lnTo>
                  <a:pt x="965" y="2234"/>
                </a:lnTo>
                <a:lnTo>
                  <a:pt x="958" y="2233"/>
                </a:lnTo>
                <a:lnTo>
                  <a:pt x="951" y="2234"/>
                </a:lnTo>
                <a:lnTo>
                  <a:pt x="944" y="2235"/>
                </a:lnTo>
                <a:lnTo>
                  <a:pt x="938" y="2237"/>
                </a:lnTo>
                <a:lnTo>
                  <a:pt x="932" y="2239"/>
                </a:lnTo>
                <a:lnTo>
                  <a:pt x="927" y="2242"/>
                </a:lnTo>
                <a:lnTo>
                  <a:pt x="921" y="2246"/>
                </a:lnTo>
                <a:lnTo>
                  <a:pt x="909" y="2254"/>
                </a:lnTo>
                <a:lnTo>
                  <a:pt x="899" y="2263"/>
                </a:lnTo>
                <a:lnTo>
                  <a:pt x="889" y="2274"/>
                </a:lnTo>
                <a:lnTo>
                  <a:pt x="879" y="2286"/>
                </a:lnTo>
                <a:lnTo>
                  <a:pt x="870" y="2299"/>
                </a:lnTo>
                <a:lnTo>
                  <a:pt x="862" y="2311"/>
                </a:lnTo>
                <a:lnTo>
                  <a:pt x="844" y="2336"/>
                </a:lnTo>
                <a:lnTo>
                  <a:pt x="828" y="2358"/>
                </a:lnTo>
                <a:lnTo>
                  <a:pt x="828" y="2371"/>
                </a:lnTo>
                <a:lnTo>
                  <a:pt x="825" y="2383"/>
                </a:lnTo>
                <a:lnTo>
                  <a:pt x="822" y="2394"/>
                </a:lnTo>
                <a:lnTo>
                  <a:pt x="817" y="2405"/>
                </a:lnTo>
                <a:lnTo>
                  <a:pt x="811" y="2415"/>
                </a:lnTo>
                <a:lnTo>
                  <a:pt x="804" y="2425"/>
                </a:lnTo>
                <a:lnTo>
                  <a:pt x="797" y="2435"/>
                </a:lnTo>
                <a:lnTo>
                  <a:pt x="789" y="2444"/>
                </a:lnTo>
                <a:lnTo>
                  <a:pt x="770" y="2462"/>
                </a:lnTo>
                <a:lnTo>
                  <a:pt x="751" y="2477"/>
                </a:lnTo>
                <a:lnTo>
                  <a:pt x="731" y="2493"/>
                </a:lnTo>
                <a:lnTo>
                  <a:pt x="712" y="2506"/>
                </a:lnTo>
                <a:lnTo>
                  <a:pt x="726" y="2498"/>
                </a:lnTo>
                <a:lnTo>
                  <a:pt x="738" y="2490"/>
                </a:lnTo>
                <a:lnTo>
                  <a:pt x="750" y="2480"/>
                </a:lnTo>
                <a:lnTo>
                  <a:pt x="760" y="2471"/>
                </a:lnTo>
                <a:lnTo>
                  <a:pt x="769" y="2461"/>
                </a:lnTo>
                <a:lnTo>
                  <a:pt x="776" y="2450"/>
                </a:lnTo>
                <a:lnTo>
                  <a:pt x="784" y="2439"/>
                </a:lnTo>
                <a:lnTo>
                  <a:pt x="791" y="2428"/>
                </a:lnTo>
                <a:lnTo>
                  <a:pt x="796" y="2416"/>
                </a:lnTo>
                <a:lnTo>
                  <a:pt x="801" y="2403"/>
                </a:lnTo>
                <a:lnTo>
                  <a:pt x="805" y="2391"/>
                </a:lnTo>
                <a:lnTo>
                  <a:pt x="809" y="2378"/>
                </a:lnTo>
                <a:lnTo>
                  <a:pt x="817" y="2350"/>
                </a:lnTo>
                <a:lnTo>
                  <a:pt x="824" y="2322"/>
                </a:lnTo>
                <a:lnTo>
                  <a:pt x="830" y="2294"/>
                </a:lnTo>
                <a:lnTo>
                  <a:pt x="837" y="2265"/>
                </a:lnTo>
                <a:lnTo>
                  <a:pt x="841" y="2251"/>
                </a:lnTo>
                <a:lnTo>
                  <a:pt x="845" y="2237"/>
                </a:lnTo>
                <a:lnTo>
                  <a:pt x="851" y="2222"/>
                </a:lnTo>
                <a:lnTo>
                  <a:pt x="857" y="2208"/>
                </a:lnTo>
                <a:lnTo>
                  <a:pt x="863" y="2195"/>
                </a:lnTo>
                <a:lnTo>
                  <a:pt x="870" y="2181"/>
                </a:lnTo>
                <a:lnTo>
                  <a:pt x="878" y="2168"/>
                </a:lnTo>
                <a:lnTo>
                  <a:pt x="887" y="2155"/>
                </a:lnTo>
                <a:lnTo>
                  <a:pt x="897" y="2143"/>
                </a:lnTo>
                <a:lnTo>
                  <a:pt x="908" y="2131"/>
                </a:lnTo>
                <a:lnTo>
                  <a:pt x="921" y="2119"/>
                </a:lnTo>
                <a:lnTo>
                  <a:pt x="935" y="2107"/>
                </a:lnTo>
                <a:lnTo>
                  <a:pt x="935" y="2093"/>
                </a:lnTo>
                <a:lnTo>
                  <a:pt x="935" y="2079"/>
                </a:lnTo>
                <a:lnTo>
                  <a:pt x="933" y="2072"/>
                </a:lnTo>
                <a:lnTo>
                  <a:pt x="931" y="2066"/>
                </a:lnTo>
                <a:lnTo>
                  <a:pt x="927" y="2060"/>
                </a:lnTo>
                <a:lnTo>
                  <a:pt x="921" y="2055"/>
                </a:lnTo>
                <a:lnTo>
                  <a:pt x="904" y="2059"/>
                </a:lnTo>
                <a:lnTo>
                  <a:pt x="890" y="2064"/>
                </a:lnTo>
                <a:lnTo>
                  <a:pt x="875" y="2071"/>
                </a:lnTo>
                <a:lnTo>
                  <a:pt x="862" y="2079"/>
                </a:lnTo>
                <a:lnTo>
                  <a:pt x="850" y="2088"/>
                </a:lnTo>
                <a:lnTo>
                  <a:pt x="838" y="2098"/>
                </a:lnTo>
                <a:lnTo>
                  <a:pt x="827" y="2109"/>
                </a:lnTo>
                <a:lnTo>
                  <a:pt x="817" y="2122"/>
                </a:lnTo>
                <a:lnTo>
                  <a:pt x="806" y="2135"/>
                </a:lnTo>
                <a:lnTo>
                  <a:pt x="797" y="2148"/>
                </a:lnTo>
                <a:lnTo>
                  <a:pt x="788" y="2161"/>
                </a:lnTo>
                <a:lnTo>
                  <a:pt x="779" y="2175"/>
                </a:lnTo>
                <a:lnTo>
                  <a:pt x="761" y="2203"/>
                </a:lnTo>
                <a:lnTo>
                  <a:pt x="744" y="2231"/>
                </a:lnTo>
                <a:lnTo>
                  <a:pt x="726" y="2258"/>
                </a:lnTo>
                <a:lnTo>
                  <a:pt x="708" y="2282"/>
                </a:lnTo>
                <a:lnTo>
                  <a:pt x="698" y="2293"/>
                </a:lnTo>
                <a:lnTo>
                  <a:pt x="688" y="2303"/>
                </a:lnTo>
                <a:lnTo>
                  <a:pt x="678" y="2312"/>
                </a:lnTo>
                <a:lnTo>
                  <a:pt x="667" y="2319"/>
                </a:lnTo>
                <a:lnTo>
                  <a:pt x="655" y="2326"/>
                </a:lnTo>
                <a:lnTo>
                  <a:pt x="644" y="2331"/>
                </a:lnTo>
                <a:lnTo>
                  <a:pt x="630" y="2335"/>
                </a:lnTo>
                <a:lnTo>
                  <a:pt x="617" y="2336"/>
                </a:lnTo>
                <a:lnTo>
                  <a:pt x="602" y="2337"/>
                </a:lnTo>
                <a:lnTo>
                  <a:pt x="586" y="2335"/>
                </a:lnTo>
                <a:lnTo>
                  <a:pt x="570" y="2331"/>
                </a:lnTo>
                <a:lnTo>
                  <a:pt x="552" y="2325"/>
                </a:lnTo>
                <a:lnTo>
                  <a:pt x="518" y="2344"/>
                </a:lnTo>
                <a:lnTo>
                  <a:pt x="484" y="2365"/>
                </a:lnTo>
                <a:lnTo>
                  <a:pt x="450" y="2386"/>
                </a:lnTo>
                <a:lnTo>
                  <a:pt x="416" y="2408"/>
                </a:lnTo>
                <a:lnTo>
                  <a:pt x="349" y="2452"/>
                </a:lnTo>
                <a:lnTo>
                  <a:pt x="284" y="2499"/>
                </a:lnTo>
                <a:lnTo>
                  <a:pt x="220" y="2546"/>
                </a:lnTo>
                <a:lnTo>
                  <a:pt x="157" y="2591"/>
                </a:lnTo>
                <a:lnTo>
                  <a:pt x="95" y="2636"/>
                </a:lnTo>
                <a:lnTo>
                  <a:pt x="34" y="2676"/>
                </a:lnTo>
                <a:lnTo>
                  <a:pt x="34" y="2671"/>
                </a:lnTo>
                <a:lnTo>
                  <a:pt x="34" y="2667"/>
                </a:lnTo>
                <a:lnTo>
                  <a:pt x="34" y="2663"/>
                </a:lnTo>
                <a:lnTo>
                  <a:pt x="33" y="2659"/>
                </a:lnTo>
                <a:lnTo>
                  <a:pt x="29" y="2653"/>
                </a:lnTo>
                <a:lnTo>
                  <a:pt x="24" y="2647"/>
                </a:lnTo>
                <a:lnTo>
                  <a:pt x="13" y="2638"/>
                </a:lnTo>
                <a:lnTo>
                  <a:pt x="0" y="2629"/>
                </a:lnTo>
                <a:lnTo>
                  <a:pt x="79" y="2583"/>
                </a:lnTo>
                <a:lnTo>
                  <a:pt x="158" y="2535"/>
                </a:lnTo>
                <a:lnTo>
                  <a:pt x="197" y="2511"/>
                </a:lnTo>
                <a:lnTo>
                  <a:pt x="236" y="2484"/>
                </a:lnTo>
                <a:lnTo>
                  <a:pt x="275" y="2458"/>
                </a:lnTo>
                <a:lnTo>
                  <a:pt x="313" y="2431"/>
                </a:lnTo>
                <a:lnTo>
                  <a:pt x="350" y="2404"/>
                </a:lnTo>
                <a:lnTo>
                  <a:pt x="387" y="2376"/>
                </a:lnTo>
                <a:lnTo>
                  <a:pt x="423" y="2346"/>
                </a:lnTo>
                <a:lnTo>
                  <a:pt x="458" y="2316"/>
                </a:lnTo>
                <a:lnTo>
                  <a:pt x="492" y="2285"/>
                </a:lnTo>
                <a:lnTo>
                  <a:pt x="525" y="2254"/>
                </a:lnTo>
                <a:lnTo>
                  <a:pt x="556" y="2221"/>
                </a:lnTo>
                <a:lnTo>
                  <a:pt x="586" y="2188"/>
                </a:lnTo>
                <a:lnTo>
                  <a:pt x="585" y="2181"/>
                </a:lnTo>
                <a:lnTo>
                  <a:pt x="584" y="2176"/>
                </a:lnTo>
                <a:lnTo>
                  <a:pt x="581" y="2171"/>
                </a:lnTo>
                <a:lnTo>
                  <a:pt x="578" y="2168"/>
                </a:lnTo>
                <a:lnTo>
                  <a:pt x="572" y="2161"/>
                </a:lnTo>
                <a:lnTo>
                  <a:pt x="567" y="2155"/>
                </a:lnTo>
                <a:lnTo>
                  <a:pt x="557" y="2155"/>
                </a:lnTo>
                <a:lnTo>
                  <a:pt x="548" y="2156"/>
                </a:lnTo>
                <a:lnTo>
                  <a:pt x="539" y="2158"/>
                </a:lnTo>
                <a:lnTo>
                  <a:pt x="530" y="2162"/>
                </a:lnTo>
                <a:lnTo>
                  <a:pt x="521" y="2166"/>
                </a:lnTo>
                <a:lnTo>
                  <a:pt x="513" y="2170"/>
                </a:lnTo>
                <a:lnTo>
                  <a:pt x="505" y="2176"/>
                </a:lnTo>
                <a:lnTo>
                  <a:pt x="497" y="2182"/>
                </a:lnTo>
                <a:lnTo>
                  <a:pt x="465" y="2209"/>
                </a:lnTo>
                <a:lnTo>
                  <a:pt x="433" y="2238"/>
                </a:lnTo>
                <a:lnTo>
                  <a:pt x="416" y="2250"/>
                </a:lnTo>
                <a:lnTo>
                  <a:pt x="400" y="2261"/>
                </a:lnTo>
                <a:lnTo>
                  <a:pt x="392" y="2265"/>
                </a:lnTo>
                <a:lnTo>
                  <a:pt x="383" y="2268"/>
                </a:lnTo>
                <a:lnTo>
                  <a:pt x="375" y="2271"/>
                </a:lnTo>
                <a:lnTo>
                  <a:pt x="367" y="2272"/>
                </a:lnTo>
                <a:lnTo>
                  <a:pt x="358" y="2272"/>
                </a:lnTo>
                <a:lnTo>
                  <a:pt x="349" y="2272"/>
                </a:lnTo>
                <a:lnTo>
                  <a:pt x="340" y="2269"/>
                </a:lnTo>
                <a:lnTo>
                  <a:pt x="331" y="2266"/>
                </a:lnTo>
                <a:lnTo>
                  <a:pt x="321" y="2261"/>
                </a:lnTo>
                <a:lnTo>
                  <a:pt x="311" y="2254"/>
                </a:lnTo>
                <a:lnTo>
                  <a:pt x="301" y="2246"/>
                </a:lnTo>
                <a:lnTo>
                  <a:pt x="291" y="2235"/>
                </a:lnTo>
                <a:lnTo>
                  <a:pt x="297" y="2233"/>
                </a:lnTo>
                <a:lnTo>
                  <a:pt x="303" y="2230"/>
                </a:lnTo>
                <a:lnTo>
                  <a:pt x="308" y="2227"/>
                </a:lnTo>
                <a:lnTo>
                  <a:pt x="314" y="2223"/>
                </a:lnTo>
                <a:lnTo>
                  <a:pt x="324" y="2215"/>
                </a:lnTo>
                <a:lnTo>
                  <a:pt x="333" y="2205"/>
                </a:lnTo>
                <a:lnTo>
                  <a:pt x="350" y="2186"/>
                </a:lnTo>
                <a:lnTo>
                  <a:pt x="368" y="2169"/>
                </a:lnTo>
                <a:lnTo>
                  <a:pt x="371" y="2157"/>
                </a:lnTo>
                <a:lnTo>
                  <a:pt x="372" y="2145"/>
                </a:lnTo>
                <a:lnTo>
                  <a:pt x="371" y="2134"/>
                </a:lnTo>
                <a:lnTo>
                  <a:pt x="369" y="2123"/>
                </a:lnTo>
                <a:lnTo>
                  <a:pt x="365" y="2114"/>
                </a:lnTo>
                <a:lnTo>
                  <a:pt x="360" y="2104"/>
                </a:lnTo>
                <a:lnTo>
                  <a:pt x="352" y="2095"/>
                </a:lnTo>
                <a:lnTo>
                  <a:pt x="344" y="2088"/>
                </a:lnTo>
                <a:lnTo>
                  <a:pt x="332" y="2096"/>
                </a:lnTo>
                <a:lnTo>
                  <a:pt x="319" y="2103"/>
                </a:lnTo>
                <a:lnTo>
                  <a:pt x="307" y="2109"/>
                </a:lnTo>
                <a:lnTo>
                  <a:pt x="295" y="2116"/>
                </a:lnTo>
                <a:lnTo>
                  <a:pt x="281" y="2120"/>
                </a:lnTo>
                <a:lnTo>
                  <a:pt x="268" y="2124"/>
                </a:lnTo>
                <a:lnTo>
                  <a:pt x="255" y="2128"/>
                </a:lnTo>
                <a:lnTo>
                  <a:pt x="240" y="2131"/>
                </a:lnTo>
                <a:lnTo>
                  <a:pt x="212" y="2136"/>
                </a:lnTo>
                <a:lnTo>
                  <a:pt x="184" y="2141"/>
                </a:lnTo>
                <a:lnTo>
                  <a:pt x="155" y="2147"/>
                </a:lnTo>
                <a:lnTo>
                  <a:pt x="126" y="2155"/>
                </a:lnTo>
                <a:lnTo>
                  <a:pt x="140" y="2147"/>
                </a:lnTo>
                <a:lnTo>
                  <a:pt x="156" y="2140"/>
                </a:lnTo>
                <a:lnTo>
                  <a:pt x="172" y="2134"/>
                </a:lnTo>
                <a:lnTo>
                  <a:pt x="188" y="2127"/>
                </a:lnTo>
                <a:lnTo>
                  <a:pt x="195" y="2123"/>
                </a:lnTo>
                <a:lnTo>
                  <a:pt x="202" y="2119"/>
                </a:lnTo>
                <a:lnTo>
                  <a:pt x="209" y="2114"/>
                </a:lnTo>
                <a:lnTo>
                  <a:pt x="214" y="2107"/>
                </a:lnTo>
                <a:lnTo>
                  <a:pt x="220" y="2100"/>
                </a:lnTo>
                <a:lnTo>
                  <a:pt x="224" y="2092"/>
                </a:lnTo>
                <a:lnTo>
                  <a:pt x="226" y="2084"/>
                </a:lnTo>
                <a:lnTo>
                  <a:pt x="228" y="2074"/>
                </a:lnTo>
                <a:lnTo>
                  <a:pt x="160" y="2031"/>
                </a:lnTo>
                <a:lnTo>
                  <a:pt x="167" y="2027"/>
                </a:lnTo>
                <a:lnTo>
                  <a:pt x="173" y="2023"/>
                </a:lnTo>
                <a:lnTo>
                  <a:pt x="182" y="2019"/>
                </a:lnTo>
                <a:lnTo>
                  <a:pt x="189" y="2016"/>
                </a:lnTo>
                <a:lnTo>
                  <a:pt x="205" y="2010"/>
                </a:lnTo>
                <a:lnTo>
                  <a:pt x="224" y="2005"/>
                </a:lnTo>
                <a:lnTo>
                  <a:pt x="260" y="1997"/>
                </a:lnTo>
                <a:lnTo>
                  <a:pt x="295" y="1988"/>
                </a:lnTo>
                <a:lnTo>
                  <a:pt x="311" y="1982"/>
                </a:lnTo>
                <a:lnTo>
                  <a:pt x="327" y="1975"/>
                </a:lnTo>
                <a:lnTo>
                  <a:pt x="334" y="1971"/>
                </a:lnTo>
                <a:lnTo>
                  <a:pt x="340" y="1966"/>
                </a:lnTo>
                <a:lnTo>
                  <a:pt x="346" y="1961"/>
                </a:lnTo>
                <a:lnTo>
                  <a:pt x="351" y="1956"/>
                </a:lnTo>
                <a:lnTo>
                  <a:pt x="357" y="1949"/>
                </a:lnTo>
                <a:lnTo>
                  <a:pt x="361" y="1942"/>
                </a:lnTo>
                <a:lnTo>
                  <a:pt x="364" y="1935"/>
                </a:lnTo>
                <a:lnTo>
                  <a:pt x="366" y="1927"/>
                </a:lnTo>
                <a:lnTo>
                  <a:pt x="368" y="1917"/>
                </a:lnTo>
                <a:lnTo>
                  <a:pt x="369" y="1907"/>
                </a:lnTo>
                <a:lnTo>
                  <a:pt x="369" y="1896"/>
                </a:lnTo>
                <a:lnTo>
                  <a:pt x="368" y="1885"/>
                </a:lnTo>
                <a:lnTo>
                  <a:pt x="344" y="1851"/>
                </a:lnTo>
                <a:lnTo>
                  <a:pt x="359" y="1847"/>
                </a:lnTo>
                <a:lnTo>
                  <a:pt x="373" y="1842"/>
                </a:lnTo>
                <a:lnTo>
                  <a:pt x="386" y="1837"/>
                </a:lnTo>
                <a:lnTo>
                  <a:pt x="401" y="1831"/>
                </a:lnTo>
                <a:lnTo>
                  <a:pt x="414" y="1824"/>
                </a:lnTo>
                <a:lnTo>
                  <a:pt x="428" y="1817"/>
                </a:lnTo>
                <a:lnTo>
                  <a:pt x="441" y="1809"/>
                </a:lnTo>
                <a:lnTo>
                  <a:pt x="453" y="1800"/>
                </a:lnTo>
                <a:lnTo>
                  <a:pt x="479" y="1781"/>
                </a:lnTo>
                <a:lnTo>
                  <a:pt x="504" y="1761"/>
                </a:lnTo>
                <a:lnTo>
                  <a:pt x="528" y="1738"/>
                </a:lnTo>
                <a:lnTo>
                  <a:pt x="552" y="1713"/>
                </a:lnTo>
                <a:lnTo>
                  <a:pt x="550" y="1696"/>
                </a:lnTo>
                <a:lnTo>
                  <a:pt x="549" y="1679"/>
                </a:lnTo>
                <a:lnTo>
                  <a:pt x="548" y="1661"/>
                </a:lnTo>
                <a:lnTo>
                  <a:pt x="549" y="1644"/>
                </a:lnTo>
                <a:lnTo>
                  <a:pt x="550" y="1627"/>
                </a:lnTo>
                <a:lnTo>
                  <a:pt x="551" y="1609"/>
                </a:lnTo>
                <a:lnTo>
                  <a:pt x="554" y="1591"/>
                </a:lnTo>
                <a:lnTo>
                  <a:pt x="557" y="1574"/>
                </a:lnTo>
                <a:lnTo>
                  <a:pt x="564" y="1539"/>
                </a:lnTo>
                <a:lnTo>
                  <a:pt x="575" y="1504"/>
                </a:lnTo>
                <a:lnTo>
                  <a:pt x="585" y="1467"/>
                </a:lnTo>
                <a:lnTo>
                  <a:pt x="597" y="1432"/>
                </a:lnTo>
                <a:lnTo>
                  <a:pt x="622" y="1361"/>
                </a:lnTo>
                <a:lnTo>
                  <a:pt x="646" y="1287"/>
                </a:lnTo>
                <a:lnTo>
                  <a:pt x="657" y="1251"/>
                </a:lnTo>
                <a:lnTo>
                  <a:pt x="666" y="1214"/>
                </a:lnTo>
                <a:lnTo>
                  <a:pt x="669" y="1195"/>
                </a:lnTo>
                <a:lnTo>
                  <a:pt x="674" y="1177"/>
                </a:lnTo>
                <a:lnTo>
                  <a:pt x="676" y="1158"/>
                </a:lnTo>
                <a:lnTo>
                  <a:pt x="678" y="1140"/>
                </a:lnTo>
                <a:lnTo>
                  <a:pt x="681" y="1133"/>
                </a:lnTo>
                <a:lnTo>
                  <a:pt x="684" y="1127"/>
                </a:lnTo>
                <a:lnTo>
                  <a:pt x="688" y="1121"/>
                </a:lnTo>
                <a:lnTo>
                  <a:pt x="692" y="1114"/>
                </a:lnTo>
                <a:lnTo>
                  <a:pt x="703" y="1101"/>
                </a:lnTo>
                <a:lnTo>
                  <a:pt x="716" y="1089"/>
                </a:lnTo>
                <a:lnTo>
                  <a:pt x="744" y="1064"/>
                </a:lnTo>
                <a:lnTo>
                  <a:pt x="770" y="1040"/>
                </a:lnTo>
                <a:lnTo>
                  <a:pt x="775" y="1033"/>
                </a:lnTo>
                <a:lnTo>
                  <a:pt x="781" y="1027"/>
                </a:lnTo>
                <a:lnTo>
                  <a:pt x="786" y="1020"/>
                </a:lnTo>
                <a:lnTo>
                  <a:pt x="789" y="1014"/>
                </a:lnTo>
                <a:lnTo>
                  <a:pt x="792" y="1007"/>
                </a:lnTo>
                <a:lnTo>
                  <a:pt x="794" y="1000"/>
                </a:lnTo>
                <a:lnTo>
                  <a:pt x="795" y="993"/>
                </a:lnTo>
                <a:lnTo>
                  <a:pt x="795" y="986"/>
                </a:lnTo>
                <a:lnTo>
                  <a:pt x="794" y="979"/>
                </a:lnTo>
                <a:lnTo>
                  <a:pt x="792" y="970"/>
                </a:lnTo>
                <a:lnTo>
                  <a:pt x="788" y="963"/>
                </a:lnTo>
                <a:lnTo>
                  <a:pt x="783" y="955"/>
                </a:lnTo>
                <a:lnTo>
                  <a:pt x="776" y="947"/>
                </a:lnTo>
                <a:lnTo>
                  <a:pt x="768" y="939"/>
                </a:lnTo>
                <a:lnTo>
                  <a:pt x="758" y="930"/>
                </a:lnTo>
                <a:lnTo>
                  <a:pt x="746" y="922"/>
                </a:lnTo>
                <a:lnTo>
                  <a:pt x="763" y="876"/>
                </a:lnTo>
                <a:lnTo>
                  <a:pt x="785" y="822"/>
                </a:lnTo>
                <a:lnTo>
                  <a:pt x="798" y="793"/>
                </a:lnTo>
                <a:lnTo>
                  <a:pt x="813" y="765"/>
                </a:lnTo>
                <a:lnTo>
                  <a:pt x="828" y="736"/>
                </a:lnTo>
                <a:lnTo>
                  <a:pt x="845" y="707"/>
                </a:lnTo>
                <a:lnTo>
                  <a:pt x="855" y="693"/>
                </a:lnTo>
                <a:lnTo>
                  <a:pt x="865" y="680"/>
                </a:lnTo>
                <a:lnTo>
                  <a:pt x="875" y="666"/>
                </a:lnTo>
                <a:lnTo>
                  <a:pt x="886" y="654"/>
                </a:lnTo>
                <a:lnTo>
                  <a:pt x="897" y="642"/>
                </a:lnTo>
                <a:lnTo>
                  <a:pt x="908" y="630"/>
                </a:lnTo>
                <a:lnTo>
                  <a:pt x="921" y="619"/>
                </a:lnTo>
                <a:lnTo>
                  <a:pt x="933" y="609"/>
                </a:lnTo>
                <a:lnTo>
                  <a:pt x="946" y="599"/>
                </a:lnTo>
                <a:lnTo>
                  <a:pt x="960" y="589"/>
                </a:lnTo>
                <a:lnTo>
                  <a:pt x="973" y="581"/>
                </a:lnTo>
                <a:lnTo>
                  <a:pt x="989" y="574"/>
                </a:lnTo>
                <a:lnTo>
                  <a:pt x="1003" y="568"/>
                </a:lnTo>
                <a:lnTo>
                  <a:pt x="1018" y="563"/>
                </a:lnTo>
                <a:lnTo>
                  <a:pt x="1035" y="559"/>
                </a:lnTo>
                <a:lnTo>
                  <a:pt x="1051" y="556"/>
                </a:lnTo>
                <a:lnTo>
                  <a:pt x="1044" y="573"/>
                </a:lnTo>
                <a:lnTo>
                  <a:pt x="1036" y="590"/>
                </a:lnTo>
                <a:lnTo>
                  <a:pt x="1028" y="607"/>
                </a:lnTo>
                <a:lnTo>
                  <a:pt x="1018" y="624"/>
                </a:lnTo>
                <a:lnTo>
                  <a:pt x="998" y="657"/>
                </a:lnTo>
                <a:lnTo>
                  <a:pt x="978" y="690"/>
                </a:lnTo>
                <a:lnTo>
                  <a:pt x="969" y="706"/>
                </a:lnTo>
                <a:lnTo>
                  <a:pt x="961" y="723"/>
                </a:lnTo>
                <a:lnTo>
                  <a:pt x="952" y="741"/>
                </a:lnTo>
                <a:lnTo>
                  <a:pt x="946" y="757"/>
                </a:lnTo>
                <a:lnTo>
                  <a:pt x="941" y="774"/>
                </a:lnTo>
                <a:lnTo>
                  <a:pt x="937" y="792"/>
                </a:lnTo>
                <a:lnTo>
                  <a:pt x="935" y="809"/>
                </a:lnTo>
                <a:lnTo>
                  <a:pt x="935" y="827"/>
                </a:lnTo>
                <a:lnTo>
                  <a:pt x="972" y="783"/>
                </a:lnTo>
                <a:lnTo>
                  <a:pt x="1009" y="739"/>
                </a:lnTo>
                <a:lnTo>
                  <a:pt x="1046" y="693"/>
                </a:lnTo>
                <a:lnTo>
                  <a:pt x="1082" y="649"/>
                </a:lnTo>
                <a:lnTo>
                  <a:pt x="1119" y="605"/>
                </a:lnTo>
                <a:lnTo>
                  <a:pt x="1156" y="560"/>
                </a:lnTo>
                <a:lnTo>
                  <a:pt x="1193" y="516"/>
                </a:lnTo>
                <a:lnTo>
                  <a:pt x="1232" y="474"/>
                </a:lnTo>
                <a:lnTo>
                  <a:pt x="1272" y="432"/>
                </a:lnTo>
                <a:lnTo>
                  <a:pt x="1312" y="392"/>
                </a:lnTo>
                <a:lnTo>
                  <a:pt x="1333" y="372"/>
                </a:lnTo>
                <a:lnTo>
                  <a:pt x="1354" y="353"/>
                </a:lnTo>
                <a:lnTo>
                  <a:pt x="1377" y="334"/>
                </a:lnTo>
                <a:lnTo>
                  <a:pt x="1398" y="316"/>
                </a:lnTo>
                <a:lnTo>
                  <a:pt x="1421" y="298"/>
                </a:lnTo>
                <a:lnTo>
                  <a:pt x="1444" y="281"/>
                </a:lnTo>
                <a:lnTo>
                  <a:pt x="1468" y="265"/>
                </a:lnTo>
                <a:lnTo>
                  <a:pt x="1493" y="249"/>
                </a:lnTo>
                <a:lnTo>
                  <a:pt x="1519" y="234"/>
                </a:lnTo>
                <a:lnTo>
                  <a:pt x="1544" y="218"/>
                </a:lnTo>
                <a:lnTo>
                  <a:pt x="1571" y="204"/>
                </a:lnTo>
                <a:lnTo>
                  <a:pt x="1598" y="191"/>
                </a:lnTo>
                <a:lnTo>
                  <a:pt x="1563" y="233"/>
                </a:lnTo>
                <a:lnTo>
                  <a:pt x="1526" y="274"/>
                </a:lnTo>
                <a:lnTo>
                  <a:pt x="1489" y="316"/>
                </a:lnTo>
                <a:lnTo>
                  <a:pt x="1451" y="360"/>
                </a:lnTo>
                <a:lnTo>
                  <a:pt x="1413" y="403"/>
                </a:lnTo>
                <a:lnTo>
                  <a:pt x="1376" y="447"/>
                </a:lnTo>
                <a:lnTo>
                  <a:pt x="1338" y="492"/>
                </a:lnTo>
                <a:lnTo>
                  <a:pt x="1303" y="537"/>
                </a:lnTo>
                <a:lnTo>
                  <a:pt x="1286" y="560"/>
                </a:lnTo>
                <a:lnTo>
                  <a:pt x="1270" y="583"/>
                </a:lnTo>
                <a:lnTo>
                  <a:pt x="1253" y="606"/>
                </a:lnTo>
                <a:lnTo>
                  <a:pt x="1238" y="630"/>
                </a:lnTo>
                <a:lnTo>
                  <a:pt x="1223" y="653"/>
                </a:lnTo>
                <a:lnTo>
                  <a:pt x="1209" y="676"/>
                </a:lnTo>
                <a:lnTo>
                  <a:pt x="1194" y="700"/>
                </a:lnTo>
                <a:lnTo>
                  <a:pt x="1182" y="725"/>
                </a:lnTo>
                <a:lnTo>
                  <a:pt x="1170" y="749"/>
                </a:lnTo>
                <a:lnTo>
                  <a:pt x="1159" y="773"/>
                </a:lnTo>
                <a:lnTo>
                  <a:pt x="1149" y="797"/>
                </a:lnTo>
                <a:lnTo>
                  <a:pt x="1140" y="821"/>
                </a:lnTo>
                <a:lnTo>
                  <a:pt x="1132" y="846"/>
                </a:lnTo>
                <a:lnTo>
                  <a:pt x="1124" y="872"/>
                </a:lnTo>
                <a:lnTo>
                  <a:pt x="1118" y="897"/>
                </a:lnTo>
                <a:lnTo>
                  <a:pt x="1114" y="922"/>
                </a:lnTo>
                <a:lnTo>
                  <a:pt x="1128" y="922"/>
                </a:lnTo>
                <a:lnTo>
                  <a:pt x="1172" y="862"/>
                </a:lnTo>
                <a:lnTo>
                  <a:pt x="1215" y="798"/>
                </a:lnTo>
                <a:lnTo>
                  <a:pt x="1259" y="733"/>
                </a:lnTo>
                <a:lnTo>
                  <a:pt x="1304" y="666"/>
                </a:lnTo>
                <a:lnTo>
                  <a:pt x="1352" y="600"/>
                </a:lnTo>
                <a:lnTo>
                  <a:pt x="1400" y="534"/>
                </a:lnTo>
                <a:lnTo>
                  <a:pt x="1425" y="501"/>
                </a:lnTo>
                <a:lnTo>
                  <a:pt x="1451" y="468"/>
                </a:lnTo>
                <a:lnTo>
                  <a:pt x="1477" y="437"/>
                </a:lnTo>
                <a:lnTo>
                  <a:pt x="1504" y="406"/>
                </a:lnTo>
                <a:lnTo>
                  <a:pt x="1531" y="376"/>
                </a:lnTo>
                <a:lnTo>
                  <a:pt x="1559" y="347"/>
                </a:lnTo>
                <a:lnTo>
                  <a:pt x="1588" y="318"/>
                </a:lnTo>
                <a:lnTo>
                  <a:pt x="1617" y="290"/>
                </a:lnTo>
                <a:lnTo>
                  <a:pt x="1647" y="264"/>
                </a:lnTo>
                <a:lnTo>
                  <a:pt x="1678" y="240"/>
                </a:lnTo>
                <a:lnTo>
                  <a:pt x="1710" y="215"/>
                </a:lnTo>
                <a:lnTo>
                  <a:pt x="1743" y="193"/>
                </a:lnTo>
                <a:lnTo>
                  <a:pt x="1776" y="173"/>
                </a:lnTo>
                <a:lnTo>
                  <a:pt x="1811" y="154"/>
                </a:lnTo>
                <a:lnTo>
                  <a:pt x="1846" y="137"/>
                </a:lnTo>
                <a:lnTo>
                  <a:pt x="1882" y="122"/>
                </a:lnTo>
                <a:lnTo>
                  <a:pt x="1920" y="109"/>
                </a:lnTo>
                <a:lnTo>
                  <a:pt x="1958" y="98"/>
                </a:lnTo>
                <a:lnTo>
                  <a:pt x="1998" y="88"/>
                </a:lnTo>
                <a:lnTo>
                  <a:pt x="2038" y="82"/>
                </a:lnTo>
                <a:lnTo>
                  <a:pt x="2033" y="71"/>
                </a:lnTo>
                <a:lnTo>
                  <a:pt x="2031" y="61"/>
                </a:lnTo>
                <a:lnTo>
                  <a:pt x="2030" y="53"/>
                </a:lnTo>
                <a:lnTo>
                  <a:pt x="2032" y="47"/>
                </a:lnTo>
                <a:lnTo>
                  <a:pt x="2035" y="42"/>
                </a:lnTo>
                <a:lnTo>
                  <a:pt x="2039" y="39"/>
                </a:lnTo>
                <a:lnTo>
                  <a:pt x="2046" y="36"/>
                </a:lnTo>
                <a:lnTo>
                  <a:pt x="2052" y="34"/>
                </a:lnTo>
                <a:lnTo>
                  <a:pt x="2068" y="31"/>
                </a:lnTo>
                <a:lnTo>
                  <a:pt x="2085" y="29"/>
                </a:lnTo>
                <a:lnTo>
                  <a:pt x="2094" y="28"/>
                </a:lnTo>
                <a:lnTo>
                  <a:pt x="2102" y="26"/>
                </a:lnTo>
                <a:lnTo>
                  <a:pt x="2109" y="24"/>
                </a:lnTo>
                <a:lnTo>
                  <a:pt x="2117" y="21"/>
                </a:lnTo>
                <a:lnTo>
                  <a:pt x="2129" y="20"/>
                </a:lnTo>
                <a:lnTo>
                  <a:pt x="2144" y="21"/>
                </a:lnTo>
                <a:lnTo>
                  <a:pt x="2151" y="22"/>
                </a:lnTo>
                <a:lnTo>
                  <a:pt x="2157" y="25"/>
                </a:lnTo>
                <a:lnTo>
                  <a:pt x="2160" y="27"/>
                </a:lnTo>
                <a:lnTo>
                  <a:pt x="2162" y="29"/>
                </a:lnTo>
                <a:lnTo>
                  <a:pt x="2163" y="32"/>
                </a:lnTo>
                <a:lnTo>
                  <a:pt x="2165" y="35"/>
                </a:lnTo>
                <a:lnTo>
                  <a:pt x="2122" y="62"/>
                </a:lnTo>
                <a:lnTo>
                  <a:pt x="2077" y="91"/>
                </a:lnTo>
                <a:lnTo>
                  <a:pt x="2033" y="122"/>
                </a:lnTo>
                <a:lnTo>
                  <a:pt x="1989" y="155"/>
                </a:lnTo>
                <a:lnTo>
                  <a:pt x="1944" y="190"/>
                </a:lnTo>
                <a:lnTo>
                  <a:pt x="1900" y="227"/>
                </a:lnTo>
                <a:lnTo>
                  <a:pt x="1857" y="265"/>
                </a:lnTo>
                <a:lnTo>
                  <a:pt x="1816" y="304"/>
                </a:lnTo>
                <a:lnTo>
                  <a:pt x="1795" y="324"/>
                </a:lnTo>
                <a:lnTo>
                  <a:pt x="1776" y="344"/>
                </a:lnTo>
                <a:lnTo>
                  <a:pt x="1756" y="366"/>
                </a:lnTo>
                <a:lnTo>
                  <a:pt x="1738" y="387"/>
                </a:lnTo>
                <a:lnTo>
                  <a:pt x="1719" y="408"/>
                </a:lnTo>
                <a:lnTo>
                  <a:pt x="1702" y="429"/>
                </a:lnTo>
                <a:lnTo>
                  <a:pt x="1685" y="450"/>
                </a:lnTo>
                <a:lnTo>
                  <a:pt x="1669" y="473"/>
                </a:lnTo>
                <a:lnTo>
                  <a:pt x="1653" y="495"/>
                </a:lnTo>
                <a:lnTo>
                  <a:pt x="1639" y="517"/>
                </a:lnTo>
                <a:lnTo>
                  <a:pt x="1625" y="539"/>
                </a:lnTo>
                <a:lnTo>
                  <a:pt x="1611" y="561"/>
                </a:lnTo>
                <a:lnTo>
                  <a:pt x="1600" y="583"/>
                </a:lnTo>
                <a:lnTo>
                  <a:pt x="1589" y="607"/>
                </a:lnTo>
                <a:lnTo>
                  <a:pt x="1578" y="629"/>
                </a:lnTo>
                <a:lnTo>
                  <a:pt x="1569" y="651"/>
                </a:lnTo>
                <a:lnTo>
                  <a:pt x="1578" y="655"/>
                </a:lnTo>
                <a:lnTo>
                  <a:pt x="1587" y="656"/>
                </a:lnTo>
                <a:lnTo>
                  <a:pt x="1593" y="656"/>
                </a:lnTo>
                <a:lnTo>
                  <a:pt x="1599" y="654"/>
                </a:lnTo>
                <a:lnTo>
                  <a:pt x="1603" y="652"/>
                </a:lnTo>
                <a:lnTo>
                  <a:pt x="1607" y="647"/>
                </a:lnTo>
                <a:lnTo>
                  <a:pt x="1610" y="642"/>
                </a:lnTo>
                <a:lnTo>
                  <a:pt x="1613" y="637"/>
                </a:lnTo>
                <a:lnTo>
                  <a:pt x="1617" y="624"/>
                </a:lnTo>
                <a:lnTo>
                  <a:pt x="1622" y="611"/>
                </a:lnTo>
                <a:lnTo>
                  <a:pt x="1624" y="605"/>
                </a:lnTo>
                <a:lnTo>
                  <a:pt x="1626" y="599"/>
                </a:lnTo>
                <a:lnTo>
                  <a:pt x="1629" y="593"/>
                </a:lnTo>
                <a:lnTo>
                  <a:pt x="1632" y="589"/>
                </a:lnTo>
                <a:lnTo>
                  <a:pt x="1668" y="550"/>
                </a:lnTo>
                <a:lnTo>
                  <a:pt x="1705" y="512"/>
                </a:lnTo>
                <a:lnTo>
                  <a:pt x="1742" y="474"/>
                </a:lnTo>
                <a:lnTo>
                  <a:pt x="1780" y="437"/>
                </a:lnTo>
                <a:lnTo>
                  <a:pt x="1819" y="402"/>
                </a:lnTo>
                <a:lnTo>
                  <a:pt x="1859" y="368"/>
                </a:lnTo>
                <a:lnTo>
                  <a:pt x="1899" y="334"/>
                </a:lnTo>
                <a:lnTo>
                  <a:pt x="1940" y="303"/>
                </a:lnTo>
                <a:lnTo>
                  <a:pt x="1982" y="273"/>
                </a:lnTo>
                <a:lnTo>
                  <a:pt x="2023" y="244"/>
                </a:lnTo>
                <a:lnTo>
                  <a:pt x="2065" y="215"/>
                </a:lnTo>
                <a:lnTo>
                  <a:pt x="2108" y="189"/>
                </a:lnTo>
                <a:lnTo>
                  <a:pt x="2151" y="165"/>
                </a:lnTo>
                <a:lnTo>
                  <a:pt x="2194" y="142"/>
                </a:lnTo>
                <a:lnTo>
                  <a:pt x="2237" y="121"/>
                </a:lnTo>
                <a:lnTo>
                  <a:pt x="2281" y="102"/>
                </a:lnTo>
                <a:lnTo>
                  <a:pt x="2281" y="35"/>
                </a:lnTo>
                <a:lnTo>
                  <a:pt x="2288" y="33"/>
                </a:lnTo>
                <a:lnTo>
                  <a:pt x="2296" y="32"/>
                </a:lnTo>
                <a:lnTo>
                  <a:pt x="2304" y="33"/>
                </a:lnTo>
                <a:lnTo>
                  <a:pt x="2312" y="34"/>
                </a:lnTo>
                <a:lnTo>
                  <a:pt x="2331" y="38"/>
                </a:lnTo>
                <a:lnTo>
                  <a:pt x="2350" y="44"/>
                </a:lnTo>
                <a:lnTo>
                  <a:pt x="2371" y="50"/>
                </a:lnTo>
                <a:lnTo>
                  <a:pt x="2392" y="55"/>
                </a:lnTo>
                <a:lnTo>
                  <a:pt x="2404" y="56"/>
                </a:lnTo>
                <a:lnTo>
                  <a:pt x="2416" y="56"/>
                </a:lnTo>
                <a:lnTo>
                  <a:pt x="2428" y="56"/>
                </a:lnTo>
                <a:lnTo>
                  <a:pt x="2441" y="54"/>
                </a:lnTo>
                <a:lnTo>
                  <a:pt x="2439" y="62"/>
                </a:lnTo>
                <a:lnTo>
                  <a:pt x="2437" y="70"/>
                </a:lnTo>
                <a:lnTo>
                  <a:pt x="2435" y="76"/>
                </a:lnTo>
                <a:lnTo>
                  <a:pt x="2433" y="82"/>
                </a:lnTo>
                <a:lnTo>
                  <a:pt x="2429" y="86"/>
                </a:lnTo>
                <a:lnTo>
                  <a:pt x="2426" y="90"/>
                </a:lnTo>
                <a:lnTo>
                  <a:pt x="2423" y="92"/>
                </a:lnTo>
                <a:lnTo>
                  <a:pt x="2420" y="95"/>
                </a:lnTo>
                <a:lnTo>
                  <a:pt x="2416" y="96"/>
                </a:lnTo>
                <a:lnTo>
                  <a:pt x="2412" y="97"/>
                </a:lnTo>
                <a:lnTo>
                  <a:pt x="2408" y="97"/>
                </a:lnTo>
                <a:lnTo>
                  <a:pt x="2404" y="97"/>
                </a:lnTo>
                <a:lnTo>
                  <a:pt x="2396" y="95"/>
                </a:lnTo>
                <a:lnTo>
                  <a:pt x="2385" y="91"/>
                </a:lnTo>
                <a:lnTo>
                  <a:pt x="2376" y="88"/>
                </a:lnTo>
                <a:lnTo>
                  <a:pt x="2366" y="85"/>
                </a:lnTo>
                <a:lnTo>
                  <a:pt x="2355" y="83"/>
                </a:lnTo>
                <a:lnTo>
                  <a:pt x="2344" y="82"/>
                </a:lnTo>
                <a:lnTo>
                  <a:pt x="2339" y="82"/>
                </a:lnTo>
                <a:lnTo>
                  <a:pt x="2334" y="82"/>
                </a:lnTo>
                <a:lnTo>
                  <a:pt x="2329" y="83"/>
                </a:lnTo>
                <a:lnTo>
                  <a:pt x="2325" y="85"/>
                </a:lnTo>
                <a:lnTo>
                  <a:pt x="2319" y="88"/>
                </a:lnTo>
                <a:lnTo>
                  <a:pt x="2314" y="91"/>
                </a:lnTo>
                <a:lnTo>
                  <a:pt x="2310" y="97"/>
                </a:lnTo>
                <a:lnTo>
                  <a:pt x="2305" y="102"/>
                </a:lnTo>
                <a:lnTo>
                  <a:pt x="2243" y="155"/>
                </a:lnTo>
                <a:lnTo>
                  <a:pt x="2180" y="210"/>
                </a:lnTo>
                <a:lnTo>
                  <a:pt x="2150" y="239"/>
                </a:lnTo>
                <a:lnTo>
                  <a:pt x="2120" y="268"/>
                </a:lnTo>
                <a:lnTo>
                  <a:pt x="2090" y="298"/>
                </a:lnTo>
                <a:lnTo>
                  <a:pt x="2060" y="328"/>
                </a:lnTo>
                <a:lnTo>
                  <a:pt x="2032" y="360"/>
                </a:lnTo>
                <a:lnTo>
                  <a:pt x="2005" y="392"/>
                </a:lnTo>
                <a:lnTo>
                  <a:pt x="1980" y="425"/>
                </a:lnTo>
                <a:lnTo>
                  <a:pt x="1955" y="459"/>
                </a:lnTo>
                <a:lnTo>
                  <a:pt x="1944" y="477"/>
                </a:lnTo>
                <a:lnTo>
                  <a:pt x="1932" y="495"/>
                </a:lnTo>
                <a:lnTo>
                  <a:pt x="1921" y="513"/>
                </a:lnTo>
                <a:lnTo>
                  <a:pt x="1911" y="532"/>
                </a:lnTo>
                <a:lnTo>
                  <a:pt x="1900" y="550"/>
                </a:lnTo>
                <a:lnTo>
                  <a:pt x="1891" y="569"/>
                </a:lnTo>
                <a:lnTo>
                  <a:pt x="1883" y="588"/>
                </a:lnTo>
                <a:lnTo>
                  <a:pt x="1874" y="609"/>
                </a:lnTo>
                <a:lnTo>
                  <a:pt x="1889" y="623"/>
                </a:lnTo>
                <a:lnTo>
                  <a:pt x="2179" y="338"/>
                </a:lnTo>
                <a:lnTo>
                  <a:pt x="2173" y="339"/>
                </a:lnTo>
                <a:lnTo>
                  <a:pt x="2168" y="341"/>
                </a:lnTo>
                <a:lnTo>
                  <a:pt x="2164" y="343"/>
                </a:lnTo>
                <a:lnTo>
                  <a:pt x="2160" y="347"/>
                </a:lnTo>
                <a:lnTo>
                  <a:pt x="2157" y="350"/>
                </a:lnTo>
                <a:lnTo>
                  <a:pt x="2154" y="353"/>
                </a:lnTo>
                <a:lnTo>
                  <a:pt x="2152" y="356"/>
                </a:lnTo>
                <a:lnTo>
                  <a:pt x="2151" y="359"/>
                </a:lnTo>
                <a:lnTo>
                  <a:pt x="2148" y="367"/>
                </a:lnTo>
                <a:lnTo>
                  <a:pt x="2147" y="374"/>
                </a:lnTo>
                <a:lnTo>
                  <a:pt x="2147" y="383"/>
                </a:lnTo>
                <a:lnTo>
                  <a:pt x="2147" y="391"/>
                </a:lnTo>
                <a:lnTo>
                  <a:pt x="2148" y="400"/>
                </a:lnTo>
                <a:lnTo>
                  <a:pt x="2148" y="408"/>
                </a:lnTo>
                <a:lnTo>
                  <a:pt x="2147" y="417"/>
                </a:lnTo>
                <a:lnTo>
                  <a:pt x="2145" y="424"/>
                </a:lnTo>
                <a:lnTo>
                  <a:pt x="2143" y="428"/>
                </a:lnTo>
                <a:lnTo>
                  <a:pt x="2141" y="431"/>
                </a:lnTo>
                <a:lnTo>
                  <a:pt x="2138" y="435"/>
                </a:lnTo>
                <a:lnTo>
                  <a:pt x="2135" y="438"/>
                </a:lnTo>
                <a:lnTo>
                  <a:pt x="2132" y="441"/>
                </a:lnTo>
                <a:lnTo>
                  <a:pt x="2127" y="443"/>
                </a:lnTo>
                <a:lnTo>
                  <a:pt x="2122" y="445"/>
                </a:lnTo>
                <a:lnTo>
                  <a:pt x="2117" y="447"/>
                </a:lnTo>
                <a:lnTo>
                  <a:pt x="2127" y="451"/>
                </a:lnTo>
                <a:lnTo>
                  <a:pt x="2136" y="454"/>
                </a:lnTo>
                <a:lnTo>
                  <a:pt x="2145" y="454"/>
                </a:lnTo>
                <a:lnTo>
                  <a:pt x="2154" y="453"/>
                </a:lnTo>
                <a:lnTo>
                  <a:pt x="2162" y="450"/>
                </a:lnTo>
                <a:lnTo>
                  <a:pt x="2169" y="446"/>
                </a:lnTo>
                <a:lnTo>
                  <a:pt x="2176" y="440"/>
                </a:lnTo>
                <a:lnTo>
                  <a:pt x="2182" y="434"/>
                </a:lnTo>
                <a:lnTo>
                  <a:pt x="2206" y="404"/>
                </a:lnTo>
                <a:lnTo>
                  <a:pt x="2228" y="372"/>
                </a:lnTo>
                <a:lnTo>
                  <a:pt x="2264" y="335"/>
                </a:lnTo>
                <a:lnTo>
                  <a:pt x="2299" y="298"/>
                </a:lnTo>
                <a:lnTo>
                  <a:pt x="2316" y="280"/>
                </a:lnTo>
                <a:lnTo>
                  <a:pt x="2334" y="262"/>
                </a:lnTo>
                <a:lnTo>
                  <a:pt x="2352" y="245"/>
                </a:lnTo>
                <a:lnTo>
                  <a:pt x="2371" y="228"/>
                </a:lnTo>
                <a:lnTo>
                  <a:pt x="2390" y="211"/>
                </a:lnTo>
                <a:lnTo>
                  <a:pt x="2410" y="197"/>
                </a:lnTo>
                <a:lnTo>
                  <a:pt x="2431" y="184"/>
                </a:lnTo>
                <a:lnTo>
                  <a:pt x="2451" y="172"/>
                </a:lnTo>
                <a:lnTo>
                  <a:pt x="2462" y="167"/>
                </a:lnTo>
                <a:lnTo>
                  <a:pt x="2474" y="162"/>
                </a:lnTo>
                <a:lnTo>
                  <a:pt x="2485" y="158"/>
                </a:lnTo>
                <a:lnTo>
                  <a:pt x="2497" y="154"/>
                </a:lnTo>
                <a:lnTo>
                  <a:pt x="2509" y="151"/>
                </a:lnTo>
                <a:lnTo>
                  <a:pt x="2521" y="148"/>
                </a:lnTo>
                <a:lnTo>
                  <a:pt x="2534" y="146"/>
                </a:lnTo>
                <a:lnTo>
                  <a:pt x="2547" y="144"/>
                </a:lnTo>
                <a:lnTo>
                  <a:pt x="2524" y="162"/>
                </a:lnTo>
                <a:lnTo>
                  <a:pt x="2502" y="180"/>
                </a:lnTo>
                <a:lnTo>
                  <a:pt x="2481" y="199"/>
                </a:lnTo>
                <a:lnTo>
                  <a:pt x="2460" y="218"/>
                </a:lnTo>
                <a:lnTo>
                  <a:pt x="2441" y="238"/>
                </a:lnTo>
                <a:lnTo>
                  <a:pt x="2422" y="258"/>
                </a:lnTo>
                <a:lnTo>
                  <a:pt x="2404" y="277"/>
                </a:lnTo>
                <a:lnTo>
                  <a:pt x="2386" y="297"/>
                </a:lnTo>
                <a:lnTo>
                  <a:pt x="2352" y="338"/>
                </a:lnTo>
                <a:lnTo>
                  <a:pt x="2321" y="380"/>
                </a:lnTo>
                <a:lnTo>
                  <a:pt x="2291" y="421"/>
                </a:lnTo>
                <a:lnTo>
                  <a:pt x="2262" y="461"/>
                </a:lnTo>
                <a:lnTo>
                  <a:pt x="2263" y="465"/>
                </a:lnTo>
                <a:lnTo>
                  <a:pt x="2264" y="467"/>
                </a:lnTo>
                <a:lnTo>
                  <a:pt x="2267" y="470"/>
                </a:lnTo>
                <a:lnTo>
                  <a:pt x="2269" y="471"/>
                </a:lnTo>
                <a:lnTo>
                  <a:pt x="2275" y="475"/>
                </a:lnTo>
                <a:lnTo>
                  <a:pt x="2281" y="476"/>
                </a:lnTo>
                <a:lnTo>
                  <a:pt x="2295" y="477"/>
                </a:lnTo>
                <a:lnTo>
                  <a:pt x="2305" y="476"/>
                </a:lnTo>
                <a:lnTo>
                  <a:pt x="2343" y="445"/>
                </a:lnTo>
                <a:lnTo>
                  <a:pt x="2384" y="412"/>
                </a:lnTo>
                <a:lnTo>
                  <a:pt x="2426" y="379"/>
                </a:lnTo>
                <a:lnTo>
                  <a:pt x="2469" y="344"/>
                </a:lnTo>
                <a:lnTo>
                  <a:pt x="2511" y="310"/>
                </a:lnTo>
                <a:lnTo>
                  <a:pt x="2550" y="277"/>
                </a:lnTo>
                <a:lnTo>
                  <a:pt x="2567" y="260"/>
                </a:lnTo>
                <a:lnTo>
                  <a:pt x="2585" y="243"/>
                </a:lnTo>
                <a:lnTo>
                  <a:pt x="2600" y="227"/>
                </a:lnTo>
                <a:lnTo>
                  <a:pt x="2615" y="210"/>
                </a:lnTo>
                <a:lnTo>
                  <a:pt x="2648" y="188"/>
                </a:lnTo>
                <a:lnTo>
                  <a:pt x="2682" y="167"/>
                </a:lnTo>
                <a:lnTo>
                  <a:pt x="2716" y="146"/>
                </a:lnTo>
                <a:lnTo>
                  <a:pt x="2751" y="125"/>
                </a:lnTo>
                <a:lnTo>
                  <a:pt x="2787" y="106"/>
                </a:lnTo>
                <a:lnTo>
                  <a:pt x="2823" y="87"/>
                </a:lnTo>
                <a:lnTo>
                  <a:pt x="2860" y="70"/>
                </a:lnTo>
                <a:lnTo>
                  <a:pt x="2897" y="54"/>
                </a:lnTo>
                <a:lnTo>
                  <a:pt x="2935" y="40"/>
                </a:lnTo>
                <a:lnTo>
                  <a:pt x="2973" y="28"/>
                </a:lnTo>
                <a:lnTo>
                  <a:pt x="2992" y="23"/>
                </a:lnTo>
                <a:lnTo>
                  <a:pt x="3012" y="18"/>
                </a:lnTo>
                <a:lnTo>
                  <a:pt x="3033" y="14"/>
                </a:lnTo>
                <a:lnTo>
                  <a:pt x="3052" y="10"/>
                </a:lnTo>
                <a:lnTo>
                  <a:pt x="3072" y="7"/>
                </a:lnTo>
                <a:lnTo>
                  <a:pt x="3092" y="4"/>
                </a:lnTo>
                <a:lnTo>
                  <a:pt x="3112" y="2"/>
                </a:lnTo>
                <a:lnTo>
                  <a:pt x="3132" y="1"/>
                </a:lnTo>
                <a:lnTo>
                  <a:pt x="3153" y="0"/>
                </a:lnTo>
                <a:lnTo>
                  <a:pt x="3174" y="0"/>
                </a:lnTo>
                <a:lnTo>
                  <a:pt x="3194" y="1"/>
                </a:lnTo>
                <a:lnTo>
                  <a:pt x="3215" y="2"/>
                </a:lnTo>
                <a:close/>
              </a:path>
            </a:pathLst>
          </a:custGeom>
          <a:solidFill>
            <a:srgbClr val="6A524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272" name="Freeform 8"/>
          <p:cNvSpPr>
            <a:spLocks/>
          </p:cNvSpPr>
          <p:nvPr/>
        </p:nvSpPr>
        <p:spPr bwMode="auto">
          <a:xfrm>
            <a:off x="7535863" y="2932113"/>
            <a:ext cx="30162" cy="17462"/>
          </a:xfrm>
          <a:custGeom>
            <a:avLst/>
            <a:gdLst>
              <a:gd name="T0" fmla="*/ 2147483647 w 111"/>
              <a:gd name="T1" fmla="*/ 2147483647 h 76"/>
              <a:gd name="T2" fmla="*/ 2147483647 w 111"/>
              <a:gd name="T3" fmla="*/ 2147483647 h 76"/>
              <a:gd name="T4" fmla="*/ 2147483647 w 111"/>
              <a:gd name="T5" fmla="*/ 2147483647 h 76"/>
              <a:gd name="T6" fmla="*/ 2147483647 w 111"/>
              <a:gd name="T7" fmla="*/ 2147483647 h 76"/>
              <a:gd name="T8" fmla="*/ 2147483647 w 111"/>
              <a:gd name="T9" fmla="*/ 2147483647 h 76"/>
              <a:gd name="T10" fmla="*/ 2147483647 w 111"/>
              <a:gd name="T11" fmla="*/ 2147483647 h 76"/>
              <a:gd name="T12" fmla="*/ 2147483647 w 111"/>
              <a:gd name="T13" fmla="*/ 2147483647 h 76"/>
              <a:gd name="T14" fmla="*/ 2147483647 w 111"/>
              <a:gd name="T15" fmla="*/ 2147483647 h 76"/>
              <a:gd name="T16" fmla="*/ 0 w 111"/>
              <a:gd name="T17" fmla="*/ 2147483647 h 76"/>
              <a:gd name="T18" fmla="*/ 2147483647 w 111"/>
              <a:gd name="T19" fmla="*/ 0 h 76"/>
              <a:gd name="T20" fmla="*/ 2147483647 w 111"/>
              <a:gd name="T21" fmla="*/ 2147483647 h 7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1"/>
              <a:gd name="T34" fmla="*/ 0 h 76"/>
              <a:gd name="T35" fmla="*/ 111 w 111"/>
              <a:gd name="T36" fmla="*/ 76 h 7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1" h="76">
                <a:moveTo>
                  <a:pt x="14" y="76"/>
                </a:moveTo>
                <a:lnTo>
                  <a:pt x="17" y="72"/>
                </a:lnTo>
                <a:lnTo>
                  <a:pt x="17" y="68"/>
                </a:lnTo>
                <a:lnTo>
                  <a:pt x="16" y="64"/>
                </a:lnTo>
                <a:lnTo>
                  <a:pt x="14" y="60"/>
                </a:lnTo>
                <a:lnTo>
                  <a:pt x="11" y="56"/>
                </a:lnTo>
                <a:lnTo>
                  <a:pt x="8" y="53"/>
                </a:lnTo>
                <a:lnTo>
                  <a:pt x="4" y="50"/>
                </a:lnTo>
                <a:lnTo>
                  <a:pt x="0" y="48"/>
                </a:lnTo>
                <a:lnTo>
                  <a:pt x="111" y="0"/>
                </a:lnTo>
                <a:lnTo>
                  <a:pt x="14" y="76"/>
                </a:lnTo>
                <a:close/>
              </a:path>
            </a:pathLst>
          </a:custGeom>
          <a:solidFill>
            <a:srgbClr val="6A524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273" name="Freeform 9"/>
          <p:cNvSpPr>
            <a:spLocks/>
          </p:cNvSpPr>
          <p:nvPr/>
        </p:nvSpPr>
        <p:spPr bwMode="auto">
          <a:xfrm>
            <a:off x="7412038" y="2989263"/>
            <a:ext cx="25400" cy="22225"/>
          </a:xfrm>
          <a:custGeom>
            <a:avLst/>
            <a:gdLst>
              <a:gd name="T0" fmla="*/ 2147483647 w 99"/>
              <a:gd name="T1" fmla="*/ 0 h 95"/>
              <a:gd name="T2" fmla="*/ 2147483647 w 99"/>
              <a:gd name="T3" fmla="*/ 2147483647 h 95"/>
              <a:gd name="T4" fmla="*/ 2147483647 w 99"/>
              <a:gd name="T5" fmla="*/ 2147483647 h 95"/>
              <a:gd name="T6" fmla="*/ 2147483647 w 99"/>
              <a:gd name="T7" fmla="*/ 2147483647 h 95"/>
              <a:gd name="T8" fmla="*/ 2147483647 w 99"/>
              <a:gd name="T9" fmla="*/ 2147483647 h 95"/>
              <a:gd name="T10" fmla="*/ 2147483647 w 99"/>
              <a:gd name="T11" fmla="*/ 2147483647 h 95"/>
              <a:gd name="T12" fmla="*/ 2147483647 w 99"/>
              <a:gd name="T13" fmla="*/ 2147483647 h 95"/>
              <a:gd name="T14" fmla="*/ 2147483647 w 99"/>
              <a:gd name="T15" fmla="*/ 2147483647 h 95"/>
              <a:gd name="T16" fmla="*/ 2147483647 w 99"/>
              <a:gd name="T17" fmla="*/ 2147483647 h 95"/>
              <a:gd name="T18" fmla="*/ 2147483647 w 99"/>
              <a:gd name="T19" fmla="*/ 2147483647 h 95"/>
              <a:gd name="T20" fmla="*/ 0 w 99"/>
              <a:gd name="T21" fmla="*/ 2147483647 h 95"/>
              <a:gd name="T22" fmla="*/ 2147483647 w 99"/>
              <a:gd name="T23" fmla="*/ 2147483647 h 95"/>
              <a:gd name="T24" fmla="*/ 2147483647 w 99"/>
              <a:gd name="T25" fmla="*/ 2147483647 h 95"/>
              <a:gd name="T26" fmla="*/ 2147483647 w 99"/>
              <a:gd name="T27" fmla="*/ 2147483647 h 95"/>
              <a:gd name="T28" fmla="*/ 2147483647 w 99"/>
              <a:gd name="T29" fmla="*/ 2147483647 h 95"/>
              <a:gd name="T30" fmla="*/ 2147483647 w 99"/>
              <a:gd name="T31" fmla="*/ 2147483647 h 95"/>
              <a:gd name="T32" fmla="*/ 2147483647 w 99"/>
              <a:gd name="T33" fmla="*/ 2147483647 h 95"/>
              <a:gd name="T34" fmla="*/ 2147483647 w 99"/>
              <a:gd name="T35" fmla="*/ 2147483647 h 95"/>
              <a:gd name="T36" fmla="*/ 2147483647 w 99"/>
              <a:gd name="T37" fmla="*/ 2147483647 h 95"/>
              <a:gd name="T38" fmla="*/ 2147483647 w 99"/>
              <a:gd name="T39" fmla="*/ 2147483647 h 95"/>
              <a:gd name="T40" fmla="*/ 2147483647 w 99"/>
              <a:gd name="T41" fmla="*/ 2147483647 h 95"/>
              <a:gd name="T42" fmla="*/ 2147483647 w 99"/>
              <a:gd name="T43" fmla="*/ 0 h 9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99"/>
              <a:gd name="T67" fmla="*/ 0 h 95"/>
              <a:gd name="T68" fmla="*/ 99 w 99"/>
              <a:gd name="T69" fmla="*/ 95 h 95"/>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99" h="95">
                <a:moveTo>
                  <a:pt x="99" y="0"/>
                </a:moveTo>
                <a:lnTo>
                  <a:pt x="97" y="7"/>
                </a:lnTo>
                <a:lnTo>
                  <a:pt x="94" y="14"/>
                </a:lnTo>
                <a:lnTo>
                  <a:pt x="91" y="20"/>
                </a:lnTo>
                <a:lnTo>
                  <a:pt x="87" y="28"/>
                </a:lnTo>
                <a:lnTo>
                  <a:pt x="78" y="40"/>
                </a:lnTo>
                <a:lnTo>
                  <a:pt x="67" y="52"/>
                </a:lnTo>
                <a:lnTo>
                  <a:pt x="43" y="74"/>
                </a:lnTo>
                <a:lnTo>
                  <a:pt x="17" y="95"/>
                </a:lnTo>
                <a:lnTo>
                  <a:pt x="2" y="76"/>
                </a:lnTo>
                <a:lnTo>
                  <a:pt x="0" y="72"/>
                </a:lnTo>
                <a:lnTo>
                  <a:pt x="1" y="68"/>
                </a:lnTo>
                <a:lnTo>
                  <a:pt x="3" y="64"/>
                </a:lnTo>
                <a:lnTo>
                  <a:pt x="8" y="59"/>
                </a:lnTo>
                <a:lnTo>
                  <a:pt x="19" y="51"/>
                </a:lnTo>
                <a:lnTo>
                  <a:pt x="34" y="42"/>
                </a:lnTo>
                <a:lnTo>
                  <a:pt x="52" y="33"/>
                </a:lnTo>
                <a:lnTo>
                  <a:pt x="69" y="23"/>
                </a:lnTo>
                <a:lnTo>
                  <a:pt x="79" y="17"/>
                </a:lnTo>
                <a:lnTo>
                  <a:pt x="86" y="12"/>
                </a:lnTo>
                <a:lnTo>
                  <a:pt x="93" y="6"/>
                </a:lnTo>
                <a:lnTo>
                  <a:pt x="99" y="0"/>
                </a:lnTo>
                <a:close/>
              </a:path>
            </a:pathLst>
          </a:custGeom>
          <a:solidFill>
            <a:srgbClr val="6A524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274" name="Freeform 10"/>
          <p:cNvSpPr>
            <a:spLocks/>
          </p:cNvSpPr>
          <p:nvPr/>
        </p:nvSpPr>
        <p:spPr bwMode="auto">
          <a:xfrm>
            <a:off x="7689850" y="3021013"/>
            <a:ext cx="398463" cy="274637"/>
          </a:xfrm>
          <a:custGeom>
            <a:avLst/>
            <a:gdLst>
              <a:gd name="T0" fmla="*/ 2147483647 w 1504"/>
              <a:gd name="T1" fmla="*/ 2147483647 h 1209"/>
              <a:gd name="T2" fmla="*/ 2147483647 w 1504"/>
              <a:gd name="T3" fmla="*/ 2147483647 h 1209"/>
              <a:gd name="T4" fmla="*/ 2147483647 w 1504"/>
              <a:gd name="T5" fmla="*/ 2147483647 h 1209"/>
              <a:gd name="T6" fmla="*/ 2147483647 w 1504"/>
              <a:gd name="T7" fmla="*/ 2147483647 h 1209"/>
              <a:gd name="T8" fmla="*/ 2147483647 w 1504"/>
              <a:gd name="T9" fmla="*/ 2147483647 h 1209"/>
              <a:gd name="T10" fmla="*/ 2147483647 w 1504"/>
              <a:gd name="T11" fmla="*/ 2147483647 h 1209"/>
              <a:gd name="T12" fmla="*/ 2147483647 w 1504"/>
              <a:gd name="T13" fmla="*/ 2147483647 h 1209"/>
              <a:gd name="T14" fmla="*/ 2147483647 w 1504"/>
              <a:gd name="T15" fmla="*/ 2147483647 h 1209"/>
              <a:gd name="T16" fmla="*/ 2147483647 w 1504"/>
              <a:gd name="T17" fmla="*/ 2147483647 h 1209"/>
              <a:gd name="T18" fmla="*/ 2147483647 w 1504"/>
              <a:gd name="T19" fmla="*/ 2147483647 h 1209"/>
              <a:gd name="T20" fmla="*/ 2147483647 w 1504"/>
              <a:gd name="T21" fmla="*/ 2147483647 h 1209"/>
              <a:gd name="T22" fmla="*/ 2147483647 w 1504"/>
              <a:gd name="T23" fmla="*/ 2147483647 h 1209"/>
              <a:gd name="T24" fmla="*/ 2147483647 w 1504"/>
              <a:gd name="T25" fmla="*/ 2147483647 h 1209"/>
              <a:gd name="T26" fmla="*/ 2147483647 w 1504"/>
              <a:gd name="T27" fmla="*/ 2147483647 h 1209"/>
              <a:gd name="T28" fmla="*/ 2147483647 w 1504"/>
              <a:gd name="T29" fmla="*/ 2147483647 h 1209"/>
              <a:gd name="T30" fmla="*/ 2147483647 w 1504"/>
              <a:gd name="T31" fmla="*/ 2147483647 h 1209"/>
              <a:gd name="T32" fmla="*/ 0 w 1504"/>
              <a:gd name="T33" fmla="*/ 2147483647 h 1209"/>
              <a:gd name="T34" fmla="*/ 2147483647 w 1504"/>
              <a:gd name="T35" fmla="*/ 2147483647 h 1209"/>
              <a:gd name="T36" fmla="*/ 2147483647 w 1504"/>
              <a:gd name="T37" fmla="*/ 2147483647 h 1209"/>
              <a:gd name="T38" fmla="*/ 2147483647 w 1504"/>
              <a:gd name="T39" fmla="*/ 2147483647 h 1209"/>
              <a:gd name="T40" fmla="*/ 2147483647 w 1504"/>
              <a:gd name="T41" fmla="*/ 2147483647 h 1209"/>
              <a:gd name="T42" fmla="*/ 2147483647 w 1504"/>
              <a:gd name="T43" fmla="*/ 2147483647 h 1209"/>
              <a:gd name="T44" fmla="*/ 2147483647 w 1504"/>
              <a:gd name="T45" fmla="*/ 2147483647 h 1209"/>
              <a:gd name="T46" fmla="*/ 2147483647 w 1504"/>
              <a:gd name="T47" fmla="*/ 2147483647 h 1209"/>
              <a:gd name="T48" fmla="*/ 2147483647 w 1504"/>
              <a:gd name="T49" fmla="*/ 2147483647 h 1209"/>
              <a:gd name="T50" fmla="*/ 2147483647 w 1504"/>
              <a:gd name="T51" fmla="*/ 2147483647 h 1209"/>
              <a:gd name="T52" fmla="*/ 2147483647 w 1504"/>
              <a:gd name="T53" fmla="*/ 2147483647 h 1209"/>
              <a:gd name="T54" fmla="*/ 2147483647 w 1504"/>
              <a:gd name="T55" fmla="*/ 2147483647 h 1209"/>
              <a:gd name="T56" fmla="*/ 2147483647 w 1504"/>
              <a:gd name="T57" fmla="*/ 2147483647 h 1209"/>
              <a:gd name="T58" fmla="*/ 2147483647 w 1504"/>
              <a:gd name="T59" fmla="*/ 2147483647 h 1209"/>
              <a:gd name="T60" fmla="*/ 2147483647 w 1504"/>
              <a:gd name="T61" fmla="*/ 2147483647 h 1209"/>
              <a:gd name="T62" fmla="*/ 2147483647 w 1504"/>
              <a:gd name="T63" fmla="*/ 2147483647 h 1209"/>
              <a:gd name="T64" fmla="*/ 2147483647 w 1504"/>
              <a:gd name="T65" fmla="*/ 2147483647 h 1209"/>
              <a:gd name="T66" fmla="*/ 2147483647 w 1504"/>
              <a:gd name="T67" fmla="*/ 2147483647 h 1209"/>
              <a:gd name="T68" fmla="*/ 2147483647 w 1504"/>
              <a:gd name="T69" fmla="*/ 2147483647 h 1209"/>
              <a:gd name="T70" fmla="*/ 2147483647 w 1504"/>
              <a:gd name="T71" fmla="*/ 2147483647 h 1209"/>
              <a:gd name="T72" fmla="*/ 2147483647 w 1504"/>
              <a:gd name="T73" fmla="*/ 2147483647 h 1209"/>
              <a:gd name="T74" fmla="*/ 2147483647 w 1504"/>
              <a:gd name="T75" fmla="*/ 2147483647 h 1209"/>
              <a:gd name="T76" fmla="*/ 2147483647 w 1504"/>
              <a:gd name="T77" fmla="*/ 2147483647 h 1209"/>
              <a:gd name="T78" fmla="*/ 2147483647 w 1504"/>
              <a:gd name="T79" fmla="*/ 2147483647 h 1209"/>
              <a:gd name="T80" fmla="*/ 2147483647 w 1504"/>
              <a:gd name="T81" fmla="*/ 2147483647 h 1209"/>
              <a:gd name="T82" fmla="*/ 2147483647 w 1504"/>
              <a:gd name="T83" fmla="*/ 2147483647 h 1209"/>
              <a:gd name="T84" fmla="*/ 2147483647 w 1504"/>
              <a:gd name="T85" fmla="*/ 2147483647 h 1209"/>
              <a:gd name="T86" fmla="*/ 2147483647 w 1504"/>
              <a:gd name="T87" fmla="*/ 2147483647 h 1209"/>
              <a:gd name="T88" fmla="*/ 2147483647 w 1504"/>
              <a:gd name="T89" fmla="*/ 2147483647 h 1209"/>
              <a:gd name="T90" fmla="*/ 2147483647 w 1504"/>
              <a:gd name="T91" fmla="*/ 2147483647 h 1209"/>
              <a:gd name="T92" fmla="*/ 2147483647 w 1504"/>
              <a:gd name="T93" fmla="*/ 2147483647 h 120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504"/>
              <a:gd name="T142" fmla="*/ 0 h 1209"/>
              <a:gd name="T143" fmla="*/ 1504 w 1504"/>
              <a:gd name="T144" fmla="*/ 1209 h 1209"/>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504" h="1209">
                <a:moveTo>
                  <a:pt x="1467" y="868"/>
                </a:moveTo>
                <a:lnTo>
                  <a:pt x="1462" y="860"/>
                </a:lnTo>
                <a:lnTo>
                  <a:pt x="1457" y="853"/>
                </a:lnTo>
                <a:lnTo>
                  <a:pt x="1451" y="846"/>
                </a:lnTo>
                <a:lnTo>
                  <a:pt x="1444" y="840"/>
                </a:lnTo>
                <a:lnTo>
                  <a:pt x="1438" y="835"/>
                </a:lnTo>
                <a:lnTo>
                  <a:pt x="1431" y="830"/>
                </a:lnTo>
                <a:lnTo>
                  <a:pt x="1425" y="826"/>
                </a:lnTo>
                <a:lnTo>
                  <a:pt x="1418" y="822"/>
                </a:lnTo>
                <a:lnTo>
                  <a:pt x="1402" y="816"/>
                </a:lnTo>
                <a:lnTo>
                  <a:pt x="1387" y="812"/>
                </a:lnTo>
                <a:lnTo>
                  <a:pt x="1370" y="809"/>
                </a:lnTo>
                <a:lnTo>
                  <a:pt x="1353" y="808"/>
                </a:lnTo>
                <a:lnTo>
                  <a:pt x="1318" y="807"/>
                </a:lnTo>
                <a:lnTo>
                  <a:pt x="1282" y="808"/>
                </a:lnTo>
                <a:lnTo>
                  <a:pt x="1263" y="809"/>
                </a:lnTo>
                <a:lnTo>
                  <a:pt x="1246" y="809"/>
                </a:lnTo>
                <a:lnTo>
                  <a:pt x="1228" y="808"/>
                </a:lnTo>
                <a:lnTo>
                  <a:pt x="1211" y="807"/>
                </a:lnTo>
                <a:lnTo>
                  <a:pt x="1196" y="816"/>
                </a:lnTo>
                <a:lnTo>
                  <a:pt x="1182" y="825"/>
                </a:lnTo>
                <a:lnTo>
                  <a:pt x="1170" y="835"/>
                </a:lnTo>
                <a:lnTo>
                  <a:pt x="1156" y="845"/>
                </a:lnTo>
                <a:lnTo>
                  <a:pt x="1133" y="865"/>
                </a:lnTo>
                <a:lnTo>
                  <a:pt x="1110" y="886"/>
                </a:lnTo>
                <a:lnTo>
                  <a:pt x="1089" y="910"/>
                </a:lnTo>
                <a:lnTo>
                  <a:pt x="1070" y="932"/>
                </a:lnTo>
                <a:lnTo>
                  <a:pt x="1051" y="956"/>
                </a:lnTo>
                <a:lnTo>
                  <a:pt x="1035" y="980"/>
                </a:lnTo>
                <a:lnTo>
                  <a:pt x="1018" y="1005"/>
                </a:lnTo>
                <a:lnTo>
                  <a:pt x="1003" y="1031"/>
                </a:lnTo>
                <a:lnTo>
                  <a:pt x="988" y="1057"/>
                </a:lnTo>
                <a:lnTo>
                  <a:pt x="974" y="1082"/>
                </a:lnTo>
                <a:lnTo>
                  <a:pt x="947" y="1134"/>
                </a:lnTo>
                <a:lnTo>
                  <a:pt x="919" y="1186"/>
                </a:lnTo>
                <a:lnTo>
                  <a:pt x="865" y="1188"/>
                </a:lnTo>
                <a:lnTo>
                  <a:pt x="810" y="1191"/>
                </a:lnTo>
                <a:lnTo>
                  <a:pt x="754" y="1193"/>
                </a:lnTo>
                <a:lnTo>
                  <a:pt x="698" y="1196"/>
                </a:lnTo>
                <a:lnTo>
                  <a:pt x="642" y="1199"/>
                </a:lnTo>
                <a:lnTo>
                  <a:pt x="584" y="1201"/>
                </a:lnTo>
                <a:lnTo>
                  <a:pt x="526" y="1204"/>
                </a:lnTo>
                <a:lnTo>
                  <a:pt x="469" y="1206"/>
                </a:lnTo>
                <a:lnTo>
                  <a:pt x="411" y="1208"/>
                </a:lnTo>
                <a:lnTo>
                  <a:pt x="352" y="1209"/>
                </a:lnTo>
                <a:lnTo>
                  <a:pt x="295" y="1209"/>
                </a:lnTo>
                <a:lnTo>
                  <a:pt x="236" y="1209"/>
                </a:lnTo>
                <a:lnTo>
                  <a:pt x="177" y="1209"/>
                </a:lnTo>
                <a:lnTo>
                  <a:pt x="118" y="1207"/>
                </a:lnTo>
                <a:lnTo>
                  <a:pt x="59" y="1204"/>
                </a:lnTo>
                <a:lnTo>
                  <a:pt x="0" y="1200"/>
                </a:lnTo>
                <a:lnTo>
                  <a:pt x="9" y="1188"/>
                </a:lnTo>
                <a:lnTo>
                  <a:pt x="18" y="1177"/>
                </a:lnTo>
                <a:lnTo>
                  <a:pt x="28" y="1165"/>
                </a:lnTo>
                <a:lnTo>
                  <a:pt x="38" y="1154"/>
                </a:lnTo>
                <a:lnTo>
                  <a:pt x="60" y="1132"/>
                </a:lnTo>
                <a:lnTo>
                  <a:pt x="83" y="1113"/>
                </a:lnTo>
                <a:lnTo>
                  <a:pt x="106" y="1094"/>
                </a:lnTo>
                <a:lnTo>
                  <a:pt x="132" y="1076"/>
                </a:lnTo>
                <a:lnTo>
                  <a:pt x="158" y="1059"/>
                </a:lnTo>
                <a:lnTo>
                  <a:pt x="185" y="1042"/>
                </a:lnTo>
                <a:lnTo>
                  <a:pt x="239" y="1009"/>
                </a:lnTo>
                <a:lnTo>
                  <a:pt x="295" y="976"/>
                </a:lnTo>
                <a:lnTo>
                  <a:pt x="323" y="958"/>
                </a:lnTo>
                <a:lnTo>
                  <a:pt x="349" y="940"/>
                </a:lnTo>
                <a:lnTo>
                  <a:pt x="376" y="922"/>
                </a:lnTo>
                <a:lnTo>
                  <a:pt x="402" y="902"/>
                </a:lnTo>
                <a:lnTo>
                  <a:pt x="422" y="896"/>
                </a:lnTo>
                <a:lnTo>
                  <a:pt x="441" y="888"/>
                </a:lnTo>
                <a:lnTo>
                  <a:pt x="459" y="881"/>
                </a:lnTo>
                <a:lnTo>
                  <a:pt x="477" y="872"/>
                </a:lnTo>
                <a:lnTo>
                  <a:pt x="494" y="864"/>
                </a:lnTo>
                <a:lnTo>
                  <a:pt x="511" y="854"/>
                </a:lnTo>
                <a:lnTo>
                  <a:pt x="527" y="845"/>
                </a:lnTo>
                <a:lnTo>
                  <a:pt x="543" y="834"/>
                </a:lnTo>
                <a:lnTo>
                  <a:pt x="573" y="813"/>
                </a:lnTo>
                <a:lnTo>
                  <a:pt x="600" y="790"/>
                </a:lnTo>
                <a:lnTo>
                  <a:pt x="628" y="765"/>
                </a:lnTo>
                <a:lnTo>
                  <a:pt x="655" y="741"/>
                </a:lnTo>
                <a:lnTo>
                  <a:pt x="682" y="716"/>
                </a:lnTo>
                <a:lnTo>
                  <a:pt x="708" y="692"/>
                </a:lnTo>
                <a:lnTo>
                  <a:pt x="736" y="668"/>
                </a:lnTo>
                <a:lnTo>
                  <a:pt x="765" y="645"/>
                </a:lnTo>
                <a:lnTo>
                  <a:pt x="781" y="633"/>
                </a:lnTo>
                <a:lnTo>
                  <a:pt x="796" y="623"/>
                </a:lnTo>
                <a:lnTo>
                  <a:pt x="811" y="613"/>
                </a:lnTo>
                <a:lnTo>
                  <a:pt x="828" y="603"/>
                </a:lnTo>
                <a:lnTo>
                  <a:pt x="845" y="594"/>
                </a:lnTo>
                <a:lnTo>
                  <a:pt x="863" y="585"/>
                </a:lnTo>
                <a:lnTo>
                  <a:pt x="881" y="577"/>
                </a:lnTo>
                <a:lnTo>
                  <a:pt x="901" y="570"/>
                </a:lnTo>
                <a:lnTo>
                  <a:pt x="918" y="555"/>
                </a:lnTo>
                <a:lnTo>
                  <a:pt x="935" y="539"/>
                </a:lnTo>
                <a:lnTo>
                  <a:pt x="950" y="523"/>
                </a:lnTo>
                <a:lnTo>
                  <a:pt x="966" y="506"/>
                </a:lnTo>
                <a:lnTo>
                  <a:pt x="979" y="490"/>
                </a:lnTo>
                <a:lnTo>
                  <a:pt x="993" y="473"/>
                </a:lnTo>
                <a:lnTo>
                  <a:pt x="1006" y="456"/>
                </a:lnTo>
                <a:lnTo>
                  <a:pt x="1017" y="439"/>
                </a:lnTo>
                <a:lnTo>
                  <a:pt x="1029" y="422"/>
                </a:lnTo>
                <a:lnTo>
                  <a:pt x="1040" y="404"/>
                </a:lnTo>
                <a:lnTo>
                  <a:pt x="1050" y="385"/>
                </a:lnTo>
                <a:lnTo>
                  <a:pt x="1059" y="367"/>
                </a:lnTo>
                <a:lnTo>
                  <a:pt x="1079" y="331"/>
                </a:lnTo>
                <a:lnTo>
                  <a:pt x="1097" y="294"/>
                </a:lnTo>
                <a:lnTo>
                  <a:pt x="1129" y="219"/>
                </a:lnTo>
                <a:lnTo>
                  <a:pt x="1162" y="145"/>
                </a:lnTo>
                <a:lnTo>
                  <a:pt x="1181" y="108"/>
                </a:lnTo>
                <a:lnTo>
                  <a:pt x="1200" y="72"/>
                </a:lnTo>
                <a:lnTo>
                  <a:pt x="1211" y="54"/>
                </a:lnTo>
                <a:lnTo>
                  <a:pt x="1221" y="36"/>
                </a:lnTo>
                <a:lnTo>
                  <a:pt x="1232" y="19"/>
                </a:lnTo>
                <a:lnTo>
                  <a:pt x="1245" y="0"/>
                </a:lnTo>
                <a:lnTo>
                  <a:pt x="1278" y="45"/>
                </a:lnTo>
                <a:lnTo>
                  <a:pt x="1310" y="91"/>
                </a:lnTo>
                <a:lnTo>
                  <a:pt x="1326" y="115"/>
                </a:lnTo>
                <a:lnTo>
                  <a:pt x="1340" y="140"/>
                </a:lnTo>
                <a:lnTo>
                  <a:pt x="1356" y="164"/>
                </a:lnTo>
                <a:lnTo>
                  <a:pt x="1370" y="189"/>
                </a:lnTo>
                <a:lnTo>
                  <a:pt x="1385" y="214"/>
                </a:lnTo>
                <a:lnTo>
                  <a:pt x="1398" y="240"/>
                </a:lnTo>
                <a:lnTo>
                  <a:pt x="1410" y="267"/>
                </a:lnTo>
                <a:lnTo>
                  <a:pt x="1423" y="293"/>
                </a:lnTo>
                <a:lnTo>
                  <a:pt x="1434" y="319"/>
                </a:lnTo>
                <a:lnTo>
                  <a:pt x="1445" y="346"/>
                </a:lnTo>
                <a:lnTo>
                  <a:pt x="1456" y="373"/>
                </a:lnTo>
                <a:lnTo>
                  <a:pt x="1465" y="401"/>
                </a:lnTo>
                <a:lnTo>
                  <a:pt x="1473" y="429"/>
                </a:lnTo>
                <a:lnTo>
                  <a:pt x="1480" y="457"/>
                </a:lnTo>
                <a:lnTo>
                  <a:pt x="1488" y="485"/>
                </a:lnTo>
                <a:lnTo>
                  <a:pt x="1493" y="513"/>
                </a:lnTo>
                <a:lnTo>
                  <a:pt x="1497" y="542"/>
                </a:lnTo>
                <a:lnTo>
                  <a:pt x="1501" y="571"/>
                </a:lnTo>
                <a:lnTo>
                  <a:pt x="1503" y="600"/>
                </a:lnTo>
                <a:lnTo>
                  <a:pt x="1504" y="629"/>
                </a:lnTo>
                <a:lnTo>
                  <a:pt x="1504" y="659"/>
                </a:lnTo>
                <a:lnTo>
                  <a:pt x="1503" y="689"/>
                </a:lnTo>
                <a:lnTo>
                  <a:pt x="1501" y="718"/>
                </a:lnTo>
                <a:lnTo>
                  <a:pt x="1497" y="748"/>
                </a:lnTo>
                <a:lnTo>
                  <a:pt x="1492" y="778"/>
                </a:lnTo>
                <a:lnTo>
                  <a:pt x="1485" y="808"/>
                </a:lnTo>
                <a:lnTo>
                  <a:pt x="1476" y="838"/>
                </a:lnTo>
                <a:lnTo>
                  <a:pt x="1467" y="868"/>
                </a:lnTo>
                <a:close/>
              </a:path>
            </a:pathLst>
          </a:custGeom>
          <a:solidFill>
            <a:srgbClr val="F4BAA7"/>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275" name="Freeform 11"/>
          <p:cNvSpPr>
            <a:spLocks/>
          </p:cNvSpPr>
          <p:nvPr/>
        </p:nvSpPr>
        <p:spPr bwMode="auto">
          <a:xfrm>
            <a:off x="7745413" y="3051175"/>
            <a:ext cx="158750" cy="90488"/>
          </a:xfrm>
          <a:custGeom>
            <a:avLst/>
            <a:gdLst>
              <a:gd name="T0" fmla="*/ 2147483647 w 600"/>
              <a:gd name="T1" fmla="*/ 2147483647 h 399"/>
              <a:gd name="T2" fmla="*/ 2147483647 w 600"/>
              <a:gd name="T3" fmla="*/ 2147483647 h 399"/>
              <a:gd name="T4" fmla="*/ 2147483647 w 600"/>
              <a:gd name="T5" fmla="*/ 2147483647 h 399"/>
              <a:gd name="T6" fmla="*/ 2147483647 w 600"/>
              <a:gd name="T7" fmla="*/ 2147483647 h 399"/>
              <a:gd name="T8" fmla="*/ 2147483647 w 600"/>
              <a:gd name="T9" fmla="*/ 2147483647 h 399"/>
              <a:gd name="T10" fmla="*/ 2147483647 w 600"/>
              <a:gd name="T11" fmla="*/ 2147483647 h 399"/>
              <a:gd name="T12" fmla="*/ 2147483647 w 600"/>
              <a:gd name="T13" fmla="*/ 2147483647 h 399"/>
              <a:gd name="T14" fmla="*/ 2147483647 w 600"/>
              <a:gd name="T15" fmla="*/ 2147483647 h 399"/>
              <a:gd name="T16" fmla="*/ 2147483647 w 600"/>
              <a:gd name="T17" fmla="*/ 2147483647 h 399"/>
              <a:gd name="T18" fmla="*/ 2147483647 w 600"/>
              <a:gd name="T19" fmla="*/ 2147483647 h 399"/>
              <a:gd name="T20" fmla="*/ 2147483647 w 600"/>
              <a:gd name="T21" fmla="*/ 2147483647 h 399"/>
              <a:gd name="T22" fmla="*/ 2147483647 w 600"/>
              <a:gd name="T23" fmla="*/ 2147483647 h 399"/>
              <a:gd name="T24" fmla="*/ 2147483647 w 600"/>
              <a:gd name="T25" fmla="*/ 2147483647 h 399"/>
              <a:gd name="T26" fmla="*/ 2147483647 w 600"/>
              <a:gd name="T27" fmla="*/ 2147483647 h 399"/>
              <a:gd name="T28" fmla="*/ 2147483647 w 600"/>
              <a:gd name="T29" fmla="*/ 2147483647 h 399"/>
              <a:gd name="T30" fmla="*/ 2147483647 w 600"/>
              <a:gd name="T31" fmla="*/ 2147483647 h 399"/>
              <a:gd name="T32" fmla="*/ 2147483647 w 600"/>
              <a:gd name="T33" fmla="*/ 2147483647 h 399"/>
              <a:gd name="T34" fmla="*/ 2147483647 w 600"/>
              <a:gd name="T35" fmla="*/ 2147483647 h 399"/>
              <a:gd name="T36" fmla="*/ 2147483647 w 600"/>
              <a:gd name="T37" fmla="*/ 2147483647 h 399"/>
              <a:gd name="T38" fmla="*/ 2147483647 w 600"/>
              <a:gd name="T39" fmla="*/ 2147483647 h 399"/>
              <a:gd name="T40" fmla="*/ 2147483647 w 600"/>
              <a:gd name="T41" fmla="*/ 2147483647 h 399"/>
              <a:gd name="T42" fmla="*/ 2147483647 w 600"/>
              <a:gd name="T43" fmla="*/ 2147483647 h 399"/>
              <a:gd name="T44" fmla="*/ 2147483647 w 600"/>
              <a:gd name="T45" fmla="*/ 2147483647 h 399"/>
              <a:gd name="T46" fmla="*/ 2147483647 w 600"/>
              <a:gd name="T47" fmla="*/ 2147483647 h 399"/>
              <a:gd name="T48" fmla="*/ 2147483647 w 600"/>
              <a:gd name="T49" fmla="*/ 2147483647 h 399"/>
              <a:gd name="T50" fmla="*/ 0 w 600"/>
              <a:gd name="T51" fmla="*/ 2147483647 h 399"/>
              <a:gd name="T52" fmla="*/ 2147483647 w 600"/>
              <a:gd name="T53" fmla="*/ 2147483647 h 399"/>
              <a:gd name="T54" fmla="*/ 2147483647 w 600"/>
              <a:gd name="T55" fmla="*/ 2147483647 h 399"/>
              <a:gd name="T56" fmla="*/ 2147483647 w 600"/>
              <a:gd name="T57" fmla="*/ 2147483647 h 399"/>
              <a:gd name="T58" fmla="*/ 2147483647 w 600"/>
              <a:gd name="T59" fmla="*/ 2147483647 h 399"/>
              <a:gd name="T60" fmla="*/ 2147483647 w 600"/>
              <a:gd name="T61" fmla="*/ 2147483647 h 399"/>
              <a:gd name="T62" fmla="*/ 2147483647 w 600"/>
              <a:gd name="T63" fmla="*/ 2147483647 h 399"/>
              <a:gd name="T64" fmla="*/ 2147483647 w 600"/>
              <a:gd name="T65" fmla="*/ 2147483647 h 399"/>
              <a:gd name="T66" fmla="*/ 2147483647 w 600"/>
              <a:gd name="T67" fmla="*/ 2147483647 h 399"/>
              <a:gd name="T68" fmla="*/ 2147483647 w 600"/>
              <a:gd name="T69" fmla="*/ 2147483647 h 399"/>
              <a:gd name="T70" fmla="*/ 2147483647 w 600"/>
              <a:gd name="T71" fmla="*/ 2147483647 h 399"/>
              <a:gd name="T72" fmla="*/ 2147483647 w 600"/>
              <a:gd name="T73" fmla="*/ 2147483647 h 399"/>
              <a:gd name="T74" fmla="*/ 2147483647 w 600"/>
              <a:gd name="T75" fmla="*/ 2147483647 h 399"/>
              <a:gd name="T76" fmla="*/ 2147483647 w 600"/>
              <a:gd name="T77" fmla="*/ 2147483647 h 399"/>
              <a:gd name="T78" fmla="*/ 2147483647 w 600"/>
              <a:gd name="T79" fmla="*/ 2147483647 h 399"/>
              <a:gd name="T80" fmla="*/ 2147483647 w 600"/>
              <a:gd name="T81" fmla="*/ 2147483647 h 399"/>
              <a:gd name="T82" fmla="*/ 2147483647 w 600"/>
              <a:gd name="T83" fmla="*/ 2147483647 h 399"/>
              <a:gd name="T84" fmla="*/ 2147483647 w 600"/>
              <a:gd name="T85" fmla="*/ 2147483647 h 399"/>
              <a:gd name="T86" fmla="*/ 2147483647 w 600"/>
              <a:gd name="T87" fmla="*/ 2147483647 h 399"/>
              <a:gd name="T88" fmla="*/ 2147483647 w 600"/>
              <a:gd name="T89" fmla="*/ 0 h 39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600"/>
              <a:gd name="T136" fmla="*/ 0 h 399"/>
              <a:gd name="T137" fmla="*/ 600 w 600"/>
              <a:gd name="T138" fmla="*/ 399 h 39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600" h="399">
                <a:moveTo>
                  <a:pt x="600" y="0"/>
                </a:moveTo>
                <a:lnTo>
                  <a:pt x="597" y="23"/>
                </a:lnTo>
                <a:lnTo>
                  <a:pt x="592" y="45"/>
                </a:lnTo>
                <a:lnTo>
                  <a:pt x="586" y="66"/>
                </a:lnTo>
                <a:lnTo>
                  <a:pt x="579" y="87"/>
                </a:lnTo>
                <a:lnTo>
                  <a:pt x="570" y="107"/>
                </a:lnTo>
                <a:lnTo>
                  <a:pt x="561" y="127"/>
                </a:lnTo>
                <a:lnTo>
                  <a:pt x="551" y="147"/>
                </a:lnTo>
                <a:lnTo>
                  <a:pt x="540" y="166"/>
                </a:lnTo>
                <a:lnTo>
                  <a:pt x="528" y="185"/>
                </a:lnTo>
                <a:lnTo>
                  <a:pt x="516" y="203"/>
                </a:lnTo>
                <a:lnTo>
                  <a:pt x="504" y="220"/>
                </a:lnTo>
                <a:lnTo>
                  <a:pt x="490" y="237"/>
                </a:lnTo>
                <a:lnTo>
                  <a:pt x="463" y="270"/>
                </a:lnTo>
                <a:lnTo>
                  <a:pt x="436" y="300"/>
                </a:lnTo>
                <a:lnTo>
                  <a:pt x="439" y="304"/>
                </a:lnTo>
                <a:lnTo>
                  <a:pt x="442" y="307"/>
                </a:lnTo>
                <a:lnTo>
                  <a:pt x="446" y="311"/>
                </a:lnTo>
                <a:lnTo>
                  <a:pt x="449" y="313"/>
                </a:lnTo>
                <a:lnTo>
                  <a:pt x="457" y="318"/>
                </a:lnTo>
                <a:lnTo>
                  <a:pt x="467" y="321"/>
                </a:lnTo>
                <a:lnTo>
                  <a:pt x="485" y="327"/>
                </a:lnTo>
                <a:lnTo>
                  <a:pt x="504" y="333"/>
                </a:lnTo>
                <a:lnTo>
                  <a:pt x="494" y="343"/>
                </a:lnTo>
                <a:lnTo>
                  <a:pt x="484" y="352"/>
                </a:lnTo>
                <a:lnTo>
                  <a:pt x="474" y="360"/>
                </a:lnTo>
                <a:lnTo>
                  <a:pt x="463" y="367"/>
                </a:lnTo>
                <a:lnTo>
                  <a:pt x="452" y="373"/>
                </a:lnTo>
                <a:lnTo>
                  <a:pt x="441" y="379"/>
                </a:lnTo>
                <a:lnTo>
                  <a:pt x="429" y="383"/>
                </a:lnTo>
                <a:lnTo>
                  <a:pt x="418" y="388"/>
                </a:lnTo>
                <a:lnTo>
                  <a:pt x="406" y="391"/>
                </a:lnTo>
                <a:lnTo>
                  <a:pt x="394" y="394"/>
                </a:lnTo>
                <a:lnTo>
                  <a:pt x="382" y="396"/>
                </a:lnTo>
                <a:lnTo>
                  <a:pt x="370" y="398"/>
                </a:lnTo>
                <a:lnTo>
                  <a:pt x="345" y="399"/>
                </a:lnTo>
                <a:lnTo>
                  <a:pt x="319" y="399"/>
                </a:lnTo>
                <a:lnTo>
                  <a:pt x="268" y="397"/>
                </a:lnTo>
                <a:lnTo>
                  <a:pt x="215" y="393"/>
                </a:lnTo>
                <a:lnTo>
                  <a:pt x="191" y="392"/>
                </a:lnTo>
                <a:lnTo>
                  <a:pt x="165" y="391"/>
                </a:lnTo>
                <a:lnTo>
                  <a:pt x="140" y="392"/>
                </a:lnTo>
                <a:lnTo>
                  <a:pt x="117" y="395"/>
                </a:lnTo>
                <a:lnTo>
                  <a:pt x="107" y="392"/>
                </a:lnTo>
                <a:lnTo>
                  <a:pt x="99" y="388"/>
                </a:lnTo>
                <a:lnTo>
                  <a:pt x="91" y="383"/>
                </a:lnTo>
                <a:lnTo>
                  <a:pt x="84" y="378"/>
                </a:lnTo>
                <a:lnTo>
                  <a:pt x="68" y="366"/>
                </a:lnTo>
                <a:lnTo>
                  <a:pt x="55" y="354"/>
                </a:lnTo>
                <a:lnTo>
                  <a:pt x="28" y="326"/>
                </a:lnTo>
                <a:lnTo>
                  <a:pt x="0" y="300"/>
                </a:lnTo>
                <a:lnTo>
                  <a:pt x="0" y="238"/>
                </a:lnTo>
                <a:lnTo>
                  <a:pt x="20" y="248"/>
                </a:lnTo>
                <a:lnTo>
                  <a:pt x="40" y="257"/>
                </a:lnTo>
                <a:lnTo>
                  <a:pt x="61" y="267"/>
                </a:lnTo>
                <a:lnTo>
                  <a:pt x="84" y="275"/>
                </a:lnTo>
                <a:lnTo>
                  <a:pt x="106" y="283"/>
                </a:lnTo>
                <a:lnTo>
                  <a:pt x="129" y="289"/>
                </a:lnTo>
                <a:lnTo>
                  <a:pt x="153" y="294"/>
                </a:lnTo>
                <a:lnTo>
                  <a:pt x="175" y="297"/>
                </a:lnTo>
                <a:lnTo>
                  <a:pt x="199" y="300"/>
                </a:lnTo>
                <a:lnTo>
                  <a:pt x="223" y="301"/>
                </a:lnTo>
                <a:lnTo>
                  <a:pt x="246" y="300"/>
                </a:lnTo>
                <a:lnTo>
                  <a:pt x="270" y="298"/>
                </a:lnTo>
                <a:lnTo>
                  <a:pt x="293" y="294"/>
                </a:lnTo>
                <a:lnTo>
                  <a:pt x="315" y="289"/>
                </a:lnTo>
                <a:lnTo>
                  <a:pt x="327" y="285"/>
                </a:lnTo>
                <a:lnTo>
                  <a:pt x="337" y="281"/>
                </a:lnTo>
                <a:lnTo>
                  <a:pt x="348" y="276"/>
                </a:lnTo>
                <a:lnTo>
                  <a:pt x="358" y="271"/>
                </a:lnTo>
                <a:lnTo>
                  <a:pt x="369" y="265"/>
                </a:lnTo>
                <a:lnTo>
                  <a:pt x="378" y="257"/>
                </a:lnTo>
                <a:lnTo>
                  <a:pt x="387" y="250"/>
                </a:lnTo>
                <a:lnTo>
                  <a:pt x="395" y="242"/>
                </a:lnTo>
                <a:lnTo>
                  <a:pt x="412" y="226"/>
                </a:lnTo>
                <a:lnTo>
                  <a:pt x="427" y="209"/>
                </a:lnTo>
                <a:lnTo>
                  <a:pt x="442" y="190"/>
                </a:lnTo>
                <a:lnTo>
                  <a:pt x="456" y="172"/>
                </a:lnTo>
                <a:lnTo>
                  <a:pt x="470" y="152"/>
                </a:lnTo>
                <a:lnTo>
                  <a:pt x="483" y="132"/>
                </a:lnTo>
                <a:lnTo>
                  <a:pt x="496" y="113"/>
                </a:lnTo>
                <a:lnTo>
                  <a:pt x="510" y="94"/>
                </a:lnTo>
                <a:lnTo>
                  <a:pt x="523" y="75"/>
                </a:lnTo>
                <a:lnTo>
                  <a:pt x="537" y="58"/>
                </a:lnTo>
                <a:lnTo>
                  <a:pt x="551" y="41"/>
                </a:lnTo>
                <a:lnTo>
                  <a:pt x="566" y="26"/>
                </a:lnTo>
                <a:lnTo>
                  <a:pt x="575" y="19"/>
                </a:lnTo>
                <a:lnTo>
                  <a:pt x="583" y="13"/>
                </a:lnTo>
                <a:lnTo>
                  <a:pt x="592" y="6"/>
                </a:lnTo>
                <a:lnTo>
                  <a:pt x="60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276" name="Freeform 12"/>
          <p:cNvSpPr>
            <a:spLocks/>
          </p:cNvSpPr>
          <p:nvPr/>
        </p:nvSpPr>
        <p:spPr bwMode="auto">
          <a:xfrm>
            <a:off x="7915275" y="3175000"/>
            <a:ext cx="107950" cy="69850"/>
          </a:xfrm>
          <a:custGeom>
            <a:avLst/>
            <a:gdLst>
              <a:gd name="T0" fmla="*/ 2147483647 w 406"/>
              <a:gd name="T1" fmla="*/ 2147483647 h 306"/>
              <a:gd name="T2" fmla="*/ 2147483647 w 406"/>
              <a:gd name="T3" fmla="*/ 2147483647 h 306"/>
              <a:gd name="T4" fmla="*/ 2147483647 w 406"/>
              <a:gd name="T5" fmla="*/ 2147483647 h 306"/>
              <a:gd name="T6" fmla="*/ 2147483647 w 406"/>
              <a:gd name="T7" fmla="*/ 2147483647 h 306"/>
              <a:gd name="T8" fmla="*/ 2147483647 w 406"/>
              <a:gd name="T9" fmla="*/ 2147483647 h 306"/>
              <a:gd name="T10" fmla="*/ 2147483647 w 406"/>
              <a:gd name="T11" fmla="*/ 2147483647 h 306"/>
              <a:gd name="T12" fmla="*/ 2147483647 w 406"/>
              <a:gd name="T13" fmla="*/ 2147483647 h 306"/>
              <a:gd name="T14" fmla="*/ 2147483647 w 406"/>
              <a:gd name="T15" fmla="*/ 2147483647 h 306"/>
              <a:gd name="T16" fmla="*/ 2147483647 w 406"/>
              <a:gd name="T17" fmla="*/ 2147483647 h 306"/>
              <a:gd name="T18" fmla="*/ 2147483647 w 406"/>
              <a:gd name="T19" fmla="*/ 2147483647 h 306"/>
              <a:gd name="T20" fmla="*/ 2147483647 w 406"/>
              <a:gd name="T21" fmla="*/ 2147483647 h 306"/>
              <a:gd name="T22" fmla="*/ 2147483647 w 406"/>
              <a:gd name="T23" fmla="*/ 2147483647 h 306"/>
              <a:gd name="T24" fmla="*/ 2147483647 w 406"/>
              <a:gd name="T25" fmla="*/ 2147483647 h 306"/>
              <a:gd name="T26" fmla="*/ 2147483647 w 406"/>
              <a:gd name="T27" fmla="*/ 2147483647 h 306"/>
              <a:gd name="T28" fmla="*/ 2147483647 w 406"/>
              <a:gd name="T29" fmla="*/ 2147483647 h 306"/>
              <a:gd name="T30" fmla="*/ 2147483647 w 406"/>
              <a:gd name="T31" fmla="*/ 2147483647 h 306"/>
              <a:gd name="T32" fmla="*/ 2147483647 w 406"/>
              <a:gd name="T33" fmla="*/ 2147483647 h 306"/>
              <a:gd name="T34" fmla="*/ 2147483647 w 406"/>
              <a:gd name="T35" fmla="*/ 2147483647 h 306"/>
              <a:gd name="T36" fmla="*/ 2147483647 w 406"/>
              <a:gd name="T37" fmla="*/ 2147483647 h 306"/>
              <a:gd name="T38" fmla="*/ 2147483647 w 406"/>
              <a:gd name="T39" fmla="*/ 2147483647 h 306"/>
              <a:gd name="T40" fmla="*/ 2147483647 w 406"/>
              <a:gd name="T41" fmla="*/ 2147483647 h 306"/>
              <a:gd name="T42" fmla="*/ 2147483647 w 406"/>
              <a:gd name="T43" fmla="*/ 2147483647 h 306"/>
              <a:gd name="T44" fmla="*/ 2147483647 w 406"/>
              <a:gd name="T45" fmla="*/ 2147483647 h 306"/>
              <a:gd name="T46" fmla="*/ 2147483647 w 406"/>
              <a:gd name="T47" fmla="*/ 2147483647 h 306"/>
              <a:gd name="T48" fmla="*/ 2147483647 w 406"/>
              <a:gd name="T49" fmla="*/ 2147483647 h 306"/>
              <a:gd name="T50" fmla="*/ 2147483647 w 406"/>
              <a:gd name="T51" fmla="*/ 2147483647 h 306"/>
              <a:gd name="T52" fmla="*/ 2147483647 w 406"/>
              <a:gd name="T53" fmla="*/ 2147483647 h 306"/>
              <a:gd name="T54" fmla="*/ 2147483647 w 406"/>
              <a:gd name="T55" fmla="*/ 2147483647 h 306"/>
              <a:gd name="T56" fmla="*/ 2147483647 w 406"/>
              <a:gd name="T57" fmla="*/ 2147483647 h 306"/>
              <a:gd name="T58" fmla="*/ 2147483647 w 406"/>
              <a:gd name="T59" fmla="*/ 2147483647 h 306"/>
              <a:gd name="T60" fmla="*/ 2147483647 w 406"/>
              <a:gd name="T61" fmla="*/ 2147483647 h 306"/>
              <a:gd name="T62" fmla="*/ 2147483647 w 406"/>
              <a:gd name="T63" fmla="*/ 2147483647 h 306"/>
              <a:gd name="T64" fmla="*/ 2147483647 w 406"/>
              <a:gd name="T65" fmla="*/ 0 h 306"/>
              <a:gd name="T66" fmla="*/ 2147483647 w 406"/>
              <a:gd name="T67" fmla="*/ 2147483647 h 306"/>
              <a:gd name="T68" fmla="*/ 2147483647 w 406"/>
              <a:gd name="T69" fmla="*/ 2147483647 h 30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06"/>
              <a:gd name="T106" fmla="*/ 0 h 306"/>
              <a:gd name="T107" fmla="*/ 406 w 406"/>
              <a:gd name="T108" fmla="*/ 306 h 30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06" h="306">
                <a:moveTo>
                  <a:pt x="406" y="22"/>
                </a:moveTo>
                <a:lnTo>
                  <a:pt x="405" y="29"/>
                </a:lnTo>
                <a:lnTo>
                  <a:pt x="404" y="35"/>
                </a:lnTo>
                <a:lnTo>
                  <a:pt x="403" y="40"/>
                </a:lnTo>
                <a:lnTo>
                  <a:pt x="400" y="45"/>
                </a:lnTo>
                <a:lnTo>
                  <a:pt x="397" y="50"/>
                </a:lnTo>
                <a:lnTo>
                  <a:pt x="394" y="54"/>
                </a:lnTo>
                <a:lnTo>
                  <a:pt x="389" y="58"/>
                </a:lnTo>
                <a:lnTo>
                  <a:pt x="385" y="61"/>
                </a:lnTo>
                <a:lnTo>
                  <a:pt x="373" y="67"/>
                </a:lnTo>
                <a:lnTo>
                  <a:pt x="361" y="72"/>
                </a:lnTo>
                <a:lnTo>
                  <a:pt x="347" y="75"/>
                </a:lnTo>
                <a:lnTo>
                  <a:pt x="332" y="78"/>
                </a:lnTo>
                <a:lnTo>
                  <a:pt x="300" y="82"/>
                </a:lnTo>
                <a:lnTo>
                  <a:pt x="267" y="86"/>
                </a:lnTo>
                <a:lnTo>
                  <a:pt x="251" y="89"/>
                </a:lnTo>
                <a:lnTo>
                  <a:pt x="235" y="93"/>
                </a:lnTo>
                <a:lnTo>
                  <a:pt x="221" y="97"/>
                </a:lnTo>
                <a:lnTo>
                  <a:pt x="207" y="103"/>
                </a:lnTo>
                <a:lnTo>
                  <a:pt x="197" y="107"/>
                </a:lnTo>
                <a:lnTo>
                  <a:pt x="189" y="111"/>
                </a:lnTo>
                <a:lnTo>
                  <a:pt x="180" y="116"/>
                </a:lnTo>
                <a:lnTo>
                  <a:pt x="172" y="121"/>
                </a:lnTo>
                <a:lnTo>
                  <a:pt x="164" y="126"/>
                </a:lnTo>
                <a:lnTo>
                  <a:pt x="158" y="132"/>
                </a:lnTo>
                <a:lnTo>
                  <a:pt x="151" y="138"/>
                </a:lnTo>
                <a:lnTo>
                  <a:pt x="145" y="145"/>
                </a:lnTo>
                <a:lnTo>
                  <a:pt x="133" y="159"/>
                </a:lnTo>
                <a:lnTo>
                  <a:pt x="123" y="173"/>
                </a:lnTo>
                <a:lnTo>
                  <a:pt x="113" y="189"/>
                </a:lnTo>
                <a:lnTo>
                  <a:pt x="104" y="204"/>
                </a:lnTo>
                <a:lnTo>
                  <a:pt x="93" y="220"/>
                </a:lnTo>
                <a:lnTo>
                  <a:pt x="84" y="235"/>
                </a:lnTo>
                <a:lnTo>
                  <a:pt x="73" y="250"/>
                </a:lnTo>
                <a:lnTo>
                  <a:pt x="61" y="264"/>
                </a:lnTo>
                <a:lnTo>
                  <a:pt x="55" y="270"/>
                </a:lnTo>
                <a:lnTo>
                  <a:pt x="49" y="277"/>
                </a:lnTo>
                <a:lnTo>
                  <a:pt x="42" y="283"/>
                </a:lnTo>
                <a:lnTo>
                  <a:pt x="35" y="288"/>
                </a:lnTo>
                <a:lnTo>
                  <a:pt x="26" y="293"/>
                </a:lnTo>
                <a:lnTo>
                  <a:pt x="18" y="298"/>
                </a:lnTo>
                <a:lnTo>
                  <a:pt x="9" y="302"/>
                </a:lnTo>
                <a:lnTo>
                  <a:pt x="0" y="306"/>
                </a:lnTo>
                <a:lnTo>
                  <a:pt x="10" y="275"/>
                </a:lnTo>
                <a:lnTo>
                  <a:pt x="23" y="243"/>
                </a:lnTo>
                <a:lnTo>
                  <a:pt x="38" y="210"/>
                </a:lnTo>
                <a:lnTo>
                  <a:pt x="54" y="179"/>
                </a:lnTo>
                <a:lnTo>
                  <a:pt x="63" y="164"/>
                </a:lnTo>
                <a:lnTo>
                  <a:pt x="74" y="149"/>
                </a:lnTo>
                <a:lnTo>
                  <a:pt x="83" y="134"/>
                </a:lnTo>
                <a:lnTo>
                  <a:pt x="94" y="120"/>
                </a:lnTo>
                <a:lnTo>
                  <a:pt x="105" y="106"/>
                </a:lnTo>
                <a:lnTo>
                  <a:pt x="116" y="93"/>
                </a:lnTo>
                <a:lnTo>
                  <a:pt x="128" y="80"/>
                </a:lnTo>
                <a:lnTo>
                  <a:pt x="141" y="68"/>
                </a:lnTo>
                <a:lnTo>
                  <a:pt x="154" y="57"/>
                </a:lnTo>
                <a:lnTo>
                  <a:pt x="167" y="46"/>
                </a:lnTo>
                <a:lnTo>
                  <a:pt x="181" y="37"/>
                </a:lnTo>
                <a:lnTo>
                  <a:pt x="195" y="28"/>
                </a:lnTo>
                <a:lnTo>
                  <a:pt x="211" y="21"/>
                </a:lnTo>
                <a:lnTo>
                  <a:pt x="226" y="15"/>
                </a:lnTo>
                <a:lnTo>
                  <a:pt x="241" y="9"/>
                </a:lnTo>
                <a:lnTo>
                  <a:pt x="258" y="5"/>
                </a:lnTo>
                <a:lnTo>
                  <a:pt x="274" y="2"/>
                </a:lnTo>
                <a:lnTo>
                  <a:pt x="292" y="1"/>
                </a:lnTo>
                <a:lnTo>
                  <a:pt x="309" y="0"/>
                </a:lnTo>
                <a:lnTo>
                  <a:pt x="328" y="2"/>
                </a:lnTo>
                <a:lnTo>
                  <a:pt x="346" y="4"/>
                </a:lnTo>
                <a:lnTo>
                  <a:pt x="366" y="8"/>
                </a:lnTo>
                <a:lnTo>
                  <a:pt x="386" y="14"/>
                </a:lnTo>
                <a:lnTo>
                  <a:pt x="406" y="2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277" name="Freeform 13"/>
          <p:cNvSpPr>
            <a:spLocks/>
          </p:cNvSpPr>
          <p:nvPr/>
        </p:nvSpPr>
        <p:spPr bwMode="auto">
          <a:xfrm>
            <a:off x="7467600" y="3221038"/>
            <a:ext cx="119063" cy="77787"/>
          </a:xfrm>
          <a:custGeom>
            <a:avLst/>
            <a:gdLst>
              <a:gd name="T0" fmla="*/ 2147483647 w 448"/>
              <a:gd name="T1" fmla="*/ 2147483647 h 343"/>
              <a:gd name="T2" fmla="*/ 2147483647 w 448"/>
              <a:gd name="T3" fmla="*/ 2147483647 h 343"/>
              <a:gd name="T4" fmla="*/ 2147483647 w 448"/>
              <a:gd name="T5" fmla="*/ 2147483647 h 343"/>
              <a:gd name="T6" fmla="*/ 2147483647 w 448"/>
              <a:gd name="T7" fmla="*/ 2147483647 h 343"/>
              <a:gd name="T8" fmla="*/ 2147483647 w 448"/>
              <a:gd name="T9" fmla="*/ 2147483647 h 343"/>
              <a:gd name="T10" fmla="*/ 2147483647 w 448"/>
              <a:gd name="T11" fmla="*/ 2147483647 h 343"/>
              <a:gd name="T12" fmla="*/ 2147483647 w 448"/>
              <a:gd name="T13" fmla="*/ 2147483647 h 343"/>
              <a:gd name="T14" fmla="*/ 2147483647 w 448"/>
              <a:gd name="T15" fmla="*/ 2147483647 h 343"/>
              <a:gd name="T16" fmla="*/ 2147483647 w 448"/>
              <a:gd name="T17" fmla="*/ 2147483647 h 343"/>
              <a:gd name="T18" fmla="*/ 2147483647 w 448"/>
              <a:gd name="T19" fmla="*/ 2147483647 h 343"/>
              <a:gd name="T20" fmla="*/ 2147483647 w 448"/>
              <a:gd name="T21" fmla="*/ 2147483647 h 343"/>
              <a:gd name="T22" fmla="*/ 2147483647 w 448"/>
              <a:gd name="T23" fmla="*/ 2147483647 h 343"/>
              <a:gd name="T24" fmla="*/ 2147483647 w 448"/>
              <a:gd name="T25" fmla="*/ 2147483647 h 343"/>
              <a:gd name="T26" fmla="*/ 2147483647 w 448"/>
              <a:gd name="T27" fmla="*/ 2147483647 h 343"/>
              <a:gd name="T28" fmla="*/ 2147483647 w 448"/>
              <a:gd name="T29" fmla="*/ 2147483647 h 343"/>
              <a:gd name="T30" fmla="*/ 2147483647 w 448"/>
              <a:gd name="T31" fmla="*/ 2147483647 h 343"/>
              <a:gd name="T32" fmla="*/ 2147483647 w 448"/>
              <a:gd name="T33" fmla="*/ 2147483647 h 343"/>
              <a:gd name="T34" fmla="*/ 2147483647 w 448"/>
              <a:gd name="T35" fmla="*/ 2147483647 h 343"/>
              <a:gd name="T36" fmla="*/ 2147483647 w 448"/>
              <a:gd name="T37" fmla="*/ 2147483647 h 343"/>
              <a:gd name="T38" fmla="*/ 2147483647 w 448"/>
              <a:gd name="T39" fmla="*/ 2147483647 h 343"/>
              <a:gd name="T40" fmla="*/ 2147483647 w 448"/>
              <a:gd name="T41" fmla="*/ 2147483647 h 343"/>
              <a:gd name="T42" fmla="*/ 2147483647 w 448"/>
              <a:gd name="T43" fmla="*/ 2147483647 h 343"/>
              <a:gd name="T44" fmla="*/ 2147483647 w 448"/>
              <a:gd name="T45" fmla="*/ 2147483647 h 343"/>
              <a:gd name="T46" fmla="*/ 2147483647 w 448"/>
              <a:gd name="T47" fmla="*/ 2147483647 h 343"/>
              <a:gd name="T48" fmla="*/ 2147483647 w 448"/>
              <a:gd name="T49" fmla="*/ 2147483647 h 343"/>
              <a:gd name="T50" fmla="*/ 2147483647 w 448"/>
              <a:gd name="T51" fmla="*/ 2147483647 h 343"/>
              <a:gd name="T52" fmla="*/ 2147483647 w 448"/>
              <a:gd name="T53" fmla="*/ 2147483647 h 343"/>
              <a:gd name="T54" fmla="*/ 2147483647 w 448"/>
              <a:gd name="T55" fmla="*/ 2147483647 h 343"/>
              <a:gd name="T56" fmla="*/ 2147483647 w 448"/>
              <a:gd name="T57" fmla="*/ 2147483647 h 343"/>
              <a:gd name="T58" fmla="*/ 2147483647 w 448"/>
              <a:gd name="T59" fmla="*/ 2147483647 h 343"/>
              <a:gd name="T60" fmla="*/ 2147483647 w 448"/>
              <a:gd name="T61" fmla="*/ 2147483647 h 343"/>
              <a:gd name="T62" fmla="*/ 2147483647 w 448"/>
              <a:gd name="T63" fmla="*/ 2147483647 h 343"/>
              <a:gd name="T64" fmla="*/ 2147483647 w 448"/>
              <a:gd name="T65" fmla="*/ 2147483647 h 343"/>
              <a:gd name="T66" fmla="*/ 2147483647 w 448"/>
              <a:gd name="T67" fmla="*/ 2147483647 h 343"/>
              <a:gd name="T68" fmla="*/ 2147483647 w 448"/>
              <a:gd name="T69" fmla="*/ 2147483647 h 343"/>
              <a:gd name="T70" fmla="*/ 2147483647 w 448"/>
              <a:gd name="T71" fmla="*/ 0 h 343"/>
              <a:gd name="T72" fmla="*/ 2147483647 w 448"/>
              <a:gd name="T73" fmla="*/ 2147483647 h 343"/>
              <a:gd name="T74" fmla="*/ 2147483647 w 448"/>
              <a:gd name="T75" fmla="*/ 2147483647 h 343"/>
              <a:gd name="T76" fmla="*/ 2147483647 w 448"/>
              <a:gd name="T77" fmla="*/ 2147483647 h 343"/>
              <a:gd name="T78" fmla="*/ 2147483647 w 448"/>
              <a:gd name="T79" fmla="*/ 2147483647 h 343"/>
              <a:gd name="T80" fmla="*/ 2147483647 w 448"/>
              <a:gd name="T81" fmla="*/ 2147483647 h 343"/>
              <a:gd name="T82" fmla="*/ 2147483647 w 448"/>
              <a:gd name="T83" fmla="*/ 2147483647 h 343"/>
              <a:gd name="T84" fmla="*/ 2147483647 w 448"/>
              <a:gd name="T85" fmla="*/ 2147483647 h 343"/>
              <a:gd name="T86" fmla="*/ 2147483647 w 448"/>
              <a:gd name="T87" fmla="*/ 2147483647 h 34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448"/>
              <a:gd name="T133" fmla="*/ 0 h 343"/>
              <a:gd name="T134" fmla="*/ 448 w 448"/>
              <a:gd name="T135" fmla="*/ 343 h 343"/>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448" h="343">
                <a:moveTo>
                  <a:pt x="80" y="237"/>
                </a:moveTo>
                <a:lnTo>
                  <a:pt x="91" y="245"/>
                </a:lnTo>
                <a:lnTo>
                  <a:pt x="102" y="253"/>
                </a:lnTo>
                <a:lnTo>
                  <a:pt x="115" y="260"/>
                </a:lnTo>
                <a:lnTo>
                  <a:pt x="127" y="267"/>
                </a:lnTo>
                <a:lnTo>
                  <a:pt x="140" y="273"/>
                </a:lnTo>
                <a:lnTo>
                  <a:pt x="154" y="279"/>
                </a:lnTo>
                <a:lnTo>
                  <a:pt x="167" y="283"/>
                </a:lnTo>
                <a:lnTo>
                  <a:pt x="181" y="287"/>
                </a:lnTo>
                <a:lnTo>
                  <a:pt x="194" y="289"/>
                </a:lnTo>
                <a:lnTo>
                  <a:pt x="207" y="291"/>
                </a:lnTo>
                <a:lnTo>
                  <a:pt x="222" y="291"/>
                </a:lnTo>
                <a:lnTo>
                  <a:pt x="235" y="290"/>
                </a:lnTo>
                <a:lnTo>
                  <a:pt x="249" y="288"/>
                </a:lnTo>
                <a:lnTo>
                  <a:pt x="262" y="284"/>
                </a:lnTo>
                <a:lnTo>
                  <a:pt x="275" y="278"/>
                </a:lnTo>
                <a:lnTo>
                  <a:pt x="288" y="271"/>
                </a:lnTo>
                <a:lnTo>
                  <a:pt x="322" y="237"/>
                </a:lnTo>
                <a:lnTo>
                  <a:pt x="309" y="233"/>
                </a:lnTo>
                <a:lnTo>
                  <a:pt x="298" y="228"/>
                </a:lnTo>
                <a:lnTo>
                  <a:pt x="288" y="221"/>
                </a:lnTo>
                <a:lnTo>
                  <a:pt x="278" y="213"/>
                </a:lnTo>
                <a:lnTo>
                  <a:pt x="270" y="205"/>
                </a:lnTo>
                <a:lnTo>
                  <a:pt x="263" y="195"/>
                </a:lnTo>
                <a:lnTo>
                  <a:pt x="257" y="185"/>
                </a:lnTo>
                <a:lnTo>
                  <a:pt x="252" y="174"/>
                </a:lnTo>
                <a:lnTo>
                  <a:pt x="247" y="163"/>
                </a:lnTo>
                <a:lnTo>
                  <a:pt x="243" y="151"/>
                </a:lnTo>
                <a:lnTo>
                  <a:pt x="239" y="140"/>
                </a:lnTo>
                <a:lnTo>
                  <a:pt x="236" y="127"/>
                </a:lnTo>
                <a:lnTo>
                  <a:pt x="230" y="103"/>
                </a:lnTo>
                <a:lnTo>
                  <a:pt x="225" y="81"/>
                </a:lnTo>
                <a:lnTo>
                  <a:pt x="253" y="100"/>
                </a:lnTo>
                <a:lnTo>
                  <a:pt x="277" y="118"/>
                </a:lnTo>
                <a:lnTo>
                  <a:pt x="289" y="127"/>
                </a:lnTo>
                <a:lnTo>
                  <a:pt x="300" y="134"/>
                </a:lnTo>
                <a:lnTo>
                  <a:pt x="312" y="142"/>
                </a:lnTo>
                <a:lnTo>
                  <a:pt x="324" y="149"/>
                </a:lnTo>
                <a:lnTo>
                  <a:pt x="336" y="154"/>
                </a:lnTo>
                <a:lnTo>
                  <a:pt x="348" y="159"/>
                </a:lnTo>
                <a:lnTo>
                  <a:pt x="363" y="162"/>
                </a:lnTo>
                <a:lnTo>
                  <a:pt x="377" y="165"/>
                </a:lnTo>
                <a:lnTo>
                  <a:pt x="393" y="166"/>
                </a:lnTo>
                <a:lnTo>
                  <a:pt x="409" y="166"/>
                </a:lnTo>
                <a:lnTo>
                  <a:pt x="428" y="165"/>
                </a:lnTo>
                <a:lnTo>
                  <a:pt x="448" y="162"/>
                </a:lnTo>
                <a:lnTo>
                  <a:pt x="447" y="168"/>
                </a:lnTo>
                <a:lnTo>
                  <a:pt x="445" y="175"/>
                </a:lnTo>
                <a:lnTo>
                  <a:pt x="443" y="181"/>
                </a:lnTo>
                <a:lnTo>
                  <a:pt x="439" y="188"/>
                </a:lnTo>
                <a:lnTo>
                  <a:pt x="434" y="194"/>
                </a:lnTo>
                <a:lnTo>
                  <a:pt x="429" y="200"/>
                </a:lnTo>
                <a:lnTo>
                  <a:pt x="422" y="207"/>
                </a:lnTo>
                <a:lnTo>
                  <a:pt x="416" y="212"/>
                </a:lnTo>
                <a:lnTo>
                  <a:pt x="409" y="218"/>
                </a:lnTo>
                <a:lnTo>
                  <a:pt x="402" y="222"/>
                </a:lnTo>
                <a:lnTo>
                  <a:pt x="395" y="227"/>
                </a:lnTo>
                <a:lnTo>
                  <a:pt x="386" y="230"/>
                </a:lnTo>
                <a:lnTo>
                  <a:pt x="378" y="233"/>
                </a:lnTo>
                <a:lnTo>
                  <a:pt x="371" y="236"/>
                </a:lnTo>
                <a:lnTo>
                  <a:pt x="363" y="237"/>
                </a:lnTo>
                <a:lnTo>
                  <a:pt x="356" y="237"/>
                </a:lnTo>
                <a:lnTo>
                  <a:pt x="364" y="241"/>
                </a:lnTo>
                <a:lnTo>
                  <a:pt x="370" y="245"/>
                </a:lnTo>
                <a:lnTo>
                  <a:pt x="375" y="248"/>
                </a:lnTo>
                <a:lnTo>
                  <a:pt x="378" y="252"/>
                </a:lnTo>
                <a:lnTo>
                  <a:pt x="380" y="256"/>
                </a:lnTo>
                <a:lnTo>
                  <a:pt x="381" y="260"/>
                </a:lnTo>
                <a:lnTo>
                  <a:pt x="380" y="264"/>
                </a:lnTo>
                <a:lnTo>
                  <a:pt x="379" y="268"/>
                </a:lnTo>
                <a:lnTo>
                  <a:pt x="375" y="275"/>
                </a:lnTo>
                <a:lnTo>
                  <a:pt x="369" y="281"/>
                </a:lnTo>
                <a:lnTo>
                  <a:pt x="362" y="286"/>
                </a:lnTo>
                <a:lnTo>
                  <a:pt x="356" y="290"/>
                </a:lnTo>
                <a:lnTo>
                  <a:pt x="339" y="303"/>
                </a:lnTo>
                <a:lnTo>
                  <a:pt x="323" y="314"/>
                </a:lnTo>
                <a:lnTo>
                  <a:pt x="305" y="324"/>
                </a:lnTo>
                <a:lnTo>
                  <a:pt x="288" y="331"/>
                </a:lnTo>
                <a:lnTo>
                  <a:pt x="269" y="336"/>
                </a:lnTo>
                <a:lnTo>
                  <a:pt x="252" y="340"/>
                </a:lnTo>
                <a:lnTo>
                  <a:pt x="233" y="342"/>
                </a:lnTo>
                <a:lnTo>
                  <a:pt x="215" y="343"/>
                </a:lnTo>
                <a:lnTo>
                  <a:pt x="196" y="342"/>
                </a:lnTo>
                <a:lnTo>
                  <a:pt x="176" y="340"/>
                </a:lnTo>
                <a:lnTo>
                  <a:pt x="158" y="337"/>
                </a:lnTo>
                <a:lnTo>
                  <a:pt x="139" y="333"/>
                </a:lnTo>
                <a:lnTo>
                  <a:pt x="121" y="327"/>
                </a:lnTo>
                <a:lnTo>
                  <a:pt x="102" y="320"/>
                </a:lnTo>
                <a:lnTo>
                  <a:pt x="84" y="313"/>
                </a:lnTo>
                <a:lnTo>
                  <a:pt x="65" y="304"/>
                </a:lnTo>
                <a:lnTo>
                  <a:pt x="57" y="298"/>
                </a:lnTo>
                <a:lnTo>
                  <a:pt x="50" y="291"/>
                </a:lnTo>
                <a:lnTo>
                  <a:pt x="44" y="283"/>
                </a:lnTo>
                <a:lnTo>
                  <a:pt x="38" y="276"/>
                </a:lnTo>
                <a:lnTo>
                  <a:pt x="31" y="268"/>
                </a:lnTo>
                <a:lnTo>
                  <a:pt x="27" y="259"/>
                </a:lnTo>
                <a:lnTo>
                  <a:pt x="22" y="251"/>
                </a:lnTo>
                <a:lnTo>
                  <a:pt x="18" y="243"/>
                </a:lnTo>
                <a:lnTo>
                  <a:pt x="12" y="226"/>
                </a:lnTo>
                <a:lnTo>
                  <a:pt x="7" y="208"/>
                </a:lnTo>
                <a:lnTo>
                  <a:pt x="4" y="190"/>
                </a:lnTo>
                <a:lnTo>
                  <a:pt x="1" y="170"/>
                </a:lnTo>
                <a:lnTo>
                  <a:pt x="0" y="151"/>
                </a:lnTo>
                <a:lnTo>
                  <a:pt x="0" y="130"/>
                </a:lnTo>
                <a:lnTo>
                  <a:pt x="1" y="109"/>
                </a:lnTo>
                <a:lnTo>
                  <a:pt x="4" y="88"/>
                </a:lnTo>
                <a:lnTo>
                  <a:pt x="10" y="45"/>
                </a:lnTo>
                <a:lnTo>
                  <a:pt x="17" y="0"/>
                </a:lnTo>
                <a:lnTo>
                  <a:pt x="23" y="5"/>
                </a:lnTo>
                <a:lnTo>
                  <a:pt x="28" y="12"/>
                </a:lnTo>
                <a:lnTo>
                  <a:pt x="32" y="18"/>
                </a:lnTo>
                <a:lnTo>
                  <a:pt x="36" y="24"/>
                </a:lnTo>
                <a:lnTo>
                  <a:pt x="40" y="31"/>
                </a:lnTo>
                <a:lnTo>
                  <a:pt x="42" y="37"/>
                </a:lnTo>
                <a:lnTo>
                  <a:pt x="44" y="45"/>
                </a:lnTo>
                <a:lnTo>
                  <a:pt x="46" y="52"/>
                </a:lnTo>
                <a:lnTo>
                  <a:pt x="48" y="67"/>
                </a:lnTo>
                <a:lnTo>
                  <a:pt x="49" y="84"/>
                </a:lnTo>
                <a:lnTo>
                  <a:pt x="49" y="100"/>
                </a:lnTo>
                <a:lnTo>
                  <a:pt x="49" y="117"/>
                </a:lnTo>
                <a:lnTo>
                  <a:pt x="48" y="134"/>
                </a:lnTo>
                <a:lnTo>
                  <a:pt x="48" y="152"/>
                </a:lnTo>
                <a:lnTo>
                  <a:pt x="49" y="168"/>
                </a:lnTo>
                <a:lnTo>
                  <a:pt x="51" y="184"/>
                </a:lnTo>
                <a:lnTo>
                  <a:pt x="53" y="192"/>
                </a:lnTo>
                <a:lnTo>
                  <a:pt x="55" y="199"/>
                </a:lnTo>
                <a:lnTo>
                  <a:pt x="57" y="206"/>
                </a:lnTo>
                <a:lnTo>
                  <a:pt x="60" y="213"/>
                </a:lnTo>
                <a:lnTo>
                  <a:pt x="64" y="220"/>
                </a:lnTo>
                <a:lnTo>
                  <a:pt x="68" y="226"/>
                </a:lnTo>
                <a:lnTo>
                  <a:pt x="74" y="232"/>
                </a:lnTo>
                <a:lnTo>
                  <a:pt x="80" y="237"/>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278" name="Freeform 14"/>
          <p:cNvSpPr>
            <a:spLocks/>
          </p:cNvSpPr>
          <p:nvPr/>
        </p:nvSpPr>
        <p:spPr bwMode="auto">
          <a:xfrm>
            <a:off x="7988300" y="3228975"/>
            <a:ext cx="85725" cy="166688"/>
          </a:xfrm>
          <a:custGeom>
            <a:avLst/>
            <a:gdLst>
              <a:gd name="T0" fmla="*/ 2147483647 w 326"/>
              <a:gd name="T1" fmla="*/ 2147483647 h 730"/>
              <a:gd name="T2" fmla="*/ 2147483647 w 326"/>
              <a:gd name="T3" fmla="*/ 2147483647 h 730"/>
              <a:gd name="T4" fmla="*/ 2147483647 w 326"/>
              <a:gd name="T5" fmla="*/ 2147483647 h 730"/>
              <a:gd name="T6" fmla="*/ 2147483647 w 326"/>
              <a:gd name="T7" fmla="*/ 2147483647 h 730"/>
              <a:gd name="T8" fmla="*/ 2147483647 w 326"/>
              <a:gd name="T9" fmla="*/ 2147483647 h 730"/>
              <a:gd name="T10" fmla="*/ 2147483647 w 326"/>
              <a:gd name="T11" fmla="*/ 2147483647 h 730"/>
              <a:gd name="T12" fmla="*/ 2147483647 w 326"/>
              <a:gd name="T13" fmla="*/ 2147483647 h 730"/>
              <a:gd name="T14" fmla="*/ 2147483647 w 326"/>
              <a:gd name="T15" fmla="*/ 2147483647 h 730"/>
              <a:gd name="T16" fmla="*/ 2147483647 w 326"/>
              <a:gd name="T17" fmla="*/ 2147483647 h 730"/>
              <a:gd name="T18" fmla="*/ 2147483647 w 326"/>
              <a:gd name="T19" fmla="*/ 2147483647 h 730"/>
              <a:gd name="T20" fmla="*/ 2147483647 w 326"/>
              <a:gd name="T21" fmla="*/ 2147483647 h 730"/>
              <a:gd name="T22" fmla="*/ 2147483647 w 326"/>
              <a:gd name="T23" fmla="*/ 2147483647 h 730"/>
              <a:gd name="T24" fmla="*/ 2147483647 w 326"/>
              <a:gd name="T25" fmla="*/ 2147483647 h 730"/>
              <a:gd name="T26" fmla="*/ 2147483647 w 326"/>
              <a:gd name="T27" fmla="*/ 2147483647 h 730"/>
              <a:gd name="T28" fmla="*/ 2147483647 w 326"/>
              <a:gd name="T29" fmla="*/ 2147483647 h 730"/>
              <a:gd name="T30" fmla="*/ 2147483647 w 326"/>
              <a:gd name="T31" fmla="*/ 2147483647 h 730"/>
              <a:gd name="T32" fmla="*/ 2147483647 w 326"/>
              <a:gd name="T33" fmla="*/ 2147483647 h 730"/>
              <a:gd name="T34" fmla="*/ 2147483647 w 326"/>
              <a:gd name="T35" fmla="*/ 2147483647 h 730"/>
              <a:gd name="T36" fmla="*/ 2147483647 w 326"/>
              <a:gd name="T37" fmla="*/ 2147483647 h 730"/>
              <a:gd name="T38" fmla="*/ 2147483647 w 326"/>
              <a:gd name="T39" fmla="*/ 2147483647 h 730"/>
              <a:gd name="T40" fmla="*/ 2147483647 w 326"/>
              <a:gd name="T41" fmla="*/ 2147483647 h 730"/>
              <a:gd name="T42" fmla="*/ 2147483647 w 326"/>
              <a:gd name="T43" fmla="*/ 2147483647 h 730"/>
              <a:gd name="T44" fmla="*/ 2147483647 w 326"/>
              <a:gd name="T45" fmla="*/ 2147483647 h 730"/>
              <a:gd name="T46" fmla="*/ 2147483647 w 326"/>
              <a:gd name="T47" fmla="*/ 2147483647 h 730"/>
              <a:gd name="T48" fmla="*/ 2147483647 w 326"/>
              <a:gd name="T49" fmla="*/ 2147483647 h 730"/>
              <a:gd name="T50" fmla="*/ 2147483647 w 326"/>
              <a:gd name="T51" fmla="*/ 2147483647 h 730"/>
              <a:gd name="T52" fmla="*/ 2147483647 w 326"/>
              <a:gd name="T53" fmla="*/ 2147483647 h 730"/>
              <a:gd name="T54" fmla="*/ 2147483647 w 326"/>
              <a:gd name="T55" fmla="*/ 2147483647 h 730"/>
              <a:gd name="T56" fmla="*/ 2147483647 w 326"/>
              <a:gd name="T57" fmla="*/ 2147483647 h 730"/>
              <a:gd name="T58" fmla="*/ 2147483647 w 326"/>
              <a:gd name="T59" fmla="*/ 2147483647 h 730"/>
              <a:gd name="T60" fmla="*/ 2147483647 w 326"/>
              <a:gd name="T61" fmla="*/ 2147483647 h 730"/>
              <a:gd name="T62" fmla="*/ 2147483647 w 326"/>
              <a:gd name="T63" fmla="*/ 2147483647 h 730"/>
              <a:gd name="T64" fmla="*/ 2147483647 w 326"/>
              <a:gd name="T65" fmla="*/ 2147483647 h 730"/>
              <a:gd name="T66" fmla="*/ 2147483647 w 326"/>
              <a:gd name="T67" fmla="*/ 2147483647 h 730"/>
              <a:gd name="T68" fmla="*/ 2147483647 w 326"/>
              <a:gd name="T69" fmla="*/ 2147483647 h 730"/>
              <a:gd name="T70" fmla="*/ 2147483647 w 326"/>
              <a:gd name="T71" fmla="*/ 2147483647 h 730"/>
              <a:gd name="T72" fmla="*/ 2147483647 w 326"/>
              <a:gd name="T73" fmla="*/ 2147483647 h 730"/>
              <a:gd name="T74" fmla="*/ 2147483647 w 326"/>
              <a:gd name="T75" fmla="*/ 2147483647 h 730"/>
              <a:gd name="T76" fmla="*/ 2147483647 w 326"/>
              <a:gd name="T77" fmla="*/ 0 h 730"/>
              <a:gd name="T78" fmla="*/ 2147483647 w 326"/>
              <a:gd name="T79" fmla="*/ 2147483647 h 730"/>
              <a:gd name="T80" fmla="*/ 2147483647 w 326"/>
              <a:gd name="T81" fmla="*/ 2147483647 h 730"/>
              <a:gd name="T82" fmla="*/ 2147483647 w 326"/>
              <a:gd name="T83" fmla="*/ 2147483647 h 730"/>
              <a:gd name="T84" fmla="*/ 2147483647 w 326"/>
              <a:gd name="T85" fmla="*/ 2147483647 h 730"/>
              <a:gd name="T86" fmla="*/ 2147483647 w 326"/>
              <a:gd name="T87" fmla="*/ 2147483647 h 730"/>
              <a:gd name="T88" fmla="*/ 2147483647 w 326"/>
              <a:gd name="T89" fmla="*/ 2147483647 h 730"/>
              <a:gd name="T90" fmla="*/ 2147483647 w 326"/>
              <a:gd name="T91" fmla="*/ 2147483647 h 73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326"/>
              <a:gd name="T139" fmla="*/ 0 h 730"/>
              <a:gd name="T140" fmla="*/ 326 w 326"/>
              <a:gd name="T141" fmla="*/ 730 h 730"/>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326" h="730">
                <a:moveTo>
                  <a:pt x="310" y="398"/>
                </a:moveTo>
                <a:lnTo>
                  <a:pt x="309" y="411"/>
                </a:lnTo>
                <a:lnTo>
                  <a:pt x="308" y="423"/>
                </a:lnTo>
                <a:lnTo>
                  <a:pt x="307" y="436"/>
                </a:lnTo>
                <a:lnTo>
                  <a:pt x="305" y="448"/>
                </a:lnTo>
                <a:lnTo>
                  <a:pt x="302" y="460"/>
                </a:lnTo>
                <a:lnTo>
                  <a:pt x="298" y="471"/>
                </a:lnTo>
                <a:lnTo>
                  <a:pt x="295" y="484"/>
                </a:lnTo>
                <a:lnTo>
                  <a:pt x="290" y="495"/>
                </a:lnTo>
                <a:lnTo>
                  <a:pt x="279" y="517"/>
                </a:lnTo>
                <a:lnTo>
                  <a:pt x="268" y="539"/>
                </a:lnTo>
                <a:lnTo>
                  <a:pt x="255" y="560"/>
                </a:lnTo>
                <a:lnTo>
                  <a:pt x="240" y="580"/>
                </a:lnTo>
                <a:lnTo>
                  <a:pt x="225" y="600"/>
                </a:lnTo>
                <a:lnTo>
                  <a:pt x="209" y="620"/>
                </a:lnTo>
                <a:lnTo>
                  <a:pt x="194" y="639"/>
                </a:lnTo>
                <a:lnTo>
                  <a:pt x="177" y="658"/>
                </a:lnTo>
                <a:lnTo>
                  <a:pt x="146" y="694"/>
                </a:lnTo>
                <a:lnTo>
                  <a:pt x="117" y="730"/>
                </a:lnTo>
                <a:lnTo>
                  <a:pt x="124" y="719"/>
                </a:lnTo>
                <a:lnTo>
                  <a:pt x="134" y="702"/>
                </a:lnTo>
                <a:lnTo>
                  <a:pt x="145" y="681"/>
                </a:lnTo>
                <a:lnTo>
                  <a:pt x="155" y="657"/>
                </a:lnTo>
                <a:lnTo>
                  <a:pt x="159" y="645"/>
                </a:lnTo>
                <a:lnTo>
                  <a:pt x="162" y="633"/>
                </a:lnTo>
                <a:lnTo>
                  <a:pt x="165" y="621"/>
                </a:lnTo>
                <a:lnTo>
                  <a:pt x="165" y="610"/>
                </a:lnTo>
                <a:lnTo>
                  <a:pt x="164" y="598"/>
                </a:lnTo>
                <a:lnTo>
                  <a:pt x="162" y="589"/>
                </a:lnTo>
                <a:lnTo>
                  <a:pt x="160" y="584"/>
                </a:lnTo>
                <a:lnTo>
                  <a:pt x="157" y="580"/>
                </a:lnTo>
                <a:lnTo>
                  <a:pt x="154" y="577"/>
                </a:lnTo>
                <a:lnTo>
                  <a:pt x="151" y="573"/>
                </a:lnTo>
                <a:lnTo>
                  <a:pt x="97" y="602"/>
                </a:lnTo>
                <a:lnTo>
                  <a:pt x="194" y="398"/>
                </a:lnTo>
                <a:lnTo>
                  <a:pt x="176" y="386"/>
                </a:lnTo>
                <a:lnTo>
                  <a:pt x="159" y="373"/>
                </a:lnTo>
                <a:lnTo>
                  <a:pt x="150" y="368"/>
                </a:lnTo>
                <a:lnTo>
                  <a:pt x="139" y="365"/>
                </a:lnTo>
                <a:lnTo>
                  <a:pt x="134" y="364"/>
                </a:lnTo>
                <a:lnTo>
                  <a:pt x="128" y="364"/>
                </a:lnTo>
                <a:lnTo>
                  <a:pt x="123" y="364"/>
                </a:lnTo>
                <a:lnTo>
                  <a:pt x="117" y="365"/>
                </a:lnTo>
                <a:lnTo>
                  <a:pt x="117" y="356"/>
                </a:lnTo>
                <a:lnTo>
                  <a:pt x="120" y="346"/>
                </a:lnTo>
                <a:lnTo>
                  <a:pt x="123" y="337"/>
                </a:lnTo>
                <a:lnTo>
                  <a:pt x="127" y="327"/>
                </a:lnTo>
                <a:lnTo>
                  <a:pt x="136" y="308"/>
                </a:lnTo>
                <a:lnTo>
                  <a:pt x="146" y="289"/>
                </a:lnTo>
                <a:lnTo>
                  <a:pt x="149" y="279"/>
                </a:lnTo>
                <a:lnTo>
                  <a:pt x="152" y="270"/>
                </a:lnTo>
                <a:lnTo>
                  <a:pt x="153" y="261"/>
                </a:lnTo>
                <a:lnTo>
                  <a:pt x="153" y="253"/>
                </a:lnTo>
                <a:lnTo>
                  <a:pt x="153" y="249"/>
                </a:lnTo>
                <a:lnTo>
                  <a:pt x="151" y="245"/>
                </a:lnTo>
                <a:lnTo>
                  <a:pt x="150" y="241"/>
                </a:lnTo>
                <a:lnTo>
                  <a:pt x="147" y="237"/>
                </a:lnTo>
                <a:lnTo>
                  <a:pt x="143" y="233"/>
                </a:lnTo>
                <a:lnTo>
                  <a:pt x="140" y="230"/>
                </a:lnTo>
                <a:lnTo>
                  <a:pt x="136" y="225"/>
                </a:lnTo>
                <a:lnTo>
                  <a:pt x="131" y="222"/>
                </a:lnTo>
                <a:lnTo>
                  <a:pt x="126" y="222"/>
                </a:lnTo>
                <a:lnTo>
                  <a:pt x="123" y="222"/>
                </a:lnTo>
                <a:lnTo>
                  <a:pt x="119" y="223"/>
                </a:lnTo>
                <a:lnTo>
                  <a:pt x="115" y="224"/>
                </a:lnTo>
                <a:lnTo>
                  <a:pt x="108" y="228"/>
                </a:lnTo>
                <a:lnTo>
                  <a:pt x="103" y="234"/>
                </a:lnTo>
                <a:lnTo>
                  <a:pt x="93" y="246"/>
                </a:lnTo>
                <a:lnTo>
                  <a:pt x="83" y="256"/>
                </a:lnTo>
                <a:lnTo>
                  <a:pt x="94" y="233"/>
                </a:lnTo>
                <a:lnTo>
                  <a:pt x="106" y="210"/>
                </a:lnTo>
                <a:lnTo>
                  <a:pt x="112" y="199"/>
                </a:lnTo>
                <a:lnTo>
                  <a:pt x="115" y="187"/>
                </a:lnTo>
                <a:lnTo>
                  <a:pt x="117" y="181"/>
                </a:lnTo>
                <a:lnTo>
                  <a:pt x="117" y="175"/>
                </a:lnTo>
                <a:lnTo>
                  <a:pt x="117" y="168"/>
                </a:lnTo>
                <a:lnTo>
                  <a:pt x="117" y="161"/>
                </a:lnTo>
                <a:lnTo>
                  <a:pt x="113" y="152"/>
                </a:lnTo>
                <a:lnTo>
                  <a:pt x="107" y="147"/>
                </a:lnTo>
                <a:lnTo>
                  <a:pt x="105" y="145"/>
                </a:lnTo>
                <a:lnTo>
                  <a:pt x="103" y="144"/>
                </a:lnTo>
                <a:lnTo>
                  <a:pt x="100" y="143"/>
                </a:lnTo>
                <a:lnTo>
                  <a:pt x="98" y="143"/>
                </a:lnTo>
                <a:lnTo>
                  <a:pt x="93" y="144"/>
                </a:lnTo>
                <a:lnTo>
                  <a:pt x="87" y="146"/>
                </a:lnTo>
                <a:lnTo>
                  <a:pt x="83" y="149"/>
                </a:lnTo>
                <a:lnTo>
                  <a:pt x="78" y="152"/>
                </a:lnTo>
                <a:lnTo>
                  <a:pt x="74" y="155"/>
                </a:lnTo>
                <a:lnTo>
                  <a:pt x="69" y="157"/>
                </a:lnTo>
                <a:lnTo>
                  <a:pt x="66" y="158"/>
                </a:lnTo>
                <a:lnTo>
                  <a:pt x="64" y="157"/>
                </a:lnTo>
                <a:lnTo>
                  <a:pt x="63" y="154"/>
                </a:lnTo>
                <a:lnTo>
                  <a:pt x="63" y="149"/>
                </a:lnTo>
                <a:lnTo>
                  <a:pt x="65" y="140"/>
                </a:lnTo>
                <a:lnTo>
                  <a:pt x="68" y="128"/>
                </a:lnTo>
                <a:lnTo>
                  <a:pt x="83" y="114"/>
                </a:lnTo>
                <a:lnTo>
                  <a:pt x="76" y="107"/>
                </a:lnTo>
                <a:lnTo>
                  <a:pt x="69" y="101"/>
                </a:lnTo>
                <a:lnTo>
                  <a:pt x="65" y="99"/>
                </a:lnTo>
                <a:lnTo>
                  <a:pt x="61" y="98"/>
                </a:lnTo>
                <a:lnTo>
                  <a:pt x="55" y="98"/>
                </a:lnTo>
                <a:lnTo>
                  <a:pt x="49" y="99"/>
                </a:lnTo>
                <a:lnTo>
                  <a:pt x="0" y="147"/>
                </a:lnTo>
                <a:lnTo>
                  <a:pt x="19" y="121"/>
                </a:lnTo>
                <a:lnTo>
                  <a:pt x="41" y="93"/>
                </a:lnTo>
                <a:lnTo>
                  <a:pt x="51" y="81"/>
                </a:lnTo>
                <a:lnTo>
                  <a:pt x="63" y="69"/>
                </a:lnTo>
                <a:lnTo>
                  <a:pt x="76" y="57"/>
                </a:lnTo>
                <a:lnTo>
                  <a:pt x="88" y="47"/>
                </a:lnTo>
                <a:lnTo>
                  <a:pt x="101" y="37"/>
                </a:lnTo>
                <a:lnTo>
                  <a:pt x="115" y="28"/>
                </a:lnTo>
                <a:lnTo>
                  <a:pt x="129" y="20"/>
                </a:lnTo>
                <a:lnTo>
                  <a:pt x="143" y="13"/>
                </a:lnTo>
                <a:lnTo>
                  <a:pt x="159" y="8"/>
                </a:lnTo>
                <a:lnTo>
                  <a:pt x="175" y="4"/>
                </a:lnTo>
                <a:lnTo>
                  <a:pt x="192" y="1"/>
                </a:lnTo>
                <a:lnTo>
                  <a:pt x="208" y="0"/>
                </a:lnTo>
                <a:lnTo>
                  <a:pt x="218" y="8"/>
                </a:lnTo>
                <a:lnTo>
                  <a:pt x="228" y="16"/>
                </a:lnTo>
                <a:lnTo>
                  <a:pt x="236" y="25"/>
                </a:lnTo>
                <a:lnTo>
                  <a:pt x="245" y="34"/>
                </a:lnTo>
                <a:lnTo>
                  <a:pt x="253" y="44"/>
                </a:lnTo>
                <a:lnTo>
                  <a:pt x="261" y="54"/>
                </a:lnTo>
                <a:lnTo>
                  <a:pt x="268" y="65"/>
                </a:lnTo>
                <a:lnTo>
                  <a:pt x="274" y="76"/>
                </a:lnTo>
                <a:lnTo>
                  <a:pt x="281" y="87"/>
                </a:lnTo>
                <a:lnTo>
                  <a:pt x="287" y="99"/>
                </a:lnTo>
                <a:lnTo>
                  <a:pt x="293" y="112"/>
                </a:lnTo>
                <a:lnTo>
                  <a:pt x="298" y="124"/>
                </a:lnTo>
                <a:lnTo>
                  <a:pt x="306" y="150"/>
                </a:lnTo>
                <a:lnTo>
                  <a:pt x="313" y="176"/>
                </a:lnTo>
                <a:lnTo>
                  <a:pt x="319" y="203"/>
                </a:lnTo>
                <a:lnTo>
                  <a:pt x="323" y="231"/>
                </a:lnTo>
                <a:lnTo>
                  <a:pt x="325" y="259"/>
                </a:lnTo>
                <a:lnTo>
                  <a:pt x="326" y="287"/>
                </a:lnTo>
                <a:lnTo>
                  <a:pt x="324" y="315"/>
                </a:lnTo>
                <a:lnTo>
                  <a:pt x="322" y="343"/>
                </a:lnTo>
                <a:lnTo>
                  <a:pt x="316" y="372"/>
                </a:lnTo>
                <a:lnTo>
                  <a:pt x="310" y="398"/>
                </a:lnTo>
                <a:close/>
              </a:path>
            </a:pathLst>
          </a:custGeom>
          <a:solidFill>
            <a:srgbClr val="006AA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279" name="Freeform 15"/>
          <p:cNvSpPr>
            <a:spLocks/>
          </p:cNvSpPr>
          <p:nvPr/>
        </p:nvSpPr>
        <p:spPr bwMode="auto">
          <a:xfrm>
            <a:off x="8099425" y="3251200"/>
            <a:ext cx="30163" cy="65088"/>
          </a:xfrm>
          <a:custGeom>
            <a:avLst/>
            <a:gdLst>
              <a:gd name="T0" fmla="*/ 2147483647 w 114"/>
              <a:gd name="T1" fmla="*/ 2147483647 h 289"/>
              <a:gd name="T2" fmla="*/ 2147483647 w 114"/>
              <a:gd name="T3" fmla="*/ 2147483647 h 289"/>
              <a:gd name="T4" fmla="*/ 2147483647 w 114"/>
              <a:gd name="T5" fmla="*/ 2147483647 h 289"/>
              <a:gd name="T6" fmla="*/ 2147483647 w 114"/>
              <a:gd name="T7" fmla="*/ 2147483647 h 289"/>
              <a:gd name="T8" fmla="*/ 2147483647 w 114"/>
              <a:gd name="T9" fmla="*/ 2147483647 h 289"/>
              <a:gd name="T10" fmla="*/ 2147483647 w 114"/>
              <a:gd name="T11" fmla="*/ 2147483647 h 289"/>
              <a:gd name="T12" fmla="*/ 2147483647 w 114"/>
              <a:gd name="T13" fmla="*/ 2147483647 h 289"/>
              <a:gd name="T14" fmla="*/ 2147483647 w 114"/>
              <a:gd name="T15" fmla="*/ 2147483647 h 289"/>
              <a:gd name="T16" fmla="*/ 2147483647 w 114"/>
              <a:gd name="T17" fmla="*/ 2147483647 h 289"/>
              <a:gd name="T18" fmla="*/ 2147483647 w 114"/>
              <a:gd name="T19" fmla="*/ 2147483647 h 289"/>
              <a:gd name="T20" fmla="*/ 2147483647 w 114"/>
              <a:gd name="T21" fmla="*/ 2147483647 h 289"/>
              <a:gd name="T22" fmla="*/ 2147483647 w 114"/>
              <a:gd name="T23" fmla="*/ 2147483647 h 289"/>
              <a:gd name="T24" fmla="*/ 2147483647 w 114"/>
              <a:gd name="T25" fmla="*/ 2147483647 h 289"/>
              <a:gd name="T26" fmla="*/ 2147483647 w 114"/>
              <a:gd name="T27" fmla="*/ 2147483647 h 289"/>
              <a:gd name="T28" fmla="*/ 2147483647 w 114"/>
              <a:gd name="T29" fmla="*/ 2147483647 h 289"/>
              <a:gd name="T30" fmla="*/ 2147483647 w 114"/>
              <a:gd name="T31" fmla="*/ 2147483647 h 289"/>
              <a:gd name="T32" fmla="*/ 2147483647 w 114"/>
              <a:gd name="T33" fmla="*/ 2147483647 h 289"/>
              <a:gd name="T34" fmla="*/ 2147483647 w 114"/>
              <a:gd name="T35" fmla="*/ 2147483647 h 289"/>
              <a:gd name="T36" fmla="*/ 2147483647 w 114"/>
              <a:gd name="T37" fmla="*/ 2147483647 h 289"/>
              <a:gd name="T38" fmla="*/ 2147483647 w 114"/>
              <a:gd name="T39" fmla="*/ 2147483647 h 289"/>
              <a:gd name="T40" fmla="*/ 2147483647 w 114"/>
              <a:gd name="T41" fmla="*/ 2147483647 h 289"/>
              <a:gd name="T42" fmla="*/ 2147483647 w 114"/>
              <a:gd name="T43" fmla="*/ 2147483647 h 289"/>
              <a:gd name="T44" fmla="*/ 2147483647 w 114"/>
              <a:gd name="T45" fmla="*/ 2147483647 h 289"/>
              <a:gd name="T46" fmla="*/ 0 w 114"/>
              <a:gd name="T47" fmla="*/ 2147483647 h 289"/>
              <a:gd name="T48" fmla="*/ 0 w 114"/>
              <a:gd name="T49" fmla="*/ 2147483647 h 289"/>
              <a:gd name="T50" fmla="*/ 2147483647 w 114"/>
              <a:gd name="T51" fmla="*/ 2147483647 h 289"/>
              <a:gd name="T52" fmla="*/ 2147483647 w 114"/>
              <a:gd name="T53" fmla="*/ 2147483647 h 289"/>
              <a:gd name="T54" fmla="*/ 2147483647 w 114"/>
              <a:gd name="T55" fmla="*/ 2147483647 h 289"/>
              <a:gd name="T56" fmla="*/ 2147483647 w 114"/>
              <a:gd name="T57" fmla="*/ 2147483647 h 289"/>
              <a:gd name="T58" fmla="*/ 2147483647 w 114"/>
              <a:gd name="T59" fmla="*/ 2147483647 h 289"/>
              <a:gd name="T60" fmla="*/ 2147483647 w 114"/>
              <a:gd name="T61" fmla="*/ 2147483647 h 289"/>
              <a:gd name="T62" fmla="*/ 2147483647 w 114"/>
              <a:gd name="T63" fmla="*/ 2147483647 h 289"/>
              <a:gd name="T64" fmla="*/ 2147483647 w 114"/>
              <a:gd name="T65" fmla="*/ 2147483647 h 289"/>
              <a:gd name="T66" fmla="*/ 2147483647 w 114"/>
              <a:gd name="T67" fmla="*/ 2147483647 h 289"/>
              <a:gd name="T68" fmla="*/ 2147483647 w 114"/>
              <a:gd name="T69" fmla="*/ 2147483647 h 289"/>
              <a:gd name="T70" fmla="*/ 2147483647 w 114"/>
              <a:gd name="T71" fmla="*/ 2147483647 h 289"/>
              <a:gd name="T72" fmla="*/ 2147483647 w 114"/>
              <a:gd name="T73" fmla="*/ 2147483647 h 289"/>
              <a:gd name="T74" fmla="*/ 2147483647 w 114"/>
              <a:gd name="T75" fmla="*/ 0 h 289"/>
              <a:gd name="T76" fmla="*/ 2147483647 w 114"/>
              <a:gd name="T77" fmla="*/ 0 h 289"/>
              <a:gd name="T78" fmla="*/ 2147483647 w 114"/>
              <a:gd name="T79" fmla="*/ 2147483647 h 289"/>
              <a:gd name="T80" fmla="*/ 2147483647 w 114"/>
              <a:gd name="T81" fmla="*/ 2147483647 h 289"/>
              <a:gd name="T82" fmla="*/ 2147483647 w 114"/>
              <a:gd name="T83" fmla="*/ 2147483647 h 289"/>
              <a:gd name="T84" fmla="*/ 2147483647 w 114"/>
              <a:gd name="T85" fmla="*/ 2147483647 h 289"/>
              <a:gd name="T86" fmla="*/ 2147483647 w 114"/>
              <a:gd name="T87" fmla="*/ 2147483647 h 289"/>
              <a:gd name="T88" fmla="*/ 2147483647 w 114"/>
              <a:gd name="T89" fmla="*/ 2147483647 h 289"/>
              <a:gd name="T90" fmla="*/ 2147483647 w 114"/>
              <a:gd name="T91" fmla="*/ 2147483647 h 289"/>
              <a:gd name="T92" fmla="*/ 2147483647 w 114"/>
              <a:gd name="T93" fmla="*/ 2147483647 h 289"/>
              <a:gd name="T94" fmla="*/ 2147483647 w 114"/>
              <a:gd name="T95" fmla="*/ 2147483647 h 28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14"/>
              <a:gd name="T145" fmla="*/ 0 h 289"/>
              <a:gd name="T146" fmla="*/ 114 w 114"/>
              <a:gd name="T147" fmla="*/ 289 h 289"/>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14" h="289">
                <a:moveTo>
                  <a:pt x="114" y="52"/>
                </a:moveTo>
                <a:lnTo>
                  <a:pt x="99" y="289"/>
                </a:lnTo>
                <a:lnTo>
                  <a:pt x="98" y="255"/>
                </a:lnTo>
                <a:lnTo>
                  <a:pt x="98" y="217"/>
                </a:lnTo>
                <a:lnTo>
                  <a:pt x="98" y="197"/>
                </a:lnTo>
                <a:lnTo>
                  <a:pt x="98" y="177"/>
                </a:lnTo>
                <a:lnTo>
                  <a:pt x="96" y="157"/>
                </a:lnTo>
                <a:lnTo>
                  <a:pt x="94" y="137"/>
                </a:lnTo>
                <a:lnTo>
                  <a:pt x="91" y="116"/>
                </a:lnTo>
                <a:lnTo>
                  <a:pt x="87" y="97"/>
                </a:lnTo>
                <a:lnTo>
                  <a:pt x="84" y="88"/>
                </a:lnTo>
                <a:lnTo>
                  <a:pt x="80" y="80"/>
                </a:lnTo>
                <a:lnTo>
                  <a:pt x="77" y="72"/>
                </a:lnTo>
                <a:lnTo>
                  <a:pt x="72" y="64"/>
                </a:lnTo>
                <a:lnTo>
                  <a:pt x="67" y="56"/>
                </a:lnTo>
                <a:lnTo>
                  <a:pt x="62" y="49"/>
                </a:lnTo>
                <a:lnTo>
                  <a:pt x="56" y="43"/>
                </a:lnTo>
                <a:lnTo>
                  <a:pt x="50" y="37"/>
                </a:lnTo>
                <a:lnTo>
                  <a:pt x="43" y="31"/>
                </a:lnTo>
                <a:lnTo>
                  <a:pt x="34" y="27"/>
                </a:lnTo>
                <a:lnTo>
                  <a:pt x="26" y="23"/>
                </a:lnTo>
                <a:lnTo>
                  <a:pt x="17" y="19"/>
                </a:lnTo>
                <a:lnTo>
                  <a:pt x="5" y="43"/>
                </a:lnTo>
                <a:lnTo>
                  <a:pt x="0" y="52"/>
                </a:lnTo>
                <a:lnTo>
                  <a:pt x="0" y="49"/>
                </a:lnTo>
                <a:lnTo>
                  <a:pt x="4" y="38"/>
                </a:lnTo>
                <a:lnTo>
                  <a:pt x="9" y="32"/>
                </a:lnTo>
                <a:lnTo>
                  <a:pt x="13" y="25"/>
                </a:lnTo>
                <a:lnTo>
                  <a:pt x="18" y="18"/>
                </a:lnTo>
                <a:lnTo>
                  <a:pt x="24" y="12"/>
                </a:lnTo>
                <a:lnTo>
                  <a:pt x="30" y="6"/>
                </a:lnTo>
                <a:lnTo>
                  <a:pt x="36" y="3"/>
                </a:lnTo>
                <a:lnTo>
                  <a:pt x="40" y="2"/>
                </a:lnTo>
                <a:lnTo>
                  <a:pt x="44" y="2"/>
                </a:lnTo>
                <a:lnTo>
                  <a:pt x="48" y="3"/>
                </a:lnTo>
                <a:lnTo>
                  <a:pt x="51" y="4"/>
                </a:lnTo>
                <a:lnTo>
                  <a:pt x="58" y="1"/>
                </a:lnTo>
                <a:lnTo>
                  <a:pt x="65" y="0"/>
                </a:lnTo>
                <a:lnTo>
                  <a:pt x="71" y="0"/>
                </a:lnTo>
                <a:lnTo>
                  <a:pt x="77" y="1"/>
                </a:lnTo>
                <a:lnTo>
                  <a:pt x="81" y="3"/>
                </a:lnTo>
                <a:lnTo>
                  <a:pt x="85" y="6"/>
                </a:lnTo>
                <a:lnTo>
                  <a:pt x="88" y="10"/>
                </a:lnTo>
                <a:lnTo>
                  <a:pt x="91" y="14"/>
                </a:lnTo>
                <a:lnTo>
                  <a:pt x="97" y="24"/>
                </a:lnTo>
                <a:lnTo>
                  <a:pt x="102" y="34"/>
                </a:lnTo>
                <a:lnTo>
                  <a:pt x="107" y="44"/>
                </a:lnTo>
                <a:lnTo>
                  <a:pt x="114" y="52"/>
                </a:lnTo>
                <a:close/>
              </a:path>
            </a:pathLst>
          </a:custGeom>
          <a:solidFill>
            <a:srgbClr val="006AA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280" name="Freeform 16"/>
          <p:cNvSpPr>
            <a:spLocks/>
          </p:cNvSpPr>
          <p:nvPr/>
        </p:nvSpPr>
        <p:spPr bwMode="auto">
          <a:xfrm>
            <a:off x="7329488" y="3316288"/>
            <a:ext cx="885825" cy="504825"/>
          </a:xfrm>
          <a:custGeom>
            <a:avLst/>
            <a:gdLst>
              <a:gd name="T0" fmla="*/ 2147483647 w 3345"/>
              <a:gd name="T1" fmla="*/ 2147483647 h 2223"/>
              <a:gd name="T2" fmla="*/ 2147483647 w 3345"/>
              <a:gd name="T3" fmla="*/ 2147483647 h 2223"/>
              <a:gd name="T4" fmla="*/ 2147483647 w 3345"/>
              <a:gd name="T5" fmla="*/ 2147483647 h 2223"/>
              <a:gd name="T6" fmla="*/ 2147483647 w 3345"/>
              <a:gd name="T7" fmla="*/ 2147483647 h 2223"/>
              <a:gd name="T8" fmla="*/ 2147483647 w 3345"/>
              <a:gd name="T9" fmla="*/ 2147483647 h 2223"/>
              <a:gd name="T10" fmla="*/ 2147483647 w 3345"/>
              <a:gd name="T11" fmla="*/ 2147483647 h 2223"/>
              <a:gd name="T12" fmla="*/ 2147483647 w 3345"/>
              <a:gd name="T13" fmla="*/ 2147483647 h 2223"/>
              <a:gd name="T14" fmla="*/ 2147483647 w 3345"/>
              <a:gd name="T15" fmla="*/ 2147483647 h 2223"/>
              <a:gd name="T16" fmla="*/ 2147483647 w 3345"/>
              <a:gd name="T17" fmla="*/ 2147483647 h 2223"/>
              <a:gd name="T18" fmla="*/ 2147483647 w 3345"/>
              <a:gd name="T19" fmla="*/ 2147483647 h 2223"/>
              <a:gd name="T20" fmla="*/ 2147483647 w 3345"/>
              <a:gd name="T21" fmla="*/ 2147483647 h 2223"/>
              <a:gd name="T22" fmla="*/ 2147483647 w 3345"/>
              <a:gd name="T23" fmla="*/ 2147483647 h 2223"/>
              <a:gd name="T24" fmla="*/ 2147483647 w 3345"/>
              <a:gd name="T25" fmla="*/ 2147483647 h 2223"/>
              <a:gd name="T26" fmla="*/ 2147483647 w 3345"/>
              <a:gd name="T27" fmla="*/ 2147483647 h 2223"/>
              <a:gd name="T28" fmla="*/ 2147483647 w 3345"/>
              <a:gd name="T29" fmla="*/ 2147483647 h 2223"/>
              <a:gd name="T30" fmla="*/ 2147483647 w 3345"/>
              <a:gd name="T31" fmla="*/ 2147483647 h 2223"/>
              <a:gd name="T32" fmla="*/ 2147483647 w 3345"/>
              <a:gd name="T33" fmla="*/ 2147483647 h 2223"/>
              <a:gd name="T34" fmla="*/ 2147483647 w 3345"/>
              <a:gd name="T35" fmla="*/ 2147483647 h 2223"/>
              <a:gd name="T36" fmla="*/ 2147483647 w 3345"/>
              <a:gd name="T37" fmla="*/ 2147483647 h 2223"/>
              <a:gd name="T38" fmla="*/ 2147483647 w 3345"/>
              <a:gd name="T39" fmla="*/ 2147483647 h 2223"/>
              <a:gd name="T40" fmla="*/ 2147483647 w 3345"/>
              <a:gd name="T41" fmla="*/ 2147483647 h 2223"/>
              <a:gd name="T42" fmla="*/ 2147483647 w 3345"/>
              <a:gd name="T43" fmla="*/ 2147483647 h 2223"/>
              <a:gd name="T44" fmla="*/ 2147483647 w 3345"/>
              <a:gd name="T45" fmla="*/ 2147483647 h 2223"/>
              <a:gd name="T46" fmla="*/ 2147483647 w 3345"/>
              <a:gd name="T47" fmla="*/ 2147483647 h 2223"/>
              <a:gd name="T48" fmla="*/ 2147483647 w 3345"/>
              <a:gd name="T49" fmla="*/ 2147483647 h 2223"/>
              <a:gd name="T50" fmla="*/ 2147483647 w 3345"/>
              <a:gd name="T51" fmla="*/ 2147483647 h 2223"/>
              <a:gd name="T52" fmla="*/ 2147483647 w 3345"/>
              <a:gd name="T53" fmla="*/ 2147483647 h 2223"/>
              <a:gd name="T54" fmla="*/ 2147483647 w 3345"/>
              <a:gd name="T55" fmla="*/ 2147483647 h 2223"/>
              <a:gd name="T56" fmla="*/ 2147483647 w 3345"/>
              <a:gd name="T57" fmla="*/ 2147483647 h 2223"/>
              <a:gd name="T58" fmla="*/ 2147483647 w 3345"/>
              <a:gd name="T59" fmla="*/ 2147483647 h 2223"/>
              <a:gd name="T60" fmla="*/ 2147483647 w 3345"/>
              <a:gd name="T61" fmla="*/ 2147483647 h 2223"/>
              <a:gd name="T62" fmla="*/ 2147483647 w 3345"/>
              <a:gd name="T63" fmla="*/ 2147483647 h 2223"/>
              <a:gd name="T64" fmla="*/ 2147483647 w 3345"/>
              <a:gd name="T65" fmla="*/ 2147483647 h 2223"/>
              <a:gd name="T66" fmla="*/ 2147483647 w 3345"/>
              <a:gd name="T67" fmla="*/ 2147483647 h 2223"/>
              <a:gd name="T68" fmla="*/ 2147483647 w 3345"/>
              <a:gd name="T69" fmla="*/ 2147483647 h 2223"/>
              <a:gd name="T70" fmla="*/ 2147483647 w 3345"/>
              <a:gd name="T71" fmla="*/ 2147483647 h 2223"/>
              <a:gd name="T72" fmla="*/ 2147483647 w 3345"/>
              <a:gd name="T73" fmla="*/ 2147483647 h 2223"/>
              <a:gd name="T74" fmla="*/ 2147483647 w 3345"/>
              <a:gd name="T75" fmla="*/ 2147483647 h 2223"/>
              <a:gd name="T76" fmla="*/ 2147483647 w 3345"/>
              <a:gd name="T77" fmla="*/ 2147483647 h 2223"/>
              <a:gd name="T78" fmla="*/ 2147483647 w 3345"/>
              <a:gd name="T79" fmla="*/ 2147483647 h 2223"/>
              <a:gd name="T80" fmla="*/ 2147483647 w 3345"/>
              <a:gd name="T81" fmla="*/ 2147483647 h 2223"/>
              <a:gd name="T82" fmla="*/ 2147483647 w 3345"/>
              <a:gd name="T83" fmla="*/ 2147483647 h 2223"/>
              <a:gd name="T84" fmla="*/ 2147483647 w 3345"/>
              <a:gd name="T85" fmla="*/ 2147483647 h 2223"/>
              <a:gd name="T86" fmla="*/ 2147483647 w 3345"/>
              <a:gd name="T87" fmla="*/ 2147483647 h 2223"/>
              <a:gd name="T88" fmla="*/ 2147483647 w 3345"/>
              <a:gd name="T89" fmla="*/ 2147483647 h 2223"/>
              <a:gd name="T90" fmla="*/ 2147483647 w 3345"/>
              <a:gd name="T91" fmla="*/ 2147483647 h 2223"/>
              <a:gd name="T92" fmla="*/ 2147483647 w 3345"/>
              <a:gd name="T93" fmla="*/ 2147483647 h 2223"/>
              <a:gd name="T94" fmla="*/ 2147483647 w 3345"/>
              <a:gd name="T95" fmla="*/ 2147483647 h 2223"/>
              <a:gd name="T96" fmla="*/ 2147483647 w 3345"/>
              <a:gd name="T97" fmla="*/ 2147483647 h 2223"/>
              <a:gd name="T98" fmla="*/ 2147483647 w 3345"/>
              <a:gd name="T99" fmla="*/ 2147483647 h 2223"/>
              <a:gd name="T100" fmla="*/ 2147483647 w 3345"/>
              <a:gd name="T101" fmla="*/ 2147483647 h 2223"/>
              <a:gd name="T102" fmla="*/ 2147483647 w 3345"/>
              <a:gd name="T103" fmla="*/ 2147483647 h 2223"/>
              <a:gd name="T104" fmla="*/ 2147483647 w 3345"/>
              <a:gd name="T105" fmla="*/ 2147483647 h 2223"/>
              <a:gd name="T106" fmla="*/ 2147483647 w 3345"/>
              <a:gd name="T107" fmla="*/ 2147483647 h 2223"/>
              <a:gd name="T108" fmla="*/ 2147483647 w 3345"/>
              <a:gd name="T109" fmla="*/ 2147483647 h 2223"/>
              <a:gd name="T110" fmla="*/ 2147483647 w 3345"/>
              <a:gd name="T111" fmla="*/ 2147483647 h 2223"/>
              <a:gd name="T112" fmla="*/ 2147483647 w 3345"/>
              <a:gd name="T113" fmla="*/ 2147483647 h 2223"/>
              <a:gd name="T114" fmla="*/ 2147483647 w 3345"/>
              <a:gd name="T115" fmla="*/ 2147483647 h 2223"/>
              <a:gd name="T116" fmla="*/ 2147483647 w 3345"/>
              <a:gd name="T117" fmla="*/ 2147483647 h 2223"/>
              <a:gd name="T118" fmla="*/ 2147483647 w 3345"/>
              <a:gd name="T119" fmla="*/ 2147483647 h 2223"/>
              <a:gd name="T120" fmla="*/ 2147483647 w 3345"/>
              <a:gd name="T121" fmla="*/ 2147483647 h 222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345"/>
              <a:gd name="T184" fmla="*/ 0 h 2223"/>
              <a:gd name="T185" fmla="*/ 3345 w 3345"/>
              <a:gd name="T186" fmla="*/ 2223 h 222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345" h="2223">
                <a:moveTo>
                  <a:pt x="2329" y="489"/>
                </a:moveTo>
                <a:lnTo>
                  <a:pt x="2339" y="495"/>
                </a:lnTo>
                <a:lnTo>
                  <a:pt x="2349" y="501"/>
                </a:lnTo>
                <a:lnTo>
                  <a:pt x="2360" y="506"/>
                </a:lnTo>
                <a:lnTo>
                  <a:pt x="2370" y="510"/>
                </a:lnTo>
                <a:lnTo>
                  <a:pt x="2381" y="513"/>
                </a:lnTo>
                <a:lnTo>
                  <a:pt x="2392" y="516"/>
                </a:lnTo>
                <a:lnTo>
                  <a:pt x="2403" y="517"/>
                </a:lnTo>
                <a:lnTo>
                  <a:pt x="2413" y="518"/>
                </a:lnTo>
                <a:lnTo>
                  <a:pt x="2424" y="519"/>
                </a:lnTo>
                <a:lnTo>
                  <a:pt x="2435" y="519"/>
                </a:lnTo>
                <a:lnTo>
                  <a:pt x="2445" y="518"/>
                </a:lnTo>
                <a:lnTo>
                  <a:pt x="2457" y="517"/>
                </a:lnTo>
                <a:lnTo>
                  <a:pt x="2478" y="513"/>
                </a:lnTo>
                <a:lnTo>
                  <a:pt x="2499" y="508"/>
                </a:lnTo>
                <a:lnTo>
                  <a:pt x="2520" y="501"/>
                </a:lnTo>
                <a:lnTo>
                  <a:pt x="2541" y="493"/>
                </a:lnTo>
                <a:lnTo>
                  <a:pt x="2563" y="484"/>
                </a:lnTo>
                <a:lnTo>
                  <a:pt x="2583" y="476"/>
                </a:lnTo>
                <a:lnTo>
                  <a:pt x="2623" y="457"/>
                </a:lnTo>
                <a:lnTo>
                  <a:pt x="2662" y="441"/>
                </a:lnTo>
                <a:lnTo>
                  <a:pt x="2813" y="284"/>
                </a:lnTo>
                <a:lnTo>
                  <a:pt x="2834" y="284"/>
                </a:lnTo>
                <a:lnTo>
                  <a:pt x="2855" y="284"/>
                </a:lnTo>
                <a:lnTo>
                  <a:pt x="2875" y="285"/>
                </a:lnTo>
                <a:lnTo>
                  <a:pt x="2896" y="287"/>
                </a:lnTo>
                <a:lnTo>
                  <a:pt x="2916" y="289"/>
                </a:lnTo>
                <a:lnTo>
                  <a:pt x="2935" y="293"/>
                </a:lnTo>
                <a:lnTo>
                  <a:pt x="2955" y="297"/>
                </a:lnTo>
                <a:lnTo>
                  <a:pt x="2973" y="302"/>
                </a:lnTo>
                <a:lnTo>
                  <a:pt x="2992" y="308"/>
                </a:lnTo>
                <a:lnTo>
                  <a:pt x="3010" y="314"/>
                </a:lnTo>
                <a:lnTo>
                  <a:pt x="3028" y="321"/>
                </a:lnTo>
                <a:lnTo>
                  <a:pt x="3045" y="329"/>
                </a:lnTo>
                <a:lnTo>
                  <a:pt x="3062" y="337"/>
                </a:lnTo>
                <a:lnTo>
                  <a:pt x="3079" y="346"/>
                </a:lnTo>
                <a:lnTo>
                  <a:pt x="3096" y="356"/>
                </a:lnTo>
                <a:lnTo>
                  <a:pt x="3111" y="366"/>
                </a:lnTo>
                <a:lnTo>
                  <a:pt x="3143" y="387"/>
                </a:lnTo>
                <a:lnTo>
                  <a:pt x="3174" y="409"/>
                </a:lnTo>
                <a:lnTo>
                  <a:pt x="3204" y="433"/>
                </a:lnTo>
                <a:lnTo>
                  <a:pt x="3234" y="458"/>
                </a:lnTo>
                <a:lnTo>
                  <a:pt x="3290" y="511"/>
                </a:lnTo>
                <a:lnTo>
                  <a:pt x="3345" y="564"/>
                </a:lnTo>
                <a:lnTo>
                  <a:pt x="3327" y="582"/>
                </a:lnTo>
                <a:lnTo>
                  <a:pt x="3310" y="598"/>
                </a:lnTo>
                <a:lnTo>
                  <a:pt x="3291" y="613"/>
                </a:lnTo>
                <a:lnTo>
                  <a:pt x="3273" y="626"/>
                </a:lnTo>
                <a:lnTo>
                  <a:pt x="3253" y="637"/>
                </a:lnTo>
                <a:lnTo>
                  <a:pt x="3234" y="647"/>
                </a:lnTo>
                <a:lnTo>
                  <a:pt x="3214" y="656"/>
                </a:lnTo>
                <a:lnTo>
                  <a:pt x="3195" y="663"/>
                </a:lnTo>
                <a:lnTo>
                  <a:pt x="3174" y="670"/>
                </a:lnTo>
                <a:lnTo>
                  <a:pt x="3152" y="675"/>
                </a:lnTo>
                <a:lnTo>
                  <a:pt x="3132" y="679"/>
                </a:lnTo>
                <a:lnTo>
                  <a:pt x="3110" y="683"/>
                </a:lnTo>
                <a:lnTo>
                  <a:pt x="3088" y="685"/>
                </a:lnTo>
                <a:lnTo>
                  <a:pt x="3067" y="687"/>
                </a:lnTo>
                <a:lnTo>
                  <a:pt x="3045" y="688"/>
                </a:lnTo>
                <a:lnTo>
                  <a:pt x="3023" y="688"/>
                </a:lnTo>
                <a:lnTo>
                  <a:pt x="2977" y="688"/>
                </a:lnTo>
                <a:lnTo>
                  <a:pt x="2932" y="686"/>
                </a:lnTo>
                <a:lnTo>
                  <a:pt x="2886" y="683"/>
                </a:lnTo>
                <a:lnTo>
                  <a:pt x="2839" y="680"/>
                </a:lnTo>
                <a:lnTo>
                  <a:pt x="2793" y="677"/>
                </a:lnTo>
                <a:lnTo>
                  <a:pt x="2746" y="676"/>
                </a:lnTo>
                <a:lnTo>
                  <a:pt x="2722" y="676"/>
                </a:lnTo>
                <a:lnTo>
                  <a:pt x="2699" y="676"/>
                </a:lnTo>
                <a:lnTo>
                  <a:pt x="2676" y="677"/>
                </a:lnTo>
                <a:lnTo>
                  <a:pt x="2653" y="678"/>
                </a:lnTo>
                <a:lnTo>
                  <a:pt x="2642" y="689"/>
                </a:lnTo>
                <a:lnTo>
                  <a:pt x="2631" y="700"/>
                </a:lnTo>
                <a:lnTo>
                  <a:pt x="2621" y="712"/>
                </a:lnTo>
                <a:lnTo>
                  <a:pt x="2611" y="724"/>
                </a:lnTo>
                <a:lnTo>
                  <a:pt x="2602" y="738"/>
                </a:lnTo>
                <a:lnTo>
                  <a:pt x="2593" y="751"/>
                </a:lnTo>
                <a:lnTo>
                  <a:pt x="2585" y="765"/>
                </a:lnTo>
                <a:lnTo>
                  <a:pt x="2579" y="779"/>
                </a:lnTo>
                <a:lnTo>
                  <a:pt x="2574" y="793"/>
                </a:lnTo>
                <a:lnTo>
                  <a:pt x="2570" y="808"/>
                </a:lnTo>
                <a:lnTo>
                  <a:pt x="2568" y="823"/>
                </a:lnTo>
                <a:lnTo>
                  <a:pt x="2567" y="838"/>
                </a:lnTo>
                <a:lnTo>
                  <a:pt x="2569" y="854"/>
                </a:lnTo>
                <a:lnTo>
                  <a:pt x="2572" y="870"/>
                </a:lnTo>
                <a:lnTo>
                  <a:pt x="2574" y="877"/>
                </a:lnTo>
                <a:lnTo>
                  <a:pt x="2577" y="885"/>
                </a:lnTo>
                <a:lnTo>
                  <a:pt x="2581" y="893"/>
                </a:lnTo>
                <a:lnTo>
                  <a:pt x="2585" y="901"/>
                </a:lnTo>
                <a:lnTo>
                  <a:pt x="2682" y="915"/>
                </a:lnTo>
                <a:lnTo>
                  <a:pt x="2681" y="922"/>
                </a:lnTo>
                <a:lnTo>
                  <a:pt x="2680" y="929"/>
                </a:lnTo>
                <a:lnTo>
                  <a:pt x="2680" y="936"/>
                </a:lnTo>
                <a:lnTo>
                  <a:pt x="2681" y="944"/>
                </a:lnTo>
                <a:lnTo>
                  <a:pt x="2685" y="961"/>
                </a:lnTo>
                <a:lnTo>
                  <a:pt x="2689" y="980"/>
                </a:lnTo>
                <a:lnTo>
                  <a:pt x="2693" y="999"/>
                </a:lnTo>
                <a:lnTo>
                  <a:pt x="2696" y="1018"/>
                </a:lnTo>
                <a:lnTo>
                  <a:pt x="2697" y="1028"/>
                </a:lnTo>
                <a:lnTo>
                  <a:pt x="2698" y="1038"/>
                </a:lnTo>
                <a:lnTo>
                  <a:pt x="2697" y="1047"/>
                </a:lnTo>
                <a:lnTo>
                  <a:pt x="2696" y="1057"/>
                </a:lnTo>
                <a:lnTo>
                  <a:pt x="2678" y="1064"/>
                </a:lnTo>
                <a:lnTo>
                  <a:pt x="2660" y="1070"/>
                </a:lnTo>
                <a:lnTo>
                  <a:pt x="2642" y="1076"/>
                </a:lnTo>
                <a:lnTo>
                  <a:pt x="2623" y="1080"/>
                </a:lnTo>
                <a:lnTo>
                  <a:pt x="2605" y="1083"/>
                </a:lnTo>
                <a:lnTo>
                  <a:pt x="2586" y="1086"/>
                </a:lnTo>
                <a:lnTo>
                  <a:pt x="2568" y="1088"/>
                </a:lnTo>
                <a:lnTo>
                  <a:pt x="2549" y="1089"/>
                </a:lnTo>
                <a:lnTo>
                  <a:pt x="2531" y="1089"/>
                </a:lnTo>
                <a:lnTo>
                  <a:pt x="2512" y="1088"/>
                </a:lnTo>
                <a:lnTo>
                  <a:pt x="2494" y="1087"/>
                </a:lnTo>
                <a:lnTo>
                  <a:pt x="2476" y="1085"/>
                </a:lnTo>
                <a:lnTo>
                  <a:pt x="2458" y="1083"/>
                </a:lnTo>
                <a:lnTo>
                  <a:pt x="2439" y="1080"/>
                </a:lnTo>
                <a:lnTo>
                  <a:pt x="2420" y="1076"/>
                </a:lnTo>
                <a:lnTo>
                  <a:pt x="2403" y="1072"/>
                </a:lnTo>
                <a:lnTo>
                  <a:pt x="2384" y="1067"/>
                </a:lnTo>
                <a:lnTo>
                  <a:pt x="2367" y="1062"/>
                </a:lnTo>
                <a:lnTo>
                  <a:pt x="2349" y="1056"/>
                </a:lnTo>
                <a:lnTo>
                  <a:pt x="2332" y="1050"/>
                </a:lnTo>
                <a:lnTo>
                  <a:pt x="2297" y="1036"/>
                </a:lnTo>
                <a:lnTo>
                  <a:pt x="2263" y="1021"/>
                </a:lnTo>
                <a:lnTo>
                  <a:pt x="2229" y="1004"/>
                </a:lnTo>
                <a:lnTo>
                  <a:pt x="2197" y="987"/>
                </a:lnTo>
                <a:lnTo>
                  <a:pt x="2165" y="967"/>
                </a:lnTo>
                <a:lnTo>
                  <a:pt x="2134" y="948"/>
                </a:lnTo>
                <a:lnTo>
                  <a:pt x="2134" y="942"/>
                </a:lnTo>
                <a:lnTo>
                  <a:pt x="2133" y="937"/>
                </a:lnTo>
                <a:lnTo>
                  <a:pt x="2131" y="932"/>
                </a:lnTo>
                <a:lnTo>
                  <a:pt x="2128" y="927"/>
                </a:lnTo>
                <a:lnTo>
                  <a:pt x="2120" y="918"/>
                </a:lnTo>
                <a:lnTo>
                  <a:pt x="2111" y="910"/>
                </a:lnTo>
                <a:lnTo>
                  <a:pt x="2107" y="906"/>
                </a:lnTo>
                <a:lnTo>
                  <a:pt x="2102" y="901"/>
                </a:lnTo>
                <a:lnTo>
                  <a:pt x="2099" y="897"/>
                </a:lnTo>
                <a:lnTo>
                  <a:pt x="2096" y="892"/>
                </a:lnTo>
                <a:lnTo>
                  <a:pt x="2095" y="887"/>
                </a:lnTo>
                <a:lnTo>
                  <a:pt x="2095" y="881"/>
                </a:lnTo>
                <a:lnTo>
                  <a:pt x="2097" y="875"/>
                </a:lnTo>
                <a:lnTo>
                  <a:pt x="2100" y="868"/>
                </a:lnTo>
                <a:lnTo>
                  <a:pt x="2109" y="864"/>
                </a:lnTo>
                <a:lnTo>
                  <a:pt x="2117" y="861"/>
                </a:lnTo>
                <a:lnTo>
                  <a:pt x="2127" y="858"/>
                </a:lnTo>
                <a:lnTo>
                  <a:pt x="2136" y="856"/>
                </a:lnTo>
                <a:lnTo>
                  <a:pt x="2157" y="851"/>
                </a:lnTo>
                <a:lnTo>
                  <a:pt x="2177" y="846"/>
                </a:lnTo>
                <a:lnTo>
                  <a:pt x="2186" y="843"/>
                </a:lnTo>
                <a:lnTo>
                  <a:pt x="2193" y="839"/>
                </a:lnTo>
                <a:lnTo>
                  <a:pt x="2200" y="834"/>
                </a:lnTo>
                <a:lnTo>
                  <a:pt x="2206" y="828"/>
                </a:lnTo>
                <a:lnTo>
                  <a:pt x="2208" y="824"/>
                </a:lnTo>
                <a:lnTo>
                  <a:pt x="2211" y="820"/>
                </a:lnTo>
                <a:lnTo>
                  <a:pt x="2212" y="816"/>
                </a:lnTo>
                <a:lnTo>
                  <a:pt x="2214" y="811"/>
                </a:lnTo>
                <a:lnTo>
                  <a:pt x="2214" y="800"/>
                </a:lnTo>
                <a:lnTo>
                  <a:pt x="2213" y="787"/>
                </a:lnTo>
                <a:lnTo>
                  <a:pt x="2198" y="781"/>
                </a:lnTo>
                <a:lnTo>
                  <a:pt x="2185" y="776"/>
                </a:lnTo>
                <a:lnTo>
                  <a:pt x="2171" y="772"/>
                </a:lnTo>
                <a:lnTo>
                  <a:pt x="2158" y="769"/>
                </a:lnTo>
                <a:lnTo>
                  <a:pt x="2144" y="768"/>
                </a:lnTo>
                <a:lnTo>
                  <a:pt x="2130" y="767"/>
                </a:lnTo>
                <a:lnTo>
                  <a:pt x="2117" y="767"/>
                </a:lnTo>
                <a:lnTo>
                  <a:pt x="2102" y="767"/>
                </a:lnTo>
                <a:lnTo>
                  <a:pt x="2089" y="769"/>
                </a:lnTo>
                <a:lnTo>
                  <a:pt x="2076" y="771"/>
                </a:lnTo>
                <a:lnTo>
                  <a:pt x="2062" y="774"/>
                </a:lnTo>
                <a:lnTo>
                  <a:pt x="2049" y="778"/>
                </a:lnTo>
                <a:lnTo>
                  <a:pt x="2021" y="787"/>
                </a:lnTo>
                <a:lnTo>
                  <a:pt x="1995" y="798"/>
                </a:lnTo>
                <a:lnTo>
                  <a:pt x="1969" y="810"/>
                </a:lnTo>
                <a:lnTo>
                  <a:pt x="1943" y="824"/>
                </a:lnTo>
                <a:lnTo>
                  <a:pt x="1917" y="839"/>
                </a:lnTo>
                <a:lnTo>
                  <a:pt x="1891" y="856"/>
                </a:lnTo>
                <a:lnTo>
                  <a:pt x="1842" y="887"/>
                </a:lnTo>
                <a:lnTo>
                  <a:pt x="1796" y="915"/>
                </a:lnTo>
                <a:lnTo>
                  <a:pt x="1802" y="921"/>
                </a:lnTo>
                <a:lnTo>
                  <a:pt x="1806" y="927"/>
                </a:lnTo>
                <a:lnTo>
                  <a:pt x="1808" y="932"/>
                </a:lnTo>
                <a:lnTo>
                  <a:pt x="1809" y="938"/>
                </a:lnTo>
                <a:lnTo>
                  <a:pt x="1808" y="947"/>
                </a:lnTo>
                <a:lnTo>
                  <a:pt x="1805" y="957"/>
                </a:lnTo>
                <a:lnTo>
                  <a:pt x="1804" y="961"/>
                </a:lnTo>
                <a:lnTo>
                  <a:pt x="1804" y="966"/>
                </a:lnTo>
                <a:lnTo>
                  <a:pt x="1804" y="971"/>
                </a:lnTo>
                <a:lnTo>
                  <a:pt x="1805" y="975"/>
                </a:lnTo>
                <a:lnTo>
                  <a:pt x="1808" y="981"/>
                </a:lnTo>
                <a:lnTo>
                  <a:pt x="1813" y="986"/>
                </a:lnTo>
                <a:lnTo>
                  <a:pt x="1820" y="991"/>
                </a:lnTo>
                <a:lnTo>
                  <a:pt x="1830" y="996"/>
                </a:lnTo>
                <a:lnTo>
                  <a:pt x="1848" y="978"/>
                </a:lnTo>
                <a:lnTo>
                  <a:pt x="1868" y="963"/>
                </a:lnTo>
                <a:lnTo>
                  <a:pt x="1878" y="957"/>
                </a:lnTo>
                <a:lnTo>
                  <a:pt x="1888" y="950"/>
                </a:lnTo>
                <a:lnTo>
                  <a:pt x="1899" y="945"/>
                </a:lnTo>
                <a:lnTo>
                  <a:pt x="1910" y="939"/>
                </a:lnTo>
                <a:lnTo>
                  <a:pt x="1920" y="934"/>
                </a:lnTo>
                <a:lnTo>
                  <a:pt x="1932" y="930"/>
                </a:lnTo>
                <a:lnTo>
                  <a:pt x="1943" y="926"/>
                </a:lnTo>
                <a:lnTo>
                  <a:pt x="1955" y="923"/>
                </a:lnTo>
                <a:lnTo>
                  <a:pt x="1967" y="920"/>
                </a:lnTo>
                <a:lnTo>
                  <a:pt x="1979" y="918"/>
                </a:lnTo>
                <a:lnTo>
                  <a:pt x="1991" y="916"/>
                </a:lnTo>
                <a:lnTo>
                  <a:pt x="2004" y="915"/>
                </a:lnTo>
                <a:lnTo>
                  <a:pt x="2011" y="932"/>
                </a:lnTo>
                <a:lnTo>
                  <a:pt x="2019" y="948"/>
                </a:lnTo>
                <a:lnTo>
                  <a:pt x="2028" y="963"/>
                </a:lnTo>
                <a:lnTo>
                  <a:pt x="2038" y="977"/>
                </a:lnTo>
                <a:lnTo>
                  <a:pt x="2048" y="992"/>
                </a:lnTo>
                <a:lnTo>
                  <a:pt x="2058" y="1005"/>
                </a:lnTo>
                <a:lnTo>
                  <a:pt x="2070" y="1017"/>
                </a:lnTo>
                <a:lnTo>
                  <a:pt x="2081" y="1028"/>
                </a:lnTo>
                <a:lnTo>
                  <a:pt x="2093" y="1039"/>
                </a:lnTo>
                <a:lnTo>
                  <a:pt x="2107" y="1050"/>
                </a:lnTo>
                <a:lnTo>
                  <a:pt x="2120" y="1059"/>
                </a:lnTo>
                <a:lnTo>
                  <a:pt x="2133" y="1069"/>
                </a:lnTo>
                <a:lnTo>
                  <a:pt x="2161" y="1086"/>
                </a:lnTo>
                <a:lnTo>
                  <a:pt x="2190" y="1101"/>
                </a:lnTo>
                <a:lnTo>
                  <a:pt x="2220" y="1116"/>
                </a:lnTo>
                <a:lnTo>
                  <a:pt x="2251" y="1130"/>
                </a:lnTo>
                <a:lnTo>
                  <a:pt x="2281" y="1142"/>
                </a:lnTo>
                <a:lnTo>
                  <a:pt x="2310" y="1153"/>
                </a:lnTo>
                <a:lnTo>
                  <a:pt x="2339" y="1165"/>
                </a:lnTo>
                <a:lnTo>
                  <a:pt x="2368" y="1176"/>
                </a:lnTo>
                <a:lnTo>
                  <a:pt x="2395" y="1187"/>
                </a:lnTo>
                <a:lnTo>
                  <a:pt x="2420" y="1199"/>
                </a:lnTo>
                <a:lnTo>
                  <a:pt x="2408" y="1218"/>
                </a:lnTo>
                <a:lnTo>
                  <a:pt x="2398" y="1237"/>
                </a:lnTo>
                <a:lnTo>
                  <a:pt x="2387" y="1256"/>
                </a:lnTo>
                <a:lnTo>
                  <a:pt x="2377" y="1275"/>
                </a:lnTo>
                <a:lnTo>
                  <a:pt x="2368" y="1295"/>
                </a:lnTo>
                <a:lnTo>
                  <a:pt x="2360" y="1315"/>
                </a:lnTo>
                <a:lnTo>
                  <a:pt x="2352" y="1335"/>
                </a:lnTo>
                <a:lnTo>
                  <a:pt x="2344" y="1355"/>
                </a:lnTo>
                <a:lnTo>
                  <a:pt x="2331" y="1397"/>
                </a:lnTo>
                <a:lnTo>
                  <a:pt x="2320" y="1439"/>
                </a:lnTo>
                <a:lnTo>
                  <a:pt x="2309" y="1482"/>
                </a:lnTo>
                <a:lnTo>
                  <a:pt x="2300" y="1526"/>
                </a:lnTo>
                <a:lnTo>
                  <a:pt x="2285" y="1615"/>
                </a:lnTo>
                <a:lnTo>
                  <a:pt x="2269" y="1703"/>
                </a:lnTo>
                <a:lnTo>
                  <a:pt x="2261" y="1748"/>
                </a:lnTo>
                <a:lnTo>
                  <a:pt x="2253" y="1791"/>
                </a:lnTo>
                <a:lnTo>
                  <a:pt x="2242" y="1834"/>
                </a:lnTo>
                <a:lnTo>
                  <a:pt x="2231" y="1878"/>
                </a:lnTo>
                <a:lnTo>
                  <a:pt x="2234" y="1862"/>
                </a:lnTo>
                <a:lnTo>
                  <a:pt x="2236" y="1848"/>
                </a:lnTo>
                <a:lnTo>
                  <a:pt x="2237" y="1838"/>
                </a:lnTo>
                <a:lnTo>
                  <a:pt x="2236" y="1828"/>
                </a:lnTo>
                <a:lnTo>
                  <a:pt x="2233" y="1819"/>
                </a:lnTo>
                <a:lnTo>
                  <a:pt x="2229" y="1809"/>
                </a:lnTo>
                <a:lnTo>
                  <a:pt x="2222" y="1797"/>
                </a:lnTo>
                <a:lnTo>
                  <a:pt x="2213" y="1783"/>
                </a:lnTo>
                <a:lnTo>
                  <a:pt x="2134" y="1830"/>
                </a:lnTo>
                <a:lnTo>
                  <a:pt x="2138" y="1829"/>
                </a:lnTo>
                <a:lnTo>
                  <a:pt x="2142" y="1827"/>
                </a:lnTo>
                <a:lnTo>
                  <a:pt x="2144" y="1825"/>
                </a:lnTo>
                <a:lnTo>
                  <a:pt x="2146" y="1823"/>
                </a:lnTo>
                <a:lnTo>
                  <a:pt x="2150" y="1817"/>
                </a:lnTo>
                <a:lnTo>
                  <a:pt x="2152" y="1810"/>
                </a:lnTo>
                <a:lnTo>
                  <a:pt x="2154" y="1796"/>
                </a:lnTo>
                <a:lnTo>
                  <a:pt x="2154" y="1783"/>
                </a:lnTo>
                <a:lnTo>
                  <a:pt x="2149" y="1774"/>
                </a:lnTo>
                <a:lnTo>
                  <a:pt x="2144" y="1768"/>
                </a:lnTo>
                <a:lnTo>
                  <a:pt x="2138" y="1763"/>
                </a:lnTo>
                <a:lnTo>
                  <a:pt x="2133" y="1759"/>
                </a:lnTo>
                <a:lnTo>
                  <a:pt x="2128" y="1757"/>
                </a:lnTo>
                <a:lnTo>
                  <a:pt x="2123" y="1757"/>
                </a:lnTo>
                <a:lnTo>
                  <a:pt x="2118" y="1757"/>
                </a:lnTo>
                <a:lnTo>
                  <a:pt x="2113" y="1758"/>
                </a:lnTo>
                <a:lnTo>
                  <a:pt x="2093" y="1770"/>
                </a:lnTo>
                <a:lnTo>
                  <a:pt x="2072" y="1783"/>
                </a:lnTo>
                <a:lnTo>
                  <a:pt x="2052" y="1797"/>
                </a:lnTo>
                <a:lnTo>
                  <a:pt x="2018" y="1716"/>
                </a:lnTo>
                <a:lnTo>
                  <a:pt x="1970" y="1769"/>
                </a:lnTo>
                <a:lnTo>
                  <a:pt x="1972" y="1765"/>
                </a:lnTo>
                <a:lnTo>
                  <a:pt x="1972" y="1761"/>
                </a:lnTo>
                <a:lnTo>
                  <a:pt x="1972" y="1757"/>
                </a:lnTo>
                <a:lnTo>
                  <a:pt x="1971" y="1753"/>
                </a:lnTo>
                <a:lnTo>
                  <a:pt x="1968" y="1747"/>
                </a:lnTo>
                <a:lnTo>
                  <a:pt x="1962" y="1741"/>
                </a:lnTo>
                <a:lnTo>
                  <a:pt x="1949" y="1729"/>
                </a:lnTo>
                <a:lnTo>
                  <a:pt x="1936" y="1716"/>
                </a:lnTo>
                <a:lnTo>
                  <a:pt x="1810" y="1849"/>
                </a:lnTo>
                <a:lnTo>
                  <a:pt x="1811" y="1843"/>
                </a:lnTo>
                <a:lnTo>
                  <a:pt x="1812" y="1837"/>
                </a:lnTo>
                <a:lnTo>
                  <a:pt x="1813" y="1831"/>
                </a:lnTo>
                <a:lnTo>
                  <a:pt x="1815" y="1825"/>
                </a:lnTo>
                <a:lnTo>
                  <a:pt x="1821" y="1813"/>
                </a:lnTo>
                <a:lnTo>
                  <a:pt x="1829" y="1802"/>
                </a:lnTo>
                <a:lnTo>
                  <a:pt x="1845" y="1780"/>
                </a:lnTo>
                <a:lnTo>
                  <a:pt x="1862" y="1758"/>
                </a:lnTo>
                <a:lnTo>
                  <a:pt x="1869" y="1748"/>
                </a:lnTo>
                <a:lnTo>
                  <a:pt x="1874" y="1737"/>
                </a:lnTo>
                <a:lnTo>
                  <a:pt x="1876" y="1731"/>
                </a:lnTo>
                <a:lnTo>
                  <a:pt x="1877" y="1726"/>
                </a:lnTo>
                <a:lnTo>
                  <a:pt x="1878" y="1721"/>
                </a:lnTo>
                <a:lnTo>
                  <a:pt x="1878" y="1716"/>
                </a:lnTo>
                <a:lnTo>
                  <a:pt x="1877" y="1710"/>
                </a:lnTo>
                <a:lnTo>
                  <a:pt x="1875" y="1705"/>
                </a:lnTo>
                <a:lnTo>
                  <a:pt x="1873" y="1700"/>
                </a:lnTo>
                <a:lnTo>
                  <a:pt x="1869" y="1695"/>
                </a:lnTo>
                <a:lnTo>
                  <a:pt x="1865" y="1690"/>
                </a:lnTo>
                <a:lnTo>
                  <a:pt x="1859" y="1684"/>
                </a:lnTo>
                <a:lnTo>
                  <a:pt x="1852" y="1679"/>
                </a:lnTo>
                <a:lnTo>
                  <a:pt x="1844" y="1674"/>
                </a:lnTo>
                <a:lnTo>
                  <a:pt x="1835" y="1673"/>
                </a:lnTo>
                <a:lnTo>
                  <a:pt x="1827" y="1673"/>
                </a:lnTo>
                <a:lnTo>
                  <a:pt x="1818" y="1674"/>
                </a:lnTo>
                <a:lnTo>
                  <a:pt x="1811" y="1677"/>
                </a:lnTo>
                <a:lnTo>
                  <a:pt x="1803" y="1680"/>
                </a:lnTo>
                <a:lnTo>
                  <a:pt x="1796" y="1685"/>
                </a:lnTo>
                <a:lnTo>
                  <a:pt x="1790" y="1690"/>
                </a:lnTo>
                <a:lnTo>
                  <a:pt x="1783" y="1696"/>
                </a:lnTo>
                <a:lnTo>
                  <a:pt x="1772" y="1708"/>
                </a:lnTo>
                <a:lnTo>
                  <a:pt x="1762" y="1722"/>
                </a:lnTo>
                <a:lnTo>
                  <a:pt x="1754" y="1737"/>
                </a:lnTo>
                <a:lnTo>
                  <a:pt x="1747" y="1750"/>
                </a:lnTo>
                <a:lnTo>
                  <a:pt x="1748" y="1744"/>
                </a:lnTo>
                <a:lnTo>
                  <a:pt x="1750" y="1737"/>
                </a:lnTo>
                <a:lnTo>
                  <a:pt x="1752" y="1730"/>
                </a:lnTo>
                <a:lnTo>
                  <a:pt x="1756" y="1724"/>
                </a:lnTo>
                <a:lnTo>
                  <a:pt x="1762" y="1712"/>
                </a:lnTo>
                <a:lnTo>
                  <a:pt x="1770" y="1700"/>
                </a:lnTo>
                <a:lnTo>
                  <a:pt x="1787" y="1677"/>
                </a:lnTo>
                <a:lnTo>
                  <a:pt x="1807" y="1655"/>
                </a:lnTo>
                <a:lnTo>
                  <a:pt x="1815" y="1644"/>
                </a:lnTo>
                <a:lnTo>
                  <a:pt x="1824" y="1633"/>
                </a:lnTo>
                <a:lnTo>
                  <a:pt x="1830" y="1622"/>
                </a:lnTo>
                <a:lnTo>
                  <a:pt x="1835" y="1610"/>
                </a:lnTo>
                <a:lnTo>
                  <a:pt x="1836" y="1603"/>
                </a:lnTo>
                <a:lnTo>
                  <a:pt x="1837" y="1597"/>
                </a:lnTo>
                <a:lnTo>
                  <a:pt x="1838" y="1591"/>
                </a:lnTo>
                <a:lnTo>
                  <a:pt x="1838" y="1585"/>
                </a:lnTo>
                <a:lnTo>
                  <a:pt x="1837" y="1579"/>
                </a:lnTo>
                <a:lnTo>
                  <a:pt x="1835" y="1573"/>
                </a:lnTo>
                <a:lnTo>
                  <a:pt x="1833" y="1566"/>
                </a:lnTo>
                <a:lnTo>
                  <a:pt x="1830" y="1560"/>
                </a:lnTo>
                <a:lnTo>
                  <a:pt x="1809" y="1571"/>
                </a:lnTo>
                <a:lnTo>
                  <a:pt x="1789" y="1581"/>
                </a:lnTo>
                <a:lnTo>
                  <a:pt x="1770" y="1592"/>
                </a:lnTo>
                <a:lnTo>
                  <a:pt x="1754" y="1604"/>
                </a:lnTo>
                <a:lnTo>
                  <a:pt x="1737" y="1616"/>
                </a:lnTo>
                <a:lnTo>
                  <a:pt x="1722" y="1628"/>
                </a:lnTo>
                <a:lnTo>
                  <a:pt x="1707" y="1641"/>
                </a:lnTo>
                <a:lnTo>
                  <a:pt x="1694" y="1654"/>
                </a:lnTo>
                <a:lnTo>
                  <a:pt x="1681" y="1667"/>
                </a:lnTo>
                <a:lnTo>
                  <a:pt x="1669" y="1681"/>
                </a:lnTo>
                <a:lnTo>
                  <a:pt x="1657" y="1696"/>
                </a:lnTo>
                <a:lnTo>
                  <a:pt x="1645" y="1712"/>
                </a:lnTo>
                <a:lnTo>
                  <a:pt x="1635" y="1728"/>
                </a:lnTo>
                <a:lnTo>
                  <a:pt x="1624" y="1746"/>
                </a:lnTo>
                <a:lnTo>
                  <a:pt x="1613" y="1764"/>
                </a:lnTo>
                <a:lnTo>
                  <a:pt x="1602" y="1783"/>
                </a:lnTo>
                <a:lnTo>
                  <a:pt x="1602" y="1773"/>
                </a:lnTo>
                <a:lnTo>
                  <a:pt x="1603" y="1763"/>
                </a:lnTo>
                <a:lnTo>
                  <a:pt x="1605" y="1754"/>
                </a:lnTo>
                <a:lnTo>
                  <a:pt x="1608" y="1744"/>
                </a:lnTo>
                <a:lnTo>
                  <a:pt x="1613" y="1733"/>
                </a:lnTo>
                <a:lnTo>
                  <a:pt x="1618" y="1723"/>
                </a:lnTo>
                <a:lnTo>
                  <a:pt x="1623" y="1713"/>
                </a:lnTo>
                <a:lnTo>
                  <a:pt x="1629" y="1703"/>
                </a:lnTo>
                <a:lnTo>
                  <a:pt x="1658" y="1663"/>
                </a:lnTo>
                <a:lnTo>
                  <a:pt x="1687" y="1625"/>
                </a:lnTo>
                <a:lnTo>
                  <a:pt x="1700" y="1606"/>
                </a:lnTo>
                <a:lnTo>
                  <a:pt x="1709" y="1588"/>
                </a:lnTo>
                <a:lnTo>
                  <a:pt x="1713" y="1579"/>
                </a:lnTo>
                <a:lnTo>
                  <a:pt x="1716" y="1570"/>
                </a:lnTo>
                <a:lnTo>
                  <a:pt x="1719" y="1562"/>
                </a:lnTo>
                <a:lnTo>
                  <a:pt x="1720" y="1554"/>
                </a:lnTo>
                <a:lnTo>
                  <a:pt x="1719" y="1546"/>
                </a:lnTo>
                <a:lnTo>
                  <a:pt x="1716" y="1539"/>
                </a:lnTo>
                <a:lnTo>
                  <a:pt x="1713" y="1531"/>
                </a:lnTo>
                <a:lnTo>
                  <a:pt x="1708" y="1524"/>
                </a:lnTo>
                <a:lnTo>
                  <a:pt x="1701" y="1517"/>
                </a:lnTo>
                <a:lnTo>
                  <a:pt x="1693" y="1511"/>
                </a:lnTo>
                <a:lnTo>
                  <a:pt x="1683" y="1505"/>
                </a:lnTo>
                <a:lnTo>
                  <a:pt x="1670" y="1499"/>
                </a:lnTo>
                <a:lnTo>
                  <a:pt x="1652" y="1516"/>
                </a:lnTo>
                <a:lnTo>
                  <a:pt x="1635" y="1533"/>
                </a:lnTo>
                <a:lnTo>
                  <a:pt x="1620" y="1551"/>
                </a:lnTo>
                <a:lnTo>
                  <a:pt x="1605" y="1569"/>
                </a:lnTo>
                <a:lnTo>
                  <a:pt x="1593" y="1588"/>
                </a:lnTo>
                <a:lnTo>
                  <a:pt x="1581" y="1607"/>
                </a:lnTo>
                <a:lnTo>
                  <a:pt x="1570" y="1627"/>
                </a:lnTo>
                <a:lnTo>
                  <a:pt x="1560" y="1647"/>
                </a:lnTo>
                <a:lnTo>
                  <a:pt x="1552" y="1667"/>
                </a:lnTo>
                <a:lnTo>
                  <a:pt x="1544" y="1687"/>
                </a:lnTo>
                <a:lnTo>
                  <a:pt x="1535" y="1708"/>
                </a:lnTo>
                <a:lnTo>
                  <a:pt x="1529" y="1729"/>
                </a:lnTo>
                <a:lnTo>
                  <a:pt x="1517" y="1772"/>
                </a:lnTo>
                <a:lnTo>
                  <a:pt x="1505" y="1816"/>
                </a:lnTo>
                <a:lnTo>
                  <a:pt x="1588" y="1830"/>
                </a:lnTo>
                <a:lnTo>
                  <a:pt x="1572" y="1844"/>
                </a:lnTo>
                <a:lnTo>
                  <a:pt x="1558" y="1859"/>
                </a:lnTo>
                <a:lnTo>
                  <a:pt x="1555" y="1864"/>
                </a:lnTo>
                <a:lnTo>
                  <a:pt x="1553" y="1869"/>
                </a:lnTo>
                <a:lnTo>
                  <a:pt x="1551" y="1873"/>
                </a:lnTo>
                <a:lnTo>
                  <a:pt x="1550" y="1877"/>
                </a:lnTo>
                <a:lnTo>
                  <a:pt x="1550" y="1882"/>
                </a:lnTo>
                <a:lnTo>
                  <a:pt x="1550" y="1887"/>
                </a:lnTo>
                <a:lnTo>
                  <a:pt x="1552" y="1892"/>
                </a:lnTo>
                <a:lnTo>
                  <a:pt x="1554" y="1897"/>
                </a:lnTo>
                <a:lnTo>
                  <a:pt x="1568" y="1911"/>
                </a:lnTo>
                <a:lnTo>
                  <a:pt x="1539" y="1911"/>
                </a:lnTo>
                <a:lnTo>
                  <a:pt x="1511" y="1913"/>
                </a:lnTo>
                <a:lnTo>
                  <a:pt x="1482" y="1916"/>
                </a:lnTo>
                <a:lnTo>
                  <a:pt x="1452" y="1919"/>
                </a:lnTo>
                <a:lnTo>
                  <a:pt x="1422" y="1924"/>
                </a:lnTo>
                <a:lnTo>
                  <a:pt x="1393" y="1930"/>
                </a:lnTo>
                <a:lnTo>
                  <a:pt x="1363" y="1936"/>
                </a:lnTo>
                <a:lnTo>
                  <a:pt x="1334" y="1944"/>
                </a:lnTo>
                <a:lnTo>
                  <a:pt x="1305" y="1954"/>
                </a:lnTo>
                <a:lnTo>
                  <a:pt x="1276" y="1964"/>
                </a:lnTo>
                <a:lnTo>
                  <a:pt x="1248" y="1976"/>
                </a:lnTo>
                <a:lnTo>
                  <a:pt x="1220" y="1989"/>
                </a:lnTo>
                <a:lnTo>
                  <a:pt x="1194" y="2003"/>
                </a:lnTo>
                <a:lnTo>
                  <a:pt x="1167" y="2019"/>
                </a:lnTo>
                <a:lnTo>
                  <a:pt x="1142" y="2035"/>
                </a:lnTo>
                <a:lnTo>
                  <a:pt x="1117" y="2053"/>
                </a:lnTo>
                <a:lnTo>
                  <a:pt x="1106" y="2075"/>
                </a:lnTo>
                <a:lnTo>
                  <a:pt x="1094" y="2096"/>
                </a:lnTo>
                <a:lnTo>
                  <a:pt x="1081" y="2117"/>
                </a:lnTo>
                <a:lnTo>
                  <a:pt x="1069" y="2137"/>
                </a:lnTo>
                <a:lnTo>
                  <a:pt x="1058" y="2157"/>
                </a:lnTo>
                <a:lnTo>
                  <a:pt x="1048" y="2178"/>
                </a:lnTo>
                <a:lnTo>
                  <a:pt x="1044" y="2189"/>
                </a:lnTo>
                <a:lnTo>
                  <a:pt x="1040" y="2200"/>
                </a:lnTo>
                <a:lnTo>
                  <a:pt x="1038" y="2211"/>
                </a:lnTo>
                <a:lnTo>
                  <a:pt x="1036" y="2223"/>
                </a:lnTo>
                <a:lnTo>
                  <a:pt x="993" y="2185"/>
                </a:lnTo>
                <a:lnTo>
                  <a:pt x="951" y="2147"/>
                </a:lnTo>
                <a:lnTo>
                  <a:pt x="907" y="2108"/>
                </a:lnTo>
                <a:lnTo>
                  <a:pt x="865" y="2070"/>
                </a:lnTo>
                <a:lnTo>
                  <a:pt x="822" y="2032"/>
                </a:lnTo>
                <a:lnTo>
                  <a:pt x="779" y="1994"/>
                </a:lnTo>
                <a:lnTo>
                  <a:pt x="735" y="1956"/>
                </a:lnTo>
                <a:lnTo>
                  <a:pt x="690" y="1918"/>
                </a:lnTo>
                <a:lnTo>
                  <a:pt x="646" y="1881"/>
                </a:lnTo>
                <a:lnTo>
                  <a:pt x="601" y="1843"/>
                </a:lnTo>
                <a:lnTo>
                  <a:pt x="554" y="1806"/>
                </a:lnTo>
                <a:lnTo>
                  <a:pt x="507" y="1769"/>
                </a:lnTo>
                <a:lnTo>
                  <a:pt x="460" y="1732"/>
                </a:lnTo>
                <a:lnTo>
                  <a:pt x="410" y="1697"/>
                </a:lnTo>
                <a:lnTo>
                  <a:pt x="361" y="1661"/>
                </a:lnTo>
                <a:lnTo>
                  <a:pt x="309" y="1627"/>
                </a:lnTo>
                <a:lnTo>
                  <a:pt x="290" y="1618"/>
                </a:lnTo>
                <a:lnTo>
                  <a:pt x="270" y="1611"/>
                </a:lnTo>
                <a:lnTo>
                  <a:pt x="251" y="1604"/>
                </a:lnTo>
                <a:lnTo>
                  <a:pt x="231" y="1598"/>
                </a:lnTo>
                <a:lnTo>
                  <a:pt x="194" y="1588"/>
                </a:lnTo>
                <a:lnTo>
                  <a:pt x="156" y="1580"/>
                </a:lnTo>
                <a:lnTo>
                  <a:pt x="118" y="1573"/>
                </a:lnTo>
                <a:lnTo>
                  <a:pt x="80" y="1566"/>
                </a:lnTo>
                <a:lnTo>
                  <a:pt x="41" y="1557"/>
                </a:lnTo>
                <a:lnTo>
                  <a:pt x="0" y="1546"/>
                </a:lnTo>
                <a:lnTo>
                  <a:pt x="12" y="1541"/>
                </a:lnTo>
                <a:lnTo>
                  <a:pt x="24" y="1535"/>
                </a:lnTo>
                <a:lnTo>
                  <a:pt x="36" y="1528"/>
                </a:lnTo>
                <a:lnTo>
                  <a:pt x="46" y="1521"/>
                </a:lnTo>
                <a:lnTo>
                  <a:pt x="56" y="1514"/>
                </a:lnTo>
                <a:lnTo>
                  <a:pt x="66" y="1505"/>
                </a:lnTo>
                <a:lnTo>
                  <a:pt x="74" y="1497"/>
                </a:lnTo>
                <a:lnTo>
                  <a:pt x="83" y="1487"/>
                </a:lnTo>
                <a:lnTo>
                  <a:pt x="97" y="1467"/>
                </a:lnTo>
                <a:lnTo>
                  <a:pt x="112" y="1446"/>
                </a:lnTo>
                <a:lnTo>
                  <a:pt x="125" y="1423"/>
                </a:lnTo>
                <a:lnTo>
                  <a:pt x="138" y="1400"/>
                </a:lnTo>
                <a:lnTo>
                  <a:pt x="162" y="1349"/>
                </a:lnTo>
                <a:lnTo>
                  <a:pt x="189" y="1298"/>
                </a:lnTo>
                <a:lnTo>
                  <a:pt x="203" y="1273"/>
                </a:lnTo>
                <a:lnTo>
                  <a:pt x="221" y="1248"/>
                </a:lnTo>
                <a:lnTo>
                  <a:pt x="230" y="1236"/>
                </a:lnTo>
                <a:lnTo>
                  <a:pt x="239" y="1223"/>
                </a:lnTo>
                <a:lnTo>
                  <a:pt x="250" y="1211"/>
                </a:lnTo>
                <a:lnTo>
                  <a:pt x="261" y="1199"/>
                </a:lnTo>
                <a:lnTo>
                  <a:pt x="279" y="1173"/>
                </a:lnTo>
                <a:lnTo>
                  <a:pt x="295" y="1145"/>
                </a:lnTo>
                <a:lnTo>
                  <a:pt x="310" y="1118"/>
                </a:lnTo>
                <a:lnTo>
                  <a:pt x="325" y="1088"/>
                </a:lnTo>
                <a:lnTo>
                  <a:pt x="353" y="1032"/>
                </a:lnTo>
                <a:lnTo>
                  <a:pt x="380" y="974"/>
                </a:lnTo>
                <a:lnTo>
                  <a:pt x="394" y="947"/>
                </a:lnTo>
                <a:lnTo>
                  <a:pt x="408" y="919"/>
                </a:lnTo>
                <a:lnTo>
                  <a:pt x="424" y="892"/>
                </a:lnTo>
                <a:lnTo>
                  <a:pt x="440" y="866"/>
                </a:lnTo>
                <a:lnTo>
                  <a:pt x="458" y="839"/>
                </a:lnTo>
                <a:lnTo>
                  <a:pt x="476" y="815"/>
                </a:lnTo>
                <a:lnTo>
                  <a:pt x="496" y="791"/>
                </a:lnTo>
                <a:lnTo>
                  <a:pt x="517" y="768"/>
                </a:lnTo>
                <a:lnTo>
                  <a:pt x="519" y="775"/>
                </a:lnTo>
                <a:lnTo>
                  <a:pt x="523" y="781"/>
                </a:lnTo>
                <a:lnTo>
                  <a:pt x="526" y="787"/>
                </a:lnTo>
                <a:lnTo>
                  <a:pt x="530" y="794"/>
                </a:lnTo>
                <a:lnTo>
                  <a:pt x="539" y="806"/>
                </a:lnTo>
                <a:lnTo>
                  <a:pt x="551" y="819"/>
                </a:lnTo>
                <a:lnTo>
                  <a:pt x="565" y="831"/>
                </a:lnTo>
                <a:lnTo>
                  <a:pt x="579" y="843"/>
                </a:lnTo>
                <a:lnTo>
                  <a:pt x="596" y="855"/>
                </a:lnTo>
                <a:lnTo>
                  <a:pt x="614" y="865"/>
                </a:lnTo>
                <a:lnTo>
                  <a:pt x="633" y="873"/>
                </a:lnTo>
                <a:lnTo>
                  <a:pt x="652" y="880"/>
                </a:lnTo>
                <a:lnTo>
                  <a:pt x="673" y="886"/>
                </a:lnTo>
                <a:lnTo>
                  <a:pt x="693" y="890"/>
                </a:lnTo>
                <a:lnTo>
                  <a:pt x="705" y="891"/>
                </a:lnTo>
                <a:lnTo>
                  <a:pt x="715" y="891"/>
                </a:lnTo>
                <a:lnTo>
                  <a:pt x="726" y="891"/>
                </a:lnTo>
                <a:lnTo>
                  <a:pt x="737" y="891"/>
                </a:lnTo>
                <a:lnTo>
                  <a:pt x="747" y="890"/>
                </a:lnTo>
                <a:lnTo>
                  <a:pt x="758" y="888"/>
                </a:lnTo>
                <a:lnTo>
                  <a:pt x="769" y="885"/>
                </a:lnTo>
                <a:lnTo>
                  <a:pt x="779" y="882"/>
                </a:lnTo>
                <a:lnTo>
                  <a:pt x="861" y="848"/>
                </a:lnTo>
                <a:lnTo>
                  <a:pt x="867" y="937"/>
                </a:lnTo>
                <a:lnTo>
                  <a:pt x="872" y="1027"/>
                </a:lnTo>
                <a:lnTo>
                  <a:pt x="876" y="1071"/>
                </a:lnTo>
                <a:lnTo>
                  <a:pt x="880" y="1115"/>
                </a:lnTo>
                <a:lnTo>
                  <a:pt x="885" y="1158"/>
                </a:lnTo>
                <a:lnTo>
                  <a:pt x="893" y="1200"/>
                </a:lnTo>
                <a:lnTo>
                  <a:pt x="897" y="1220"/>
                </a:lnTo>
                <a:lnTo>
                  <a:pt x="902" y="1242"/>
                </a:lnTo>
                <a:lnTo>
                  <a:pt x="908" y="1261"/>
                </a:lnTo>
                <a:lnTo>
                  <a:pt x="915" y="1281"/>
                </a:lnTo>
                <a:lnTo>
                  <a:pt x="923" y="1299"/>
                </a:lnTo>
                <a:lnTo>
                  <a:pt x="931" y="1318"/>
                </a:lnTo>
                <a:lnTo>
                  <a:pt x="939" y="1336"/>
                </a:lnTo>
                <a:lnTo>
                  <a:pt x="950" y="1353"/>
                </a:lnTo>
                <a:lnTo>
                  <a:pt x="961" y="1371"/>
                </a:lnTo>
                <a:lnTo>
                  <a:pt x="972" y="1387"/>
                </a:lnTo>
                <a:lnTo>
                  <a:pt x="986" y="1403"/>
                </a:lnTo>
                <a:lnTo>
                  <a:pt x="1000" y="1417"/>
                </a:lnTo>
                <a:lnTo>
                  <a:pt x="1016" y="1432"/>
                </a:lnTo>
                <a:lnTo>
                  <a:pt x="1032" y="1445"/>
                </a:lnTo>
                <a:lnTo>
                  <a:pt x="1051" y="1458"/>
                </a:lnTo>
                <a:lnTo>
                  <a:pt x="1069" y="1469"/>
                </a:lnTo>
                <a:lnTo>
                  <a:pt x="1064" y="1452"/>
                </a:lnTo>
                <a:lnTo>
                  <a:pt x="1058" y="1433"/>
                </a:lnTo>
                <a:lnTo>
                  <a:pt x="1051" y="1415"/>
                </a:lnTo>
                <a:lnTo>
                  <a:pt x="1042" y="1396"/>
                </a:lnTo>
                <a:lnTo>
                  <a:pt x="1025" y="1355"/>
                </a:lnTo>
                <a:lnTo>
                  <a:pt x="1006" y="1314"/>
                </a:lnTo>
                <a:lnTo>
                  <a:pt x="998" y="1294"/>
                </a:lnTo>
                <a:lnTo>
                  <a:pt x="989" y="1272"/>
                </a:lnTo>
                <a:lnTo>
                  <a:pt x="982" y="1251"/>
                </a:lnTo>
                <a:lnTo>
                  <a:pt x="974" y="1228"/>
                </a:lnTo>
                <a:lnTo>
                  <a:pt x="968" y="1206"/>
                </a:lnTo>
                <a:lnTo>
                  <a:pt x="963" y="1184"/>
                </a:lnTo>
                <a:lnTo>
                  <a:pt x="960" y="1161"/>
                </a:lnTo>
                <a:lnTo>
                  <a:pt x="958" y="1138"/>
                </a:lnTo>
                <a:lnTo>
                  <a:pt x="960" y="1126"/>
                </a:lnTo>
                <a:lnTo>
                  <a:pt x="961" y="1113"/>
                </a:lnTo>
                <a:lnTo>
                  <a:pt x="962" y="1098"/>
                </a:lnTo>
                <a:lnTo>
                  <a:pt x="962" y="1084"/>
                </a:lnTo>
                <a:lnTo>
                  <a:pt x="962" y="1056"/>
                </a:lnTo>
                <a:lnTo>
                  <a:pt x="960" y="1026"/>
                </a:lnTo>
                <a:lnTo>
                  <a:pt x="955" y="963"/>
                </a:lnTo>
                <a:lnTo>
                  <a:pt x="952" y="901"/>
                </a:lnTo>
                <a:lnTo>
                  <a:pt x="952" y="870"/>
                </a:lnTo>
                <a:lnTo>
                  <a:pt x="954" y="840"/>
                </a:lnTo>
                <a:lnTo>
                  <a:pt x="956" y="825"/>
                </a:lnTo>
                <a:lnTo>
                  <a:pt x="958" y="811"/>
                </a:lnTo>
                <a:lnTo>
                  <a:pt x="961" y="797"/>
                </a:lnTo>
                <a:lnTo>
                  <a:pt x="966" y="783"/>
                </a:lnTo>
                <a:lnTo>
                  <a:pt x="970" y="770"/>
                </a:lnTo>
                <a:lnTo>
                  <a:pt x="976" y="757"/>
                </a:lnTo>
                <a:lnTo>
                  <a:pt x="984" y="745"/>
                </a:lnTo>
                <a:lnTo>
                  <a:pt x="992" y="734"/>
                </a:lnTo>
                <a:lnTo>
                  <a:pt x="1001" y="722"/>
                </a:lnTo>
                <a:lnTo>
                  <a:pt x="1011" y="711"/>
                </a:lnTo>
                <a:lnTo>
                  <a:pt x="1023" y="701"/>
                </a:lnTo>
                <a:lnTo>
                  <a:pt x="1036" y="692"/>
                </a:lnTo>
                <a:lnTo>
                  <a:pt x="1033" y="684"/>
                </a:lnTo>
                <a:lnTo>
                  <a:pt x="1029" y="677"/>
                </a:lnTo>
                <a:lnTo>
                  <a:pt x="1025" y="669"/>
                </a:lnTo>
                <a:lnTo>
                  <a:pt x="1020" y="663"/>
                </a:lnTo>
                <a:lnTo>
                  <a:pt x="1015" y="656"/>
                </a:lnTo>
                <a:lnTo>
                  <a:pt x="1008" y="650"/>
                </a:lnTo>
                <a:lnTo>
                  <a:pt x="1001" y="645"/>
                </a:lnTo>
                <a:lnTo>
                  <a:pt x="995" y="640"/>
                </a:lnTo>
                <a:lnTo>
                  <a:pt x="987" y="636"/>
                </a:lnTo>
                <a:lnTo>
                  <a:pt x="980" y="633"/>
                </a:lnTo>
                <a:lnTo>
                  <a:pt x="970" y="630"/>
                </a:lnTo>
                <a:lnTo>
                  <a:pt x="962" y="629"/>
                </a:lnTo>
                <a:lnTo>
                  <a:pt x="953" y="628"/>
                </a:lnTo>
                <a:lnTo>
                  <a:pt x="943" y="628"/>
                </a:lnTo>
                <a:lnTo>
                  <a:pt x="934" y="629"/>
                </a:lnTo>
                <a:lnTo>
                  <a:pt x="924" y="631"/>
                </a:lnTo>
                <a:lnTo>
                  <a:pt x="916" y="644"/>
                </a:lnTo>
                <a:lnTo>
                  <a:pt x="905" y="658"/>
                </a:lnTo>
                <a:lnTo>
                  <a:pt x="895" y="671"/>
                </a:lnTo>
                <a:lnTo>
                  <a:pt x="883" y="684"/>
                </a:lnTo>
                <a:lnTo>
                  <a:pt x="870" y="697"/>
                </a:lnTo>
                <a:lnTo>
                  <a:pt x="857" y="709"/>
                </a:lnTo>
                <a:lnTo>
                  <a:pt x="842" y="720"/>
                </a:lnTo>
                <a:lnTo>
                  <a:pt x="827" y="732"/>
                </a:lnTo>
                <a:lnTo>
                  <a:pt x="811" y="741"/>
                </a:lnTo>
                <a:lnTo>
                  <a:pt x="794" y="750"/>
                </a:lnTo>
                <a:lnTo>
                  <a:pt x="777" y="757"/>
                </a:lnTo>
                <a:lnTo>
                  <a:pt x="759" y="763"/>
                </a:lnTo>
                <a:lnTo>
                  <a:pt x="741" y="767"/>
                </a:lnTo>
                <a:lnTo>
                  <a:pt x="721" y="769"/>
                </a:lnTo>
                <a:lnTo>
                  <a:pt x="712" y="770"/>
                </a:lnTo>
                <a:lnTo>
                  <a:pt x="702" y="770"/>
                </a:lnTo>
                <a:lnTo>
                  <a:pt x="692" y="769"/>
                </a:lnTo>
                <a:lnTo>
                  <a:pt x="682" y="768"/>
                </a:lnTo>
                <a:lnTo>
                  <a:pt x="670" y="747"/>
                </a:lnTo>
                <a:lnTo>
                  <a:pt x="659" y="724"/>
                </a:lnTo>
                <a:lnTo>
                  <a:pt x="649" y="701"/>
                </a:lnTo>
                <a:lnTo>
                  <a:pt x="641" y="677"/>
                </a:lnTo>
                <a:lnTo>
                  <a:pt x="634" y="652"/>
                </a:lnTo>
                <a:lnTo>
                  <a:pt x="629" y="626"/>
                </a:lnTo>
                <a:lnTo>
                  <a:pt x="623" y="599"/>
                </a:lnTo>
                <a:lnTo>
                  <a:pt x="620" y="573"/>
                </a:lnTo>
                <a:lnTo>
                  <a:pt x="617" y="546"/>
                </a:lnTo>
                <a:lnTo>
                  <a:pt x="616" y="519"/>
                </a:lnTo>
                <a:lnTo>
                  <a:pt x="616" y="492"/>
                </a:lnTo>
                <a:lnTo>
                  <a:pt x="617" y="464"/>
                </a:lnTo>
                <a:lnTo>
                  <a:pt x="620" y="438"/>
                </a:lnTo>
                <a:lnTo>
                  <a:pt x="623" y="412"/>
                </a:lnTo>
                <a:lnTo>
                  <a:pt x="628" y="386"/>
                </a:lnTo>
                <a:lnTo>
                  <a:pt x="634" y="361"/>
                </a:lnTo>
                <a:lnTo>
                  <a:pt x="653" y="356"/>
                </a:lnTo>
                <a:lnTo>
                  <a:pt x="674" y="350"/>
                </a:lnTo>
                <a:lnTo>
                  <a:pt x="693" y="343"/>
                </a:lnTo>
                <a:lnTo>
                  <a:pt x="714" y="336"/>
                </a:lnTo>
                <a:lnTo>
                  <a:pt x="753" y="321"/>
                </a:lnTo>
                <a:lnTo>
                  <a:pt x="793" y="304"/>
                </a:lnTo>
                <a:lnTo>
                  <a:pt x="832" y="286"/>
                </a:lnTo>
                <a:lnTo>
                  <a:pt x="871" y="266"/>
                </a:lnTo>
                <a:lnTo>
                  <a:pt x="910" y="244"/>
                </a:lnTo>
                <a:lnTo>
                  <a:pt x="948" y="221"/>
                </a:lnTo>
                <a:lnTo>
                  <a:pt x="984" y="197"/>
                </a:lnTo>
                <a:lnTo>
                  <a:pt x="1020" y="172"/>
                </a:lnTo>
                <a:lnTo>
                  <a:pt x="1055" y="147"/>
                </a:lnTo>
                <a:lnTo>
                  <a:pt x="1089" y="121"/>
                </a:lnTo>
                <a:lnTo>
                  <a:pt x="1122" y="94"/>
                </a:lnTo>
                <a:lnTo>
                  <a:pt x="1152" y="67"/>
                </a:lnTo>
                <a:lnTo>
                  <a:pt x="1182" y="41"/>
                </a:lnTo>
                <a:lnTo>
                  <a:pt x="1210" y="14"/>
                </a:lnTo>
                <a:lnTo>
                  <a:pt x="1274" y="14"/>
                </a:lnTo>
                <a:lnTo>
                  <a:pt x="1338" y="15"/>
                </a:lnTo>
                <a:lnTo>
                  <a:pt x="1400" y="15"/>
                </a:lnTo>
                <a:lnTo>
                  <a:pt x="1463" y="15"/>
                </a:lnTo>
                <a:lnTo>
                  <a:pt x="1525" y="16"/>
                </a:lnTo>
                <a:lnTo>
                  <a:pt x="1587" y="16"/>
                </a:lnTo>
                <a:lnTo>
                  <a:pt x="1650" y="16"/>
                </a:lnTo>
                <a:lnTo>
                  <a:pt x="1711" y="16"/>
                </a:lnTo>
                <a:lnTo>
                  <a:pt x="1774" y="16"/>
                </a:lnTo>
                <a:lnTo>
                  <a:pt x="1837" y="15"/>
                </a:lnTo>
                <a:lnTo>
                  <a:pt x="1901" y="14"/>
                </a:lnTo>
                <a:lnTo>
                  <a:pt x="1965" y="12"/>
                </a:lnTo>
                <a:lnTo>
                  <a:pt x="2030" y="10"/>
                </a:lnTo>
                <a:lnTo>
                  <a:pt x="2096" y="8"/>
                </a:lnTo>
                <a:lnTo>
                  <a:pt x="2163" y="4"/>
                </a:lnTo>
                <a:lnTo>
                  <a:pt x="2231" y="0"/>
                </a:lnTo>
                <a:lnTo>
                  <a:pt x="2230" y="30"/>
                </a:lnTo>
                <a:lnTo>
                  <a:pt x="2228" y="62"/>
                </a:lnTo>
                <a:lnTo>
                  <a:pt x="2224" y="94"/>
                </a:lnTo>
                <a:lnTo>
                  <a:pt x="2220" y="129"/>
                </a:lnTo>
                <a:lnTo>
                  <a:pt x="2216" y="163"/>
                </a:lnTo>
                <a:lnTo>
                  <a:pt x="2213" y="197"/>
                </a:lnTo>
                <a:lnTo>
                  <a:pt x="2209" y="232"/>
                </a:lnTo>
                <a:lnTo>
                  <a:pt x="2209" y="266"/>
                </a:lnTo>
                <a:lnTo>
                  <a:pt x="2209" y="282"/>
                </a:lnTo>
                <a:lnTo>
                  <a:pt x="2211" y="299"/>
                </a:lnTo>
                <a:lnTo>
                  <a:pt x="2213" y="315"/>
                </a:lnTo>
                <a:lnTo>
                  <a:pt x="2215" y="331"/>
                </a:lnTo>
                <a:lnTo>
                  <a:pt x="2218" y="347"/>
                </a:lnTo>
                <a:lnTo>
                  <a:pt x="2222" y="363"/>
                </a:lnTo>
                <a:lnTo>
                  <a:pt x="2227" y="378"/>
                </a:lnTo>
                <a:lnTo>
                  <a:pt x="2233" y="392"/>
                </a:lnTo>
                <a:lnTo>
                  <a:pt x="2240" y="406"/>
                </a:lnTo>
                <a:lnTo>
                  <a:pt x="2250" y="420"/>
                </a:lnTo>
                <a:lnTo>
                  <a:pt x="2259" y="433"/>
                </a:lnTo>
                <a:lnTo>
                  <a:pt x="2270" y="445"/>
                </a:lnTo>
                <a:lnTo>
                  <a:pt x="2283" y="457"/>
                </a:lnTo>
                <a:lnTo>
                  <a:pt x="2296" y="468"/>
                </a:lnTo>
                <a:lnTo>
                  <a:pt x="2311" y="479"/>
                </a:lnTo>
                <a:lnTo>
                  <a:pt x="2329" y="489"/>
                </a:lnTo>
                <a:close/>
              </a:path>
            </a:pathLst>
          </a:custGeom>
          <a:solidFill>
            <a:srgbClr val="F4BAA7"/>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281" name="Freeform 17"/>
          <p:cNvSpPr>
            <a:spLocks/>
          </p:cNvSpPr>
          <p:nvPr/>
        </p:nvSpPr>
        <p:spPr bwMode="auto">
          <a:xfrm>
            <a:off x="7264400" y="3327400"/>
            <a:ext cx="71438" cy="85725"/>
          </a:xfrm>
          <a:custGeom>
            <a:avLst/>
            <a:gdLst>
              <a:gd name="T0" fmla="*/ 2147483647 w 267"/>
              <a:gd name="T1" fmla="*/ 2147483647 h 380"/>
              <a:gd name="T2" fmla="*/ 2147483647 w 267"/>
              <a:gd name="T3" fmla="*/ 2147483647 h 380"/>
              <a:gd name="T4" fmla="*/ 2147483647 w 267"/>
              <a:gd name="T5" fmla="*/ 2147483647 h 380"/>
              <a:gd name="T6" fmla="*/ 2147483647 w 267"/>
              <a:gd name="T7" fmla="*/ 2147483647 h 380"/>
              <a:gd name="T8" fmla="*/ 2147483647 w 267"/>
              <a:gd name="T9" fmla="*/ 2147483647 h 380"/>
              <a:gd name="T10" fmla="*/ 2147483647 w 267"/>
              <a:gd name="T11" fmla="*/ 2147483647 h 380"/>
              <a:gd name="T12" fmla="*/ 2147483647 w 267"/>
              <a:gd name="T13" fmla="*/ 2147483647 h 380"/>
              <a:gd name="T14" fmla="*/ 2147483647 w 267"/>
              <a:gd name="T15" fmla="*/ 2147483647 h 380"/>
              <a:gd name="T16" fmla="*/ 2147483647 w 267"/>
              <a:gd name="T17" fmla="*/ 2147483647 h 380"/>
              <a:gd name="T18" fmla="*/ 2147483647 w 267"/>
              <a:gd name="T19" fmla="*/ 2147483647 h 380"/>
              <a:gd name="T20" fmla="*/ 2147483647 w 267"/>
              <a:gd name="T21" fmla="*/ 2147483647 h 380"/>
              <a:gd name="T22" fmla="*/ 2147483647 w 267"/>
              <a:gd name="T23" fmla="*/ 2147483647 h 380"/>
              <a:gd name="T24" fmla="*/ 2147483647 w 267"/>
              <a:gd name="T25" fmla="*/ 2147483647 h 380"/>
              <a:gd name="T26" fmla="*/ 2147483647 w 267"/>
              <a:gd name="T27" fmla="*/ 2147483647 h 380"/>
              <a:gd name="T28" fmla="*/ 2147483647 w 267"/>
              <a:gd name="T29" fmla="*/ 2147483647 h 380"/>
              <a:gd name="T30" fmla="*/ 2147483647 w 267"/>
              <a:gd name="T31" fmla="*/ 2147483647 h 380"/>
              <a:gd name="T32" fmla="*/ 2147483647 w 267"/>
              <a:gd name="T33" fmla="*/ 2147483647 h 380"/>
              <a:gd name="T34" fmla="*/ 2147483647 w 267"/>
              <a:gd name="T35" fmla="*/ 2147483647 h 380"/>
              <a:gd name="T36" fmla="*/ 2147483647 w 267"/>
              <a:gd name="T37" fmla="*/ 2147483647 h 380"/>
              <a:gd name="T38" fmla="*/ 2147483647 w 267"/>
              <a:gd name="T39" fmla="*/ 2147483647 h 380"/>
              <a:gd name="T40" fmla="*/ 0 w 267"/>
              <a:gd name="T41" fmla="*/ 2147483647 h 380"/>
              <a:gd name="T42" fmla="*/ 2147483647 w 267"/>
              <a:gd name="T43" fmla="*/ 2147483647 h 380"/>
              <a:gd name="T44" fmla="*/ 2147483647 w 267"/>
              <a:gd name="T45" fmla="*/ 2147483647 h 380"/>
              <a:gd name="T46" fmla="*/ 2147483647 w 267"/>
              <a:gd name="T47" fmla="*/ 2147483647 h 380"/>
              <a:gd name="T48" fmla="*/ 2147483647 w 267"/>
              <a:gd name="T49" fmla="*/ 2147483647 h 380"/>
              <a:gd name="T50" fmla="*/ 2147483647 w 267"/>
              <a:gd name="T51" fmla="*/ 2147483647 h 380"/>
              <a:gd name="T52" fmla="*/ 2147483647 w 267"/>
              <a:gd name="T53" fmla="*/ 2147483647 h 380"/>
              <a:gd name="T54" fmla="*/ 2147483647 w 267"/>
              <a:gd name="T55" fmla="*/ 2147483647 h 380"/>
              <a:gd name="T56" fmla="*/ 2147483647 w 267"/>
              <a:gd name="T57" fmla="*/ 2147483647 h 380"/>
              <a:gd name="T58" fmla="*/ 2147483647 w 267"/>
              <a:gd name="T59" fmla="*/ 2147483647 h 380"/>
              <a:gd name="T60" fmla="*/ 2147483647 w 267"/>
              <a:gd name="T61" fmla="*/ 2147483647 h 380"/>
              <a:gd name="T62" fmla="*/ 2147483647 w 267"/>
              <a:gd name="T63" fmla="*/ 2147483647 h 380"/>
              <a:gd name="T64" fmla="*/ 2147483647 w 267"/>
              <a:gd name="T65" fmla="*/ 2147483647 h 380"/>
              <a:gd name="T66" fmla="*/ 2147483647 w 267"/>
              <a:gd name="T67" fmla="*/ 2147483647 h 38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67"/>
              <a:gd name="T103" fmla="*/ 0 h 380"/>
              <a:gd name="T104" fmla="*/ 267 w 267"/>
              <a:gd name="T105" fmla="*/ 380 h 38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67" h="380">
                <a:moveTo>
                  <a:pt x="267" y="0"/>
                </a:moveTo>
                <a:lnTo>
                  <a:pt x="266" y="10"/>
                </a:lnTo>
                <a:lnTo>
                  <a:pt x="264" y="19"/>
                </a:lnTo>
                <a:lnTo>
                  <a:pt x="261" y="29"/>
                </a:lnTo>
                <a:lnTo>
                  <a:pt x="257" y="38"/>
                </a:lnTo>
                <a:lnTo>
                  <a:pt x="252" y="48"/>
                </a:lnTo>
                <a:lnTo>
                  <a:pt x="247" y="58"/>
                </a:lnTo>
                <a:lnTo>
                  <a:pt x="239" y="67"/>
                </a:lnTo>
                <a:lnTo>
                  <a:pt x="232" y="76"/>
                </a:lnTo>
                <a:lnTo>
                  <a:pt x="198" y="113"/>
                </a:lnTo>
                <a:lnTo>
                  <a:pt x="161" y="151"/>
                </a:lnTo>
                <a:lnTo>
                  <a:pt x="144" y="171"/>
                </a:lnTo>
                <a:lnTo>
                  <a:pt x="128" y="192"/>
                </a:lnTo>
                <a:lnTo>
                  <a:pt x="121" y="202"/>
                </a:lnTo>
                <a:lnTo>
                  <a:pt x="114" y="212"/>
                </a:lnTo>
                <a:lnTo>
                  <a:pt x="109" y="222"/>
                </a:lnTo>
                <a:lnTo>
                  <a:pt x="104" y="233"/>
                </a:lnTo>
                <a:lnTo>
                  <a:pt x="99" y="244"/>
                </a:lnTo>
                <a:lnTo>
                  <a:pt x="96" y="255"/>
                </a:lnTo>
                <a:lnTo>
                  <a:pt x="95" y="266"/>
                </a:lnTo>
                <a:lnTo>
                  <a:pt x="94" y="278"/>
                </a:lnTo>
                <a:lnTo>
                  <a:pt x="95" y="290"/>
                </a:lnTo>
                <a:lnTo>
                  <a:pt x="97" y="303"/>
                </a:lnTo>
                <a:lnTo>
                  <a:pt x="101" y="315"/>
                </a:lnTo>
                <a:lnTo>
                  <a:pt x="107" y="328"/>
                </a:lnTo>
                <a:lnTo>
                  <a:pt x="97" y="339"/>
                </a:lnTo>
                <a:lnTo>
                  <a:pt x="86" y="352"/>
                </a:lnTo>
                <a:lnTo>
                  <a:pt x="80" y="357"/>
                </a:lnTo>
                <a:lnTo>
                  <a:pt x="73" y="363"/>
                </a:lnTo>
                <a:lnTo>
                  <a:pt x="66" y="368"/>
                </a:lnTo>
                <a:lnTo>
                  <a:pt x="60" y="373"/>
                </a:lnTo>
                <a:lnTo>
                  <a:pt x="53" y="376"/>
                </a:lnTo>
                <a:lnTo>
                  <a:pt x="46" y="379"/>
                </a:lnTo>
                <a:lnTo>
                  <a:pt x="39" y="380"/>
                </a:lnTo>
                <a:lnTo>
                  <a:pt x="33" y="379"/>
                </a:lnTo>
                <a:lnTo>
                  <a:pt x="25" y="378"/>
                </a:lnTo>
                <a:lnTo>
                  <a:pt x="18" y="374"/>
                </a:lnTo>
                <a:lnTo>
                  <a:pt x="12" y="368"/>
                </a:lnTo>
                <a:lnTo>
                  <a:pt x="6" y="361"/>
                </a:lnTo>
                <a:lnTo>
                  <a:pt x="3" y="348"/>
                </a:lnTo>
                <a:lnTo>
                  <a:pt x="1" y="335"/>
                </a:lnTo>
                <a:lnTo>
                  <a:pt x="0" y="321"/>
                </a:lnTo>
                <a:lnTo>
                  <a:pt x="1" y="308"/>
                </a:lnTo>
                <a:lnTo>
                  <a:pt x="2" y="293"/>
                </a:lnTo>
                <a:lnTo>
                  <a:pt x="4" y="280"/>
                </a:lnTo>
                <a:lnTo>
                  <a:pt x="7" y="266"/>
                </a:lnTo>
                <a:lnTo>
                  <a:pt x="12" y="252"/>
                </a:lnTo>
                <a:lnTo>
                  <a:pt x="17" y="239"/>
                </a:lnTo>
                <a:lnTo>
                  <a:pt x="22" y="225"/>
                </a:lnTo>
                <a:lnTo>
                  <a:pt x="29" y="211"/>
                </a:lnTo>
                <a:lnTo>
                  <a:pt x="37" y="198"/>
                </a:lnTo>
                <a:lnTo>
                  <a:pt x="45" y="185"/>
                </a:lnTo>
                <a:lnTo>
                  <a:pt x="53" y="170"/>
                </a:lnTo>
                <a:lnTo>
                  <a:pt x="62" y="157"/>
                </a:lnTo>
                <a:lnTo>
                  <a:pt x="73" y="145"/>
                </a:lnTo>
                <a:lnTo>
                  <a:pt x="83" y="132"/>
                </a:lnTo>
                <a:lnTo>
                  <a:pt x="93" y="120"/>
                </a:lnTo>
                <a:lnTo>
                  <a:pt x="105" y="108"/>
                </a:lnTo>
                <a:lnTo>
                  <a:pt x="117" y="97"/>
                </a:lnTo>
                <a:lnTo>
                  <a:pt x="141" y="75"/>
                </a:lnTo>
                <a:lnTo>
                  <a:pt x="165" y="56"/>
                </a:lnTo>
                <a:lnTo>
                  <a:pt x="178" y="46"/>
                </a:lnTo>
                <a:lnTo>
                  <a:pt x="191" y="37"/>
                </a:lnTo>
                <a:lnTo>
                  <a:pt x="203" y="29"/>
                </a:lnTo>
                <a:lnTo>
                  <a:pt x="217" y="22"/>
                </a:lnTo>
                <a:lnTo>
                  <a:pt x="229" y="16"/>
                </a:lnTo>
                <a:lnTo>
                  <a:pt x="241" y="10"/>
                </a:lnTo>
                <a:lnTo>
                  <a:pt x="255" y="5"/>
                </a:lnTo>
                <a:lnTo>
                  <a:pt x="267"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282" name="Freeform 18"/>
          <p:cNvSpPr>
            <a:spLocks/>
          </p:cNvSpPr>
          <p:nvPr/>
        </p:nvSpPr>
        <p:spPr bwMode="auto">
          <a:xfrm>
            <a:off x="7832725" y="3397250"/>
            <a:ext cx="14288" cy="19050"/>
          </a:xfrm>
          <a:custGeom>
            <a:avLst/>
            <a:gdLst>
              <a:gd name="T0" fmla="*/ 2147483647 w 55"/>
              <a:gd name="T1" fmla="*/ 2147483647 h 88"/>
              <a:gd name="T2" fmla="*/ 2147483647 w 55"/>
              <a:gd name="T3" fmla="*/ 2147483647 h 88"/>
              <a:gd name="T4" fmla="*/ 2147483647 w 55"/>
              <a:gd name="T5" fmla="*/ 2147483647 h 88"/>
              <a:gd name="T6" fmla="*/ 2147483647 w 55"/>
              <a:gd name="T7" fmla="*/ 2147483647 h 88"/>
              <a:gd name="T8" fmla="*/ 2147483647 w 55"/>
              <a:gd name="T9" fmla="*/ 2147483647 h 88"/>
              <a:gd name="T10" fmla="*/ 2147483647 w 55"/>
              <a:gd name="T11" fmla="*/ 2147483647 h 88"/>
              <a:gd name="T12" fmla="*/ 2147483647 w 55"/>
              <a:gd name="T13" fmla="*/ 2147483647 h 88"/>
              <a:gd name="T14" fmla="*/ 2147483647 w 55"/>
              <a:gd name="T15" fmla="*/ 2147483647 h 88"/>
              <a:gd name="T16" fmla="*/ 2147483647 w 55"/>
              <a:gd name="T17" fmla="*/ 2147483647 h 88"/>
              <a:gd name="T18" fmla="*/ 2147483647 w 55"/>
              <a:gd name="T19" fmla="*/ 2147483647 h 88"/>
              <a:gd name="T20" fmla="*/ 2147483647 w 55"/>
              <a:gd name="T21" fmla="*/ 2147483647 h 88"/>
              <a:gd name="T22" fmla="*/ 2147483647 w 55"/>
              <a:gd name="T23" fmla="*/ 2147483647 h 88"/>
              <a:gd name="T24" fmla="*/ 2147483647 w 55"/>
              <a:gd name="T25" fmla="*/ 2147483647 h 88"/>
              <a:gd name="T26" fmla="*/ 2147483647 w 55"/>
              <a:gd name="T27" fmla="*/ 2147483647 h 88"/>
              <a:gd name="T28" fmla="*/ 2147483647 w 55"/>
              <a:gd name="T29" fmla="*/ 2147483647 h 88"/>
              <a:gd name="T30" fmla="*/ 0 w 55"/>
              <a:gd name="T31" fmla="*/ 2147483647 h 88"/>
              <a:gd name="T32" fmla="*/ 0 w 55"/>
              <a:gd name="T33" fmla="*/ 2147483647 h 88"/>
              <a:gd name="T34" fmla="*/ 2147483647 w 55"/>
              <a:gd name="T35" fmla="*/ 2147483647 h 88"/>
              <a:gd name="T36" fmla="*/ 2147483647 w 55"/>
              <a:gd name="T37" fmla="*/ 2147483647 h 88"/>
              <a:gd name="T38" fmla="*/ 2147483647 w 55"/>
              <a:gd name="T39" fmla="*/ 2147483647 h 88"/>
              <a:gd name="T40" fmla="*/ 2147483647 w 55"/>
              <a:gd name="T41" fmla="*/ 2147483647 h 88"/>
              <a:gd name="T42" fmla="*/ 2147483647 w 55"/>
              <a:gd name="T43" fmla="*/ 2147483647 h 88"/>
              <a:gd name="T44" fmla="*/ 2147483647 w 55"/>
              <a:gd name="T45" fmla="*/ 2147483647 h 88"/>
              <a:gd name="T46" fmla="*/ 2147483647 w 55"/>
              <a:gd name="T47" fmla="*/ 2147483647 h 88"/>
              <a:gd name="T48" fmla="*/ 2147483647 w 55"/>
              <a:gd name="T49" fmla="*/ 0 h 88"/>
              <a:gd name="T50" fmla="*/ 2147483647 w 55"/>
              <a:gd name="T51" fmla="*/ 0 h 88"/>
              <a:gd name="T52" fmla="*/ 2147483647 w 55"/>
              <a:gd name="T53" fmla="*/ 2147483647 h 88"/>
              <a:gd name="T54" fmla="*/ 2147483647 w 55"/>
              <a:gd name="T55" fmla="*/ 2147483647 h 88"/>
              <a:gd name="T56" fmla="*/ 2147483647 w 55"/>
              <a:gd name="T57" fmla="*/ 2147483647 h 8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5"/>
              <a:gd name="T88" fmla="*/ 0 h 88"/>
              <a:gd name="T89" fmla="*/ 55 w 55"/>
              <a:gd name="T90" fmla="*/ 88 h 8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5" h="88">
                <a:moveTo>
                  <a:pt x="55" y="8"/>
                </a:moveTo>
                <a:lnTo>
                  <a:pt x="55" y="20"/>
                </a:lnTo>
                <a:lnTo>
                  <a:pt x="54" y="31"/>
                </a:lnTo>
                <a:lnTo>
                  <a:pt x="53" y="43"/>
                </a:lnTo>
                <a:lnTo>
                  <a:pt x="50" y="53"/>
                </a:lnTo>
                <a:lnTo>
                  <a:pt x="46" y="63"/>
                </a:lnTo>
                <a:lnTo>
                  <a:pt x="41" y="72"/>
                </a:lnTo>
                <a:lnTo>
                  <a:pt x="35" y="80"/>
                </a:lnTo>
                <a:lnTo>
                  <a:pt x="26" y="88"/>
                </a:lnTo>
                <a:lnTo>
                  <a:pt x="20" y="82"/>
                </a:lnTo>
                <a:lnTo>
                  <a:pt x="15" y="75"/>
                </a:lnTo>
                <a:lnTo>
                  <a:pt x="10" y="67"/>
                </a:lnTo>
                <a:lnTo>
                  <a:pt x="6" y="59"/>
                </a:lnTo>
                <a:lnTo>
                  <a:pt x="3" y="50"/>
                </a:lnTo>
                <a:lnTo>
                  <a:pt x="1" y="41"/>
                </a:lnTo>
                <a:lnTo>
                  <a:pt x="0" y="33"/>
                </a:lnTo>
                <a:lnTo>
                  <a:pt x="0" y="25"/>
                </a:lnTo>
                <a:lnTo>
                  <a:pt x="1" y="17"/>
                </a:lnTo>
                <a:lnTo>
                  <a:pt x="4" y="11"/>
                </a:lnTo>
                <a:lnTo>
                  <a:pt x="5" y="8"/>
                </a:lnTo>
                <a:lnTo>
                  <a:pt x="8" y="6"/>
                </a:lnTo>
                <a:lnTo>
                  <a:pt x="10" y="4"/>
                </a:lnTo>
                <a:lnTo>
                  <a:pt x="13" y="2"/>
                </a:lnTo>
                <a:lnTo>
                  <a:pt x="17" y="1"/>
                </a:lnTo>
                <a:lnTo>
                  <a:pt x="21" y="0"/>
                </a:lnTo>
                <a:lnTo>
                  <a:pt x="25" y="0"/>
                </a:lnTo>
                <a:lnTo>
                  <a:pt x="31" y="1"/>
                </a:lnTo>
                <a:lnTo>
                  <a:pt x="42" y="3"/>
                </a:lnTo>
                <a:lnTo>
                  <a:pt x="55" y="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283" name="Rectangle 19"/>
          <p:cNvSpPr>
            <a:spLocks noChangeArrowheads="1"/>
          </p:cNvSpPr>
          <p:nvPr/>
        </p:nvSpPr>
        <p:spPr bwMode="auto">
          <a:xfrm>
            <a:off x="7767638" y="3402013"/>
            <a:ext cx="4762" cy="17462"/>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11284" name="Freeform 20"/>
          <p:cNvSpPr>
            <a:spLocks/>
          </p:cNvSpPr>
          <p:nvPr/>
        </p:nvSpPr>
        <p:spPr bwMode="auto">
          <a:xfrm>
            <a:off x="7080250" y="3444875"/>
            <a:ext cx="96838" cy="41275"/>
          </a:xfrm>
          <a:custGeom>
            <a:avLst/>
            <a:gdLst>
              <a:gd name="T0" fmla="*/ 2147483647 w 367"/>
              <a:gd name="T1" fmla="*/ 2147483647 h 181"/>
              <a:gd name="T2" fmla="*/ 2147483647 w 367"/>
              <a:gd name="T3" fmla="*/ 2147483647 h 181"/>
              <a:gd name="T4" fmla="*/ 2147483647 w 367"/>
              <a:gd name="T5" fmla="*/ 2147483647 h 181"/>
              <a:gd name="T6" fmla="*/ 2147483647 w 367"/>
              <a:gd name="T7" fmla="*/ 2147483647 h 181"/>
              <a:gd name="T8" fmla="*/ 2147483647 w 367"/>
              <a:gd name="T9" fmla="*/ 2147483647 h 181"/>
              <a:gd name="T10" fmla="*/ 2147483647 w 367"/>
              <a:gd name="T11" fmla="*/ 2147483647 h 181"/>
              <a:gd name="T12" fmla="*/ 2147483647 w 367"/>
              <a:gd name="T13" fmla="*/ 2147483647 h 181"/>
              <a:gd name="T14" fmla="*/ 2147483647 w 367"/>
              <a:gd name="T15" fmla="*/ 2147483647 h 181"/>
              <a:gd name="T16" fmla="*/ 2147483647 w 367"/>
              <a:gd name="T17" fmla="*/ 2147483647 h 181"/>
              <a:gd name="T18" fmla="*/ 2147483647 w 367"/>
              <a:gd name="T19" fmla="*/ 2147483647 h 181"/>
              <a:gd name="T20" fmla="*/ 2147483647 w 367"/>
              <a:gd name="T21" fmla="*/ 2147483647 h 181"/>
              <a:gd name="T22" fmla="*/ 2147483647 w 367"/>
              <a:gd name="T23" fmla="*/ 2147483647 h 181"/>
              <a:gd name="T24" fmla="*/ 2147483647 w 367"/>
              <a:gd name="T25" fmla="*/ 2147483647 h 181"/>
              <a:gd name="T26" fmla="*/ 2147483647 w 367"/>
              <a:gd name="T27" fmla="*/ 2147483647 h 181"/>
              <a:gd name="T28" fmla="*/ 2147483647 w 367"/>
              <a:gd name="T29" fmla="*/ 2147483647 h 181"/>
              <a:gd name="T30" fmla="*/ 2147483647 w 367"/>
              <a:gd name="T31" fmla="*/ 2147483647 h 181"/>
              <a:gd name="T32" fmla="*/ 2147483647 w 367"/>
              <a:gd name="T33" fmla="*/ 2147483647 h 181"/>
              <a:gd name="T34" fmla="*/ 2147483647 w 367"/>
              <a:gd name="T35" fmla="*/ 2147483647 h 181"/>
              <a:gd name="T36" fmla="*/ 2147483647 w 367"/>
              <a:gd name="T37" fmla="*/ 2147483647 h 181"/>
              <a:gd name="T38" fmla="*/ 2147483647 w 367"/>
              <a:gd name="T39" fmla="*/ 2147483647 h 181"/>
              <a:gd name="T40" fmla="*/ 2147483647 w 367"/>
              <a:gd name="T41" fmla="*/ 2147483647 h 181"/>
              <a:gd name="T42" fmla="*/ 2147483647 w 367"/>
              <a:gd name="T43" fmla="*/ 2147483647 h 181"/>
              <a:gd name="T44" fmla="*/ 2147483647 w 367"/>
              <a:gd name="T45" fmla="*/ 2147483647 h 181"/>
              <a:gd name="T46" fmla="*/ 2147483647 w 367"/>
              <a:gd name="T47" fmla="*/ 2147483647 h 181"/>
              <a:gd name="T48" fmla="*/ 2147483647 w 367"/>
              <a:gd name="T49" fmla="*/ 2147483647 h 181"/>
              <a:gd name="T50" fmla="*/ 2147483647 w 367"/>
              <a:gd name="T51" fmla="*/ 0 h 181"/>
              <a:gd name="T52" fmla="*/ 2147483647 w 367"/>
              <a:gd name="T53" fmla="*/ 2147483647 h 181"/>
              <a:gd name="T54" fmla="*/ 2147483647 w 367"/>
              <a:gd name="T55" fmla="*/ 2147483647 h 181"/>
              <a:gd name="T56" fmla="*/ 2147483647 w 367"/>
              <a:gd name="T57" fmla="*/ 2147483647 h 181"/>
              <a:gd name="T58" fmla="*/ 2147483647 w 367"/>
              <a:gd name="T59" fmla="*/ 2147483647 h 181"/>
              <a:gd name="T60" fmla="*/ 2147483647 w 367"/>
              <a:gd name="T61" fmla="*/ 2147483647 h 181"/>
              <a:gd name="T62" fmla="*/ 2147483647 w 367"/>
              <a:gd name="T63" fmla="*/ 2147483647 h 181"/>
              <a:gd name="T64" fmla="*/ 2147483647 w 367"/>
              <a:gd name="T65" fmla="*/ 2147483647 h 181"/>
              <a:gd name="T66" fmla="*/ 2147483647 w 367"/>
              <a:gd name="T67" fmla="*/ 2147483647 h 18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67"/>
              <a:gd name="T103" fmla="*/ 0 h 181"/>
              <a:gd name="T104" fmla="*/ 367 w 367"/>
              <a:gd name="T105" fmla="*/ 181 h 18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67" h="181">
                <a:moveTo>
                  <a:pt x="159" y="161"/>
                </a:moveTo>
                <a:lnTo>
                  <a:pt x="153" y="167"/>
                </a:lnTo>
                <a:lnTo>
                  <a:pt x="147" y="170"/>
                </a:lnTo>
                <a:lnTo>
                  <a:pt x="142" y="173"/>
                </a:lnTo>
                <a:lnTo>
                  <a:pt x="136" y="175"/>
                </a:lnTo>
                <a:lnTo>
                  <a:pt x="131" y="176"/>
                </a:lnTo>
                <a:lnTo>
                  <a:pt x="125" y="177"/>
                </a:lnTo>
                <a:lnTo>
                  <a:pt x="119" y="176"/>
                </a:lnTo>
                <a:lnTo>
                  <a:pt x="114" y="175"/>
                </a:lnTo>
                <a:lnTo>
                  <a:pt x="104" y="172"/>
                </a:lnTo>
                <a:lnTo>
                  <a:pt x="93" y="168"/>
                </a:lnTo>
                <a:lnTo>
                  <a:pt x="83" y="162"/>
                </a:lnTo>
                <a:lnTo>
                  <a:pt x="74" y="156"/>
                </a:lnTo>
                <a:lnTo>
                  <a:pt x="64" y="151"/>
                </a:lnTo>
                <a:lnTo>
                  <a:pt x="54" y="147"/>
                </a:lnTo>
                <a:lnTo>
                  <a:pt x="50" y="146"/>
                </a:lnTo>
                <a:lnTo>
                  <a:pt x="45" y="145"/>
                </a:lnTo>
                <a:lnTo>
                  <a:pt x="41" y="145"/>
                </a:lnTo>
                <a:lnTo>
                  <a:pt x="36" y="145"/>
                </a:lnTo>
                <a:lnTo>
                  <a:pt x="32" y="146"/>
                </a:lnTo>
                <a:lnTo>
                  <a:pt x="27" y="148"/>
                </a:lnTo>
                <a:lnTo>
                  <a:pt x="22" y="151"/>
                </a:lnTo>
                <a:lnTo>
                  <a:pt x="17" y="154"/>
                </a:lnTo>
                <a:lnTo>
                  <a:pt x="13" y="159"/>
                </a:lnTo>
                <a:lnTo>
                  <a:pt x="8" y="166"/>
                </a:lnTo>
                <a:lnTo>
                  <a:pt x="4" y="173"/>
                </a:lnTo>
                <a:lnTo>
                  <a:pt x="0" y="181"/>
                </a:lnTo>
                <a:lnTo>
                  <a:pt x="7" y="172"/>
                </a:lnTo>
                <a:lnTo>
                  <a:pt x="15" y="165"/>
                </a:lnTo>
                <a:lnTo>
                  <a:pt x="23" y="157"/>
                </a:lnTo>
                <a:lnTo>
                  <a:pt x="33" y="150"/>
                </a:lnTo>
                <a:lnTo>
                  <a:pt x="42" y="145"/>
                </a:lnTo>
                <a:lnTo>
                  <a:pt x="51" y="140"/>
                </a:lnTo>
                <a:lnTo>
                  <a:pt x="61" y="135"/>
                </a:lnTo>
                <a:lnTo>
                  <a:pt x="71" y="131"/>
                </a:lnTo>
                <a:lnTo>
                  <a:pt x="90" y="124"/>
                </a:lnTo>
                <a:lnTo>
                  <a:pt x="111" y="118"/>
                </a:lnTo>
                <a:lnTo>
                  <a:pt x="131" y="113"/>
                </a:lnTo>
                <a:lnTo>
                  <a:pt x="151" y="109"/>
                </a:lnTo>
                <a:lnTo>
                  <a:pt x="172" y="104"/>
                </a:lnTo>
                <a:lnTo>
                  <a:pt x="191" y="100"/>
                </a:lnTo>
                <a:lnTo>
                  <a:pt x="210" y="95"/>
                </a:lnTo>
                <a:lnTo>
                  <a:pt x="227" y="89"/>
                </a:lnTo>
                <a:lnTo>
                  <a:pt x="236" y="86"/>
                </a:lnTo>
                <a:lnTo>
                  <a:pt x="244" y="82"/>
                </a:lnTo>
                <a:lnTo>
                  <a:pt x="252" y="78"/>
                </a:lnTo>
                <a:lnTo>
                  <a:pt x="259" y="73"/>
                </a:lnTo>
                <a:lnTo>
                  <a:pt x="266" y="68"/>
                </a:lnTo>
                <a:lnTo>
                  <a:pt x="274" y="62"/>
                </a:lnTo>
                <a:lnTo>
                  <a:pt x="280" y="55"/>
                </a:lnTo>
                <a:lnTo>
                  <a:pt x="285" y="48"/>
                </a:lnTo>
                <a:lnTo>
                  <a:pt x="367" y="0"/>
                </a:lnTo>
                <a:lnTo>
                  <a:pt x="366" y="6"/>
                </a:lnTo>
                <a:lnTo>
                  <a:pt x="364" y="11"/>
                </a:lnTo>
                <a:lnTo>
                  <a:pt x="361" y="17"/>
                </a:lnTo>
                <a:lnTo>
                  <a:pt x="358" y="22"/>
                </a:lnTo>
                <a:lnTo>
                  <a:pt x="351" y="33"/>
                </a:lnTo>
                <a:lnTo>
                  <a:pt x="340" y="44"/>
                </a:lnTo>
                <a:lnTo>
                  <a:pt x="328" y="54"/>
                </a:lnTo>
                <a:lnTo>
                  <a:pt x="315" y="64"/>
                </a:lnTo>
                <a:lnTo>
                  <a:pt x="300" y="73"/>
                </a:lnTo>
                <a:lnTo>
                  <a:pt x="285" y="83"/>
                </a:lnTo>
                <a:lnTo>
                  <a:pt x="252" y="102"/>
                </a:lnTo>
                <a:lnTo>
                  <a:pt x="219" y="121"/>
                </a:lnTo>
                <a:lnTo>
                  <a:pt x="203" y="130"/>
                </a:lnTo>
                <a:lnTo>
                  <a:pt x="187" y="140"/>
                </a:lnTo>
                <a:lnTo>
                  <a:pt x="173" y="151"/>
                </a:lnTo>
                <a:lnTo>
                  <a:pt x="159" y="161"/>
                </a:lnTo>
                <a:close/>
              </a:path>
            </a:pathLst>
          </a:custGeom>
          <a:solidFill>
            <a:srgbClr val="6A524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285" name="Freeform 21"/>
          <p:cNvSpPr>
            <a:spLocks/>
          </p:cNvSpPr>
          <p:nvPr/>
        </p:nvSpPr>
        <p:spPr bwMode="auto">
          <a:xfrm>
            <a:off x="7189788" y="3451225"/>
            <a:ext cx="93662" cy="73025"/>
          </a:xfrm>
          <a:custGeom>
            <a:avLst/>
            <a:gdLst>
              <a:gd name="T0" fmla="*/ 2147483647 w 353"/>
              <a:gd name="T1" fmla="*/ 2147483647 h 318"/>
              <a:gd name="T2" fmla="*/ 2147483647 w 353"/>
              <a:gd name="T3" fmla="*/ 2147483647 h 318"/>
              <a:gd name="T4" fmla="*/ 2147483647 w 353"/>
              <a:gd name="T5" fmla="*/ 2147483647 h 318"/>
              <a:gd name="T6" fmla="*/ 2147483647 w 353"/>
              <a:gd name="T7" fmla="*/ 2147483647 h 318"/>
              <a:gd name="T8" fmla="*/ 2147483647 w 353"/>
              <a:gd name="T9" fmla="*/ 2147483647 h 318"/>
              <a:gd name="T10" fmla="*/ 2147483647 w 353"/>
              <a:gd name="T11" fmla="*/ 2147483647 h 318"/>
              <a:gd name="T12" fmla="*/ 2147483647 w 353"/>
              <a:gd name="T13" fmla="*/ 2147483647 h 318"/>
              <a:gd name="T14" fmla="*/ 2147483647 w 353"/>
              <a:gd name="T15" fmla="*/ 2147483647 h 318"/>
              <a:gd name="T16" fmla="*/ 2147483647 w 353"/>
              <a:gd name="T17" fmla="*/ 2147483647 h 318"/>
              <a:gd name="T18" fmla="*/ 2147483647 w 353"/>
              <a:gd name="T19" fmla="*/ 2147483647 h 318"/>
              <a:gd name="T20" fmla="*/ 2147483647 w 353"/>
              <a:gd name="T21" fmla="*/ 2147483647 h 318"/>
              <a:gd name="T22" fmla="*/ 2147483647 w 353"/>
              <a:gd name="T23" fmla="*/ 2147483647 h 318"/>
              <a:gd name="T24" fmla="*/ 2147483647 w 353"/>
              <a:gd name="T25" fmla="*/ 2147483647 h 318"/>
              <a:gd name="T26" fmla="*/ 2147483647 w 353"/>
              <a:gd name="T27" fmla="*/ 2147483647 h 318"/>
              <a:gd name="T28" fmla="*/ 2147483647 w 353"/>
              <a:gd name="T29" fmla="*/ 2147483647 h 318"/>
              <a:gd name="T30" fmla="*/ 2147483647 w 353"/>
              <a:gd name="T31" fmla="*/ 2147483647 h 318"/>
              <a:gd name="T32" fmla="*/ 0 w 353"/>
              <a:gd name="T33" fmla="*/ 2147483647 h 318"/>
              <a:gd name="T34" fmla="*/ 2147483647 w 353"/>
              <a:gd name="T35" fmla="*/ 2147483647 h 318"/>
              <a:gd name="T36" fmla="*/ 2147483647 w 353"/>
              <a:gd name="T37" fmla="*/ 2147483647 h 318"/>
              <a:gd name="T38" fmla="*/ 2147483647 w 353"/>
              <a:gd name="T39" fmla="*/ 2147483647 h 318"/>
              <a:gd name="T40" fmla="*/ 2147483647 w 353"/>
              <a:gd name="T41" fmla="*/ 2147483647 h 318"/>
              <a:gd name="T42" fmla="*/ 2147483647 w 353"/>
              <a:gd name="T43" fmla="*/ 2147483647 h 318"/>
              <a:gd name="T44" fmla="*/ 2147483647 w 353"/>
              <a:gd name="T45" fmla="*/ 2147483647 h 318"/>
              <a:gd name="T46" fmla="*/ 2147483647 w 353"/>
              <a:gd name="T47" fmla="*/ 2147483647 h 318"/>
              <a:gd name="T48" fmla="*/ 2147483647 w 353"/>
              <a:gd name="T49" fmla="*/ 2147483647 h 318"/>
              <a:gd name="T50" fmla="*/ 2147483647 w 353"/>
              <a:gd name="T51" fmla="*/ 2147483647 h 318"/>
              <a:gd name="T52" fmla="*/ 2147483647 w 353"/>
              <a:gd name="T53" fmla="*/ 2147483647 h 318"/>
              <a:gd name="T54" fmla="*/ 2147483647 w 353"/>
              <a:gd name="T55" fmla="*/ 2147483647 h 318"/>
              <a:gd name="T56" fmla="*/ 2147483647 w 353"/>
              <a:gd name="T57" fmla="*/ 2147483647 h 318"/>
              <a:gd name="T58" fmla="*/ 2147483647 w 353"/>
              <a:gd name="T59" fmla="*/ 2147483647 h 318"/>
              <a:gd name="T60" fmla="*/ 2147483647 w 353"/>
              <a:gd name="T61" fmla="*/ 2147483647 h 318"/>
              <a:gd name="T62" fmla="*/ 2147483647 w 353"/>
              <a:gd name="T63" fmla="*/ 2147483647 h 318"/>
              <a:gd name="T64" fmla="*/ 2147483647 w 353"/>
              <a:gd name="T65" fmla="*/ 0 h 318"/>
              <a:gd name="T66" fmla="*/ 2147483647 w 353"/>
              <a:gd name="T67" fmla="*/ 2147483647 h 318"/>
              <a:gd name="T68" fmla="*/ 2147483647 w 353"/>
              <a:gd name="T69" fmla="*/ 2147483647 h 318"/>
              <a:gd name="T70" fmla="*/ 2147483647 w 353"/>
              <a:gd name="T71" fmla="*/ 2147483647 h 318"/>
              <a:gd name="T72" fmla="*/ 2147483647 w 353"/>
              <a:gd name="T73" fmla="*/ 2147483647 h 318"/>
              <a:gd name="T74" fmla="*/ 2147483647 w 353"/>
              <a:gd name="T75" fmla="*/ 2147483647 h 318"/>
              <a:gd name="T76" fmla="*/ 2147483647 w 353"/>
              <a:gd name="T77" fmla="*/ 2147483647 h 318"/>
              <a:gd name="T78" fmla="*/ 2147483647 w 353"/>
              <a:gd name="T79" fmla="*/ 2147483647 h 318"/>
              <a:gd name="T80" fmla="*/ 2147483647 w 353"/>
              <a:gd name="T81" fmla="*/ 2147483647 h 318"/>
              <a:gd name="T82" fmla="*/ 2147483647 w 353"/>
              <a:gd name="T83" fmla="*/ 2147483647 h 318"/>
              <a:gd name="T84" fmla="*/ 2147483647 w 353"/>
              <a:gd name="T85" fmla="*/ 2147483647 h 318"/>
              <a:gd name="T86" fmla="*/ 2147483647 w 353"/>
              <a:gd name="T87" fmla="*/ 2147483647 h 318"/>
              <a:gd name="T88" fmla="*/ 2147483647 w 353"/>
              <a:gd name="T89" fmla="*/ 2147483647 h 318"/>
              <a:gd name="T90" fmla="*/ 2147483647 w 353"/>
              <a:gd name="T91" fmla="*/ 2147483647 h 318"/>
              <a:gd name="T92" fmla="*/ 2147483647 w 353"/>
              <a:gd name="T93" fmla="*/ 2147483647 h 318"/>
              <a:gd name="T94" fmla="*/ 2147483647 w 353"/>
              <a:gd name="T95" fmla="*/ 2147483647 h 318"/>
              <a:gd name="T96" fmla="*/ 2147483647 w 353"/>
              <a:gd name="T97" fmla="*/ 2147483647 h 31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3"/>
              <a:gd name="T148" fmla="*/ 0 h 318"/>
              <a:gd name="T149" fmla="*/ 353 w 353"/>
              <a:gd name="T150" fmla="*/ 318 h 31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3" h="318">
                <a:moveTo>
                  <a:pt x="111" y="271"/>
                </a:moveTo>
                <a:lnTo>
                  <a:pt x="112" y="283"/>
                </a:lnTo>
                <a:lnTo>
                  <a:pt x="111" y="293"/>
                </a:lnTo>
                <a:lnTo>
                  <a:pt x="110" y="297"/>
                </a:lnTo>
                <a:lnTo>
                  <a:pt x="108" y="301"/>
                </a:lnTo>
                <a:lnTo>
                  <a:pt x="107" y="304"/>
                </a:lnTo>
                <a:lnTo>
                  <a:pt x="104" y="307"/>
                </a:lnTo>
                <a:lnTo>
                  <a:pt x="98" y="311"/>
                </a:lnTo>
                <a:lnTo>
                  <a:pt x="91" y="314"/>
                </a:lnTo>
                <a:lnTo>
                  <a:pt x="84" y="316"/>
                </a:lnTo>
                <a:lnTo>
                  <a:pt x="76" y="318"/>
                </a:lnTo>
                <a:lnTo>
                  <a:pt x="56" y="318"/>
                </a:lnTo>
                <a:lnTo>
                  <a:pt x="37" y="317"/>
                </a:lnTo>
                <a:lnTo>
                  <a:pt x="27" y="316"/>
                </a:lnTo>
                <a:lnTo>
                  <a:pt x="17" y="316"/>
                </a:lnTo>
                <a:lnTo>
                  <a:pt x="8" y="317"/>
                </a:lnTo>
                <a:lnTo>
                  <a:pt x="0" y="318"/>
                </a:lnTo>
                <a:lnTo>
                  <a:pt x="8" y="310"/>
                </a:lnTo>
                <a:lnTo>
                  <a:pt x="16" y="303"/>
                </a:lnTo>
                <a:lnTo>
                  <a:pt x="25" y="297"/>
                </a:lnTo>
                <a:lnTo>
                  <a:pt x="35" y="291"/>
                </a:lnTo>
                <a:lnTo>
                  <a:pt x="54" y="282"/>
                </a:lnTo>
                <a:lnTo>
                  <a:pt x="74" y="272"/>
                </a:lnTo>
                <a:lnTo>
                  <a:pt x="82" y="267"/>
                </a:lnTo>
                <a:lnTo>
                  <a:pt x="90" y="262"/>
                </a:lnTo>
                <a:lnTo>
                  <a:pt x="97" y="254"/>
                </a:lnTo>
                <a:lnTo>
                  <a:pt x="104" y="247"/>
                </a:lnTo>
                <a:lnTo>
                  <a:pt x="108" y="239"/>
                </a:lnTo>
                <a:lnTo>
                  <a:pt x="111" y="229"/>
                </a:lnTo>
                <a:lnTo>
                  <a:pt x="112" y="217"/>
                </a:lnTo>
                <a:lnTo>
                  <a:pt x="111" y="204"/>
                </a:lnTo>
                <a:lnTo>
                  <a:pt x="77" y="171"/>
                </a:lnTo>
                <a:lnTo>
                  <a:pt x="353" y="0"/>
                </a:lnTo>
                <a:lnTo>
                  <a:pt x="348" y="13"/>
                </a:lnTo>
                <a:lnTo>
                  <a:pt x="342" y="24"/>
                </a:lnTo>
                <a:lnTo>
                  <a:pt x="336" y="34"/>
                </a:lnTo>
                <a:lnTo>
                  <a:pt x="330" y="45"/>
                </a:lnTo>
                <a:lnTo>
                  <a:pt x="317" y="64"/>
                </a:lnTo>
                <a:lnTo>
                  <a:pt x="302" y="82"/>
                </a:lnTo>
                <a:lnTo>
                  <a:pt x="287" y="99"/>
                </a:lnTo>
                <a:lnTo>
                  <a:pt x="271" y="114"/>
                </a:lnTo>
                <a:lnTo>
                  <a:pt x="255" y="129"/>
                </a:lnTo>
                <a:lnTo>
                  <a:pt x="237" y="145"/>
                </a:lnTo>
                <a:lnTo>
                  <a:pt x="203" y="173"/>
                </a:lnTo>
                <a:lnTo>
                  <a:pt x="170" y="202"/>
                </a:lnTo>
                <a:lnTo>
                  <a:pt x="154" y="218"/>
                </a:lnTo>
                <a:lnTo>
                  <a:pt x="139" y="234"/>
                </a:lnTo>
                <a:lnTo>
                  <a:pt x="124" y="251"/>
                </a:lnTo>
                <a:lnTo>
                  <a:pt x="111" y="271"/>
                </a:lnTo>
                <a:close/>
              </a:path>
            </a:pathLst>
          </a:custGeom>
          <a:solidFill>
            <a:srgbClr val="6A524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286" name="Freeform 22"/>
          <p:cNvSpPr>
            <a:spLocks/>
          </p:cNvSpPr>
          <p:nvPr/>
        </p:nvSpPr>
        <p:spPr bwMode="auto">
          <a:xfrm>
            <a:off x="7754938" y="3473450"/>
            <a:ext cx="7937" cy="14288"/>
          </a:xfrm>
          <a:custGeom>
            <a:avLst/>
            <a:gdLst>
              <a:gd name="T0" fmla="*/ 0 w 34"/>
              <a:gd name="T1" fmla="*/ 2147483647 h 62"/>
              <a:gd name="T2" fmla="*/ 0 w 34"/>
              <a:gd name="T3" fmla="*/ 0 h 62"/>
              <a:gd name="T4" fmla="*/ 2147483647 w 34"/>
              <a:gd name="T5" fmla="*/ 2147483647 h 62"/>
              <a:gd name="T6" fmla="*/ 0 w 34"/>
              <a:gd name="T7" fmla="*/ 2147483647 h 62"/>
              <a:gd name="T8" fmla="*/ 0 60000 65536"/>
              <a:gd name="T9" fmla="*/ 0 60000 65536"/>
              <a:gd name="T10" fmla="*/ 0 60000 65536"/>
              <a:gd name="T11" fmla="*/ 0 60000 65536"/>
              <a:gd name="T12" fmla="*/ 0 w 34"/>
              <a:gd name="T13" fmla="*/ 0 h 62"/>
              <a:gd name="T14" fmla="*/ 34 w 34"/>
              <a:gd name="T15" fmla="*/ 62 h 62"/>
            </a:gdLst>
            <a:ahLst/>
            <a:cxnLst>
              <a:cxn ang="T8">
                <a:pos x="T0" y="T1"/>
              </a:cxn>
              <a:cxn ang="T9">
                <a:pos x="T2" y="T3"/>
              </a:cxn>
              <a:cxn ang="T10">
                <a:pos x="T4" y="T5"/>
              </a:cxn>
              <a:cxn ang="T11">
                <a:pos x="T6" y="T7"/>
              </a:cxn>
            </a:cxnLst>
            <a:rect l="T12" t="T13" r="T14" b="T15"/>
            <a:pathLst>
              <a:path w="34" h="62">
                <a:moveTo>
                  <a:pt x="0" y="62"/>
                </a:moveTo>
                <a:lnTo>
                  <a:pt x="0" y="0"/>
                </a:lnTo>
                <a:lnTo>
                  <a:pt x="34" y="33"/>
                </a:lnTo>
                <a:lnTo>
                  <a:pt x="0" y="6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287" name="Freeform 23"/>
          <p:cNvSpPr>
            <a:spLocks/>
          </p:cNvSpPr>
          <p:nvPr/>
        </p:nvSpPr>
        <p:spPr bwMode="auto">
          <a:xfrm>
            <a:off x="7275513" y="3487738"/>
            <a:ext cx="17462" cy="33337"/>
          </a:xfrm>
          <a:custGeom>
            <a:avLst/>
            <a:gdLst>
              <a:gd name="T0" fmla="*/ 0 w 69"/>
              <a:gd name="T1" fmla="*/ 2147483647 h 148"/>
              <a:gd name="T2" fmla="*/ 2147483647 w 69"/>
              <a:gd name="T3" fmla="*/ 2147483647 h 148"/>
              <a:gd name="T4" fmla="*/ 2147483647 w 69"/>
              <a:gd name="T5" fmla="*/ 2147483647 h 148"/>
              <a:gd name="T6" fmla="*/ 2147483647 w 69"/>
              <a:gd name="T7" fmla="*/ 2147483647 h 148"/>
              <a:gd name="T8" fmla="*/ 2147483647 w 69"/>
              <a:gd name="T9" fmla="*/ 2147483647 h 148"/>
              <a:gd name="T10" fmla="*/ 2147483647 w 69"/>
              <a:gd name="T11" fmla="*/ 2147483647 h 148"/>
              <a:gd name="T12" fmla="*/ 0 w 69"/>
              <a:gd name="T13" fmla="*/ 2147483647 h 148"/>
              <a:gd name="T14" fmla="*/ 0 w 69"/>
              <a:gd name="T15" fmla="*/ 2147483647 h 148"/>
              <a:gd name="T16" fmla="*/ 2147483647 w 69"/>
              <a:gd name="T17" fmla="*/ 2147483647 h 148"/>
              <a:gd name="T18" fmla="*/ 2147483647 w 69"/>
              <a:gd name="T19" fmla="*/ 2147483647 h 148"/>
              <a:gd name="T20" fmla="*/ 2147483647 w 69"/>
              <a:gd name="T21" fmla="*/ 2147483647 h 148"/>
              <a:gd name="T22" fmla="*/ 2147483647 w 69"/>
              <a:gd name="T23" fmla="*/ 2147483647 h 148"/>
              <a:gd name="T24" fmla="*/ 2147483647 w 69"/>
              <a:gd name="T25" fmla="*/ 2147483647 h 148"/>
              <a:gd name="T26" fmla="*/ 2147483647 w 69"/>
              <a:gd name="T27" fmla="*/ 2147483647 h 148"/>
              <a:gd name="T28" fmla="*/ 2147483647 w 69"/>
              <a:gd name="T29" fmla="*/ 0 h 148"/>
              <a:gd name="T30" fmla="*/ 2147483647 w 69"/>
              <a:gd name="T31" fmla="*/ 2147483647 h 148"/>
              <a:gd name="T32" fmla="*/ 2147483647 w 69"/>
              <a:gd name="T33" fmla="*/ 2147483647 h 148"/>
              <a:gd name="T34" fmla="*/ 2147483647 w 69"/>
              <a:gd name="T35" fmla="*/ 2147483647 h 148"/>
              <a:gd name="T36" fmla="*/ 2147483647 w 69"/>
              <a:gd name="T37" fmla="*/ 2147483647 h 148"/>
              <a:gd name="T38" fmla="*/ 2147483647 w 69"/>
              <a:gd name="T39" fmla="*/ 2147483647 h 148"/>
              <a:gd name="T40" fmla="*/ 2147483647 w 69"/>
              <a:gd name="T41" fmla="*/ 2147483647 h 148"/>
              <a:gd name="T42" fmla="*/ 2147483647 w 69"/>
              <a:gd name="T43" fmla="*/ 2147483647 h 148"/>
              <a:gd name="T44" fmla="*/ 2147483647 w 69"/>
              <a:gd name="T45" fmla="*/ 2147483647 h 148"/>
              <a:gd name="T46" fmla="*/ 2147483647 w 69"/>
              <a:gd name="T47" fmla="*/ 2147483647 h 148"/>
              <a:gd name="T48" fmla="*/ 2147483647 w 69"/>
              <a:gd name="T49" fmla="*/ 2147483647 h 148"/>
              <a:gd name="T50" fmla="*/ 2147483647 w 69"/>
              <a:gd name="T51" fmla="*/ 2147483647 h 148"/>
              <a:gd name="T52" fmla="*/ 2147483647 w 69"/>
              <a:gd name="T53" fmla="*/ 2147483647 h 148"/>
              <a:gd name="T54" fmla="*/ 2147483647 w 69"/>
              <a:gd name="T55" fmla="*/ 2147483647 h 148"/>
              <a:gd name="T56" fmla="*/ 2147483647 w 69"/>
              <a:gd name="T57" fmla="*/ 2147483647 h 148"/>
              <a:gd name="T58" fmla="*/ 2147483647 w 69"/>
              <a:gd name="T59" fmla="*/ 2147483647 h 148"/>
              <a:gd name="T60" fmla="*/ 2147483647 w 69"/>
              <a:gd name="T61" fmla="*/ 2147483647 h 148"/>
              <a:gd name="T62" fmla="*/ 2147483647 w 69"/>
              <a:gd name="T63" fmla="*/ 2147483647 h 148"/>
              <a:gd name="T64" fmla="*/ 2147483647 w 69"/>
              <a:gd name="T65" fmla="*/ 2147483647 h 148"/>
              <a:gd name="T66" fmla="*/ 2147483647 w 69"/>
              <a:gd name="T67" fmla="*/ 2147483647 h 148"/>
              <a:gd name="T68" fmla="*/ 2147483647 w 69"/>
              <a:gd name="T69" fmla="*/ 2147483647 h 148"/>
              <a:gd name="T70" fmla="*/ 2147483647 w 69"/>
              <a:gd name="T71" fmla="*/ 2147483647 h 148"/>
              <a:gd name="T72" fmla="*/ 2147483647 w 69"/>
              <a:gd name="T73" fmla="*/ 2147483647 h 148"/>
              <a:gd name="T74" fmla="*/ 2147483647 w 69"/>
              <a:gd name="T75" fmla="*/ 2147483647 h 148"/>
              <a:gd name="T76" fmla="*/ 2147483647 w 69"/>
              <a:gd name="T77" fmla="*/ 2147483647 h 148"/>
              <a:gd name="T78" fmla="*/ 2147483647 w 69"/>
              <a:gd name="T79" fmla="*/ 2147483647 h 148"/>
              <a:gd name="T80" fmla="*/ 0 w 69"/>
              <a:gd name="T81" fmla="*/ 2147483647 h 14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69"/>
              <a:gd name="T124" fmla="*/ 0 h 148"/>
              <a:gd name="T125" fmla="*/ 69 w 69"/>
              <a:gd name="T126" fmla="*/ 148 h 14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69" h="148">
                <a:moveTo>
                  <a:pt x="0" y="147"/>
                </a:moveTo>
                <a:lnTo>
                  <a:pt x="2" y="137"/>
                </a:lnTo>
                <a:lnTo>
                  <a:pt x="3" y="128"/>
                </a:lnTo>
                <a:lnTo>
                  <a:pt x="3" y="118"/>
                </a:lnTo>
                <a:lnTo>
                  <a:pt x="3" y="109"/>
                </a:lnTo>
                <a:lnTo>
                  <a:pt x="1" y="90"/>
                </a:lnTo>
                <a:lnTo>
                  <a:pt x="0" y="71"/>
                </a:lnTo>
                <a:lnTo>
                  <a:pt x="0" y="62"/>
                </a:lnTo>
                <a:lnTo>
                  <a:pt x="1" y="53"/>
                </a:lnTo>
                <a:lnTo>
                  <a:pt x="3" y="44"/>
                </a:lnTo>
                <a:lnTo>
                  <a:pt x="6" y="36"/>
                </a:lnTo>
                <a:lnTo>
                  <a:pt x="10" y="27"/>
                </a:lnTo>
                <a:lnTo>
                  <a:pt x="15" y="18"/>
                </a:lnTo>
                <a:lnTo>
                  <a:pt x="23" y="9"/>
                </a:lnTo>
                <a:lnTo>
                  <a:pt x="33" y="0"/>
                </a:lnTo>
                <a:lnTo>
                  <a:pt x="29" y="6"/>
                </a:lnTo>
                <a:lnTo>
                  <a:pt x="25" y="13"/>
                </a:lnTo>
                <a:lnTo>
                  <a:pt x="22" y="19"/>
                </a:lnTo>
                <a:lnTo>
                  <a:pt x="21" y="26"/>
                </a:lnTo>
                <a:lnTo>
                  <a:pt x="21" y="33"/>
                </a:lnTo>
                <a:lnTo>
                  <a:pt x="22" y="39"/>
                </a:lnTo>
                <a:lnTo>
                  <a:pt x="24" y="46"/>
                </a:lnTo>
                <a:lnTo>
                  <a:pt x="26" y="53"/>
                </a:lnTo>
                <a:lnTo>
                  <a:pt x="33" y="66"/>
                </a:lnTo>
                <a:lnTo>
                  <a:pt x="40" y="79"/>
                </a:lnTo>
                <a:lnTo>
                  <a:pt x="48" y="91"/>
                </a:lnTo>
                <a:lnTo>
                  <a:pt x="56" y="104"/>
                </a:lnTo>
                <a:lnTo>
                  <a:pt x="63" y="115"/>
                </a:lnTo>
                <a:lnTo>
                  <a:pt x="67" y="124"/>
                </a:lnTo>
                <a:lnTo>
                  <a:pt x="68" y="129"/>
                </a:lnTo>
                <a:lnTo>
                  <a:pt x="69" y="133"/>
                </a:lnTo>
                <a:lnTo>
                  <a:pt x="68" y="136"/>
                </a:lnTo>
                <a:lnTo>
                  <a:pt x="66" y="139"/>
                </a:lnTo>
                <a:lnTo>
                  <a:pt x="63" y="142"/>
                </a:lnTo>
                <a:lnTo>
                  <a:pt x="58" y="144"/>
                </a:lnTo>
                <a:lnTo>
                  <a:pt x="53" y="146"/>
                </a:lnTo>
                <a:lnTo>
                  <a:pt x="46" y="148"/>
                </a:lnTo>
                <a:lnTo>
                  <a:pt x="37" y="148"/>
                </a:lnTo>
                <a:lnTo>
                  <a:pt x="26" y="148"/>
                </a:lnTo>
                <a:lnTo>
                  <a:pt x="14" y="148"/>
                </a:lnTo>
                <a:lnTo>
                  <a:pt x="0" y="147"/>
                </a:lnTo>
                <a:close/>
              </a:path>
            </a:pathLst>
          </a:custGeom>
          <a:solidFill>
            <a:srgbClr val="6A524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288" name="Freeform 24"/>
          <p:cNvSpPr>
            <a:spLocks/>
          </p:cNvSpPr>
          <p:nvPr/>
        </p:nvSpPr>
        <p:spPr bwMode="auto">
          <a:xfrm>
            <a:off x="7329488" y="3524250"/>
            <a:ext cx="14287" cy="11113"/>
          </a:xfrm>
          <a:custGeom>
            <a:avLst/>
            <a:gdLst>
              <a:gd name="T0" fmla="*/ 2147483647 w 53"/>
              <a:gd name="T1" fmla="*/ 0 h 47"/>
              <a:gd name="T2" fmla="*/ 0 w 53"/>
              <a:gd name="T3" fmla="*/ 2147483647 h 47"/>
              <a:gd name="T4" fmla="*/ 2147483647 w 53"/>
              <a:gd name="T5" fmla="*/ 0 h 47"/>
              <a:gd name="T6" fmla="*/ 0 60000 65536"/>
              <a:gd name="T7" fmla="*/ 0 60000 65536"/>
              <a:gd name="T8" fmla="*/ 0 60000 65536"/>
              <a:gd name="T9" fmla="*/ 0 w 53"/>
              <a:gd name="T10" fmla="*/ 0 h 47"/>
              <a:gd name="T11" fmla="*/ 53 w 53"/>
              <a:gd name="T12" fmla="*/ 47 h 47"/>
            </a:gdLst>
            <a:ahLst/>
            <a:cxnLst>
              <a:cxn ang="T6">
                <a:pos x="T0" y="T1"/>
              </a:cxn>
              <a:cxn ang="T7">
                <a:pos x="T2" y="T3"/>
              </a:cxn>
              <a:cxn ang="T8">
                <a:pos x="T4" y="T5"/>
              </a:cxn>
            </a:cxnLst>
            <a:rect l="T9" t="T10" r="T11" b="T12"/>
            <a:pathLst>
              <a:path w="53" h="47">
                <a:moveTo>
                  <a:pt x="53" y="0"/>
                </a:moveTo>
                <a:lnTo>
                  <a:pt x="0" y="47"/>
                </a:lnTo>
                <a:lnTo>
                  <a:pt x="53" y="0"/>
                </a:lnTo>
                <a:close/>
              </a:path>
            </a:pathLst>
          </a:custGeom>
          <a:solidFill>
            <a:srgbClr val="6A524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289" name="Freeform 25"/>
          <p:cNvSpPr>
            <a:spLocks/>
          </p:cNvSpPr>
          <p:nvPr/>
        </p:nvSpPr>
        <p:spPr bwMode="auto">
          <a:xfrm>
            <a:off x="7143750" y="3551238"/>
            <a:ext cx="42863" cy="41275"/>
          </a:xfrm>
          <a:custGeom>
            <a:avLst/>
            <a:gdLst>
              <a:gd name="T0" fmla="*/ 0 w 164"/>
              <a:gd name="T1" fmla="*/ 2147483647 h 180"/>
              <a:gd name="T2" fmla="*/ 2147483647 w 164"/>
              <a:gd name="T3" fmla="*/ 2147483647 h 180"/>
              <a:gd name="T4" fmla="*/ 2147483647 w 164"/>
              <a:gd name="T5" fmla="*/ 2147483647 h 180"/>
              <a:gd name="T6" fmla="*/ 2147483647 w 164"/>
              <a:gd name="T7" fmla="*/ 2147483647 h 180"/>
              <a:gd name="T8" fmla="*/ 2147483647 w 164"/>
              <a:gd name="T9" fmla="*/ 2147483647 h 180"/>
              <a:gd name="T10" fmla="*/ 2147483647 w 164"/>
              <a:gd name="T11" fmla="*/ 2147483647 h 180"/>
              <a:gd name="T12" fmla="*/ 2147483647 w 164"/>
              <a:gd name="T13" fmla="*/ 2147483647 h 180"/>
              <a:gd name="T14" fmla="*/ 2147483647 w 164"/>
              <a:gd name="T15" fmla="*/ 2147483647 h 180"/>
              <a:gd name="T16" fmla="*/ 2147483647 w 164"/>
              <a:gd name="T17" fmla="*/ 2147483647 h 180"/>
              <a:gd name="T18" fmla="*/ 2147483647 w 164"/>
              <a:gd name="T19" fmla="*/ 2147483647 h 180"/>
              <a:gd name="T20" fmla="*/ 2147483647 w 164"/>
              <a:gd name="T21" fmla="*/ 2147483647 h 180"/>
              <a:gd name="T22" fmla="*/ 2147483647 w 164"/>
              <a:gd name="T23" fmla="*/ 2147483647 h 180"/>
              <a:gd name="T24" fmla="*/ 2147483647 w 164"/>
              <a:gd name="T25" fmla="*/ 0 h 180"/>
              <a:gd name="T26" fmla="*/ 0 w 164"/>
              <a:gd name="T27" fmla="*/ 2147483647 h 18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64"/>
              <a:gd name="T43" fmla="*/ 0 h 180"/>
              <a:gd name="T44" fmla="*/ 164 w 164"/>
              <a:gd name="T45" fmla="*/ 180 h 18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64" h="180">
                <a:moveTo>
                  <a:pt x="0" y="180"/>
                </a:moveTo>
                <a:lnTo>
                  <a:pt x="5" y="166"/>
                </a:lnTo>
                <a:lnTo>
                  <a:pt x="11" y="153"/>
                </a:lnTo>
                <a:lnTo>
                  <a:pt x="18" y="139"/>
                </a:lnTo>
                <a:lnTo>
                  <a:pt x="26" y="126"/>
                </a:lnTo>
                <a:lnTo>
                  <a:pt x="36" y="114"/>
                </a:lnTo>
                <a:lnTo>
                  <a:pt x="46" y="102"/>
                </a:lnTo>
                <a:lnTo>
                  <a:pt x="56" y="90"/>
                </a:lnTo>
                <a:lnTo>
                  <a:pt x="67" y="78"/>
                </a:lnTo>
                <a:lnTo>
                  <a:pt x="91" y="56"/>
                </a:lnTo>
                <a:lnTo>
                  <a:pt x="115" y="36"/>
                </a:lnTo>
                <a:lnTo>
                  <a:pt x="141" y="17"/>
                </a:lnTo>
                <a:lnTo>
                  <a:pt x="164" y="0"/>
                </a:lnTo>
                <a:lnTo>
                  <a:pt x="0" y="180"/>
                </a:lnTo>
                <a:close/>
              </a:path>
            </a:pathLst>
          </a:custGeom>
          <a:solidFill>
            <a:srgbClr val="6A524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290" name="Freeform 26"/>
          <p:cNvSpPr>
            <a:spLocks/>
          </p:cNvSpPr>
          <p:nvPr/>
        </p:nvSpPr>
        <p:spPr bwMode="auto">
          <a:xfrm>
            <a:off x="7818438" y="3578225"/>
            <a:ext cx="12700" cy="9525"/>
          </a:xfrm>
          <a:custGeom>
            <a:avLst/>
            <a:gdLst>
              <a:gd name="T0" fmla="*/ 2147483647 w 50"/>
              <a:gd name="T1" fmla="*/ 0 h 47"/>
              <a:gd name="T2" fmla="*/ 2147483647 w 50"/>
              <a:gd name="T3" fmla="*/ 2147483647 h 47"/>
              <a:gd name="T4" fmla="*/ 2147483647 w 50"/>
              <a:gd name="T5" fmla="*/ 2147483647 h 47"/>
              <a:gd name="T6" fmla="*/ 2147483647 w 50"/>
              <a:gd name="T7" fmla="*/ 2147483647 h 47"/>
              <a:gd name="T8" fmla="*/ 2147483647 w 50"/>
              <a:gd name="T9" fmla="*/ 2147483647 h 47"/>
              <a:gd name="T10" fmla="*/ 2147483647 w 50"/>
              <a:gd name="T11" fmla="*/ 2147483647 h 47"/>
              <a:gd name="T12" fmla="*/ 2147483647 w 50"/>
              <a:gd name="T13" fmla="*/ 2147483647 h 47"/>
              <a:gd name="T14" fmla="*/ 2147483647 w 50"/>
              <a:gd name="T15" fmla="*/ 2147483647 h 47"/>
              <a:gd name="T16" fmla="*/ 2147483647 w 50"/>
              <a:gd name="T17" fmla="*/ 2147483647 h 47"/>
              <a:gd name="T18" fmla="*/ 0 w 50"/>
              <a:gd name="T19" fmla="*/ 2147483647 h 47"/>
              <a:gd name="T20" fmla="*/ 0 w 50"/>
              <a:gd name="T21" fmla="*/ 0 h 47"/>
              <a:gd name="T22" fmla="*/ 2147483647 w 50"/>
              <a:gd name="T23" fmla="*/ 0 h 4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0"/>
              <a:gd name="T37" fmla="*/ 0 h 47"/>
              <a:gd name="T38" fmla="*/ 50 w 50"/>
              <a:gd name="T39" fmla="*/ 47 h 4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0" h="47">
                <a:moveTo>
                  <a:pt x="48" y="0"/>
                </a:moveTo>
                <a:lnTo>
                  <a:pt x="50" y="12"/>
                </a:lnTo>
                <a:lnTo>
                  <a:pt x="48" y="26"/>
                </a:lnTo>
                <a:lnTo>
                  <a:pt x="47" y="32"/>
                </a:lnTo>
                <a:lnTo>
                  <a:pt x="44" y="38"/>
                </a:lnTo>
                <a:lnTo>
                  <a:pt x="42" y="41"/>
                </a:lnTo>
                <a:lnTo>
                  <a:pt x="40" y="43"/>
                </a:lnTo>
                <a:lnTo>
                  <a:pt x="37" y="45"/>
                </a:lnTo>
                <a:lnTo>
                  <a:pt x="34" y="47"/>
                </a:lnTo>
                <a:lnTo>
                  <a:pt x="0" y="47"/>
                </a:lnTo>
                <a:lnTo>
                  <a:pt x="0" y="0"/>
                </a:lnTo>
                <a:lnTo>
                  <a:pt x="48"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291" name="Freeform 27"/>
          <p:cNvSpPr>
            <a:spLocks/>
          </p:cNvSpPr>
          <p:nvPr/>
        </p:nvSpPr>
        <p:spPr bwMode="auto">
          <a:xfrm>
            <a:off x="6670675" y="3638550"/>
            <a:ext cx="546100" cy="120650"/>
          </a:xfrm>
          <a:custGeom>
            <a:avLst/>
            <a:gdLst>
              <a:gd name="T0" fmla="*/ 2147483647 w 2063"/>
              <a:gd name="T1" fmla="*/ 2147483647 h 531"/>
              <a:gd name="T2" fmla="*/ 2147483647 w 2063"/>
              <a:gd name="T3" fmla="*/ 2147483647 h 531"/>
              <a:gd name="T4" fmla="*/ 2147483647 w 2063"/>
              <a:gd name="T5" fmla="*/ 2147483647 h 531"/>
              <a:gd name="T6" fmla="*/ 2147483647 w 2063"/>
              <a:gd name="T7" fmla="*/ 2147483647 h 531"/>
              <a:gd name="T8" fmla="*/ 2147483647 w 2063"/>
              <a:gd name="T9" fmla="*/ 2147483647 h 531"/>
              <a:gd name="T10" fmla="*/ 2147483647 w 2063"/>
              <a:gd name="T11" fmla="*/ 2147483647 h 531"/>
              <a:gd name="T12" fmla="*/ 2147483647 w 2063"/>
              <a:gd name="T13" fmla="*/ 2147483647 h 531"/>
              <a:gd name="T14" fmla="*/ 2147483647 w 2063"/>
              <a:gd name="T15" fmla="*/ 2147483647 h 531"/>
              <a:gd name="T16" fmla="*/ 2147483647 w 2063"/>
              <a:gd name="T17" fmla="*/ 2147483647 h 531"/>
              <a:gd name="T18" fmla="*/ 2147483647 w 2063"/>
              <a:gd name="T19" fmla="*/ 2147483647 h 531"/>
              <a:gd name="T20" fmla="*/ 2147483647 w 2063"/>
              <a:gd name="T21" fmla="*/ 2147483647 h 531"/>
              <a:gd name="T22" fmla="*/ 2147483647 w 2063"/>
              <a:gd name="T23" fmla="*/ 2147483647 h 531"/>
              <a:gd name="T24" fmla="*/ 2147483647 w 2063"/>
              <a:gd name="T25" fmla="*/ 2147483647 h 531"/>
              <a:gd name="T26" fmla="*/ 2147483647 w 2063"/>
              <a:gd name="T27" fmla="*/ 2147483647 h 531"/>
              <a:gd name="T28" fmla="*/ 2147483647 w 2063"/>
              <a:gd name="T29" fmla="*/ 2147483647 h 531"/>
              <a:gd name="T30" fmla="*/ 2147483647 w 2063"/>
              <a:gd name="T31" fmla="*/ 2147483647 h 531"/>
              <a:gd name="T32" fmla="*/ 2147483647 w 2063"/>
              <a:gd name="T33" fmla="*/ 2147483647 h 531"/>
              <a:gd name="T34" fmla="*/ 2147483647 w 2063"/>
              <a:gd name="T35" fmla="*/ 2147483647 h 531"/>
              <a:gd name="T36" fmla="*/ 2147483647 w 2063"/>
              <a:gd name="T37" fmla="*/ 2147483647 h 531"/>
              <a:gd name="T38" fmla="*/ 2147483647 w 2063"/>
              <a:gd name="T39" fmla="*/ 2147483647 h 531"/>
              <a:gd name="T40" fmla="*/ 2147483647 w 2063"/>
              <a:gd name="T41" fmla="*/ 2147483647 h 531"/>
              <a:gd name="T42" fmla="*/ 2147483647 w 2063"/>
              <a:gd name="T43" fmla="*/ 2147483647 h 531"/>
              <a:gd name="T44" fmla="*/ 2147483647 w 2063"/>
              <a:gd name="T45" fmla="*/ 2147483647 h 531"/>
              <a:gd name="T46" fmla="*/ 0 w 2063"/>
              <a:gd name="T47" fmla="*/ 2147483647 h 531"/>
              <a:gd name="T48" fmla="*/ 2147483647 w 2063"/>
              <a:gd name="T49" fmla="*/ 2147483647 h 531"/>
              <a:gd name="T50" fmla="*/ 2147483647 w 2063"/>
              <a:gd name="T51" fmla="*/ 2147483647 h 531"/>
              <a:gd name="T52" fmla="*/ 2147483647 w 2063"/>
              <a:gd name="T53" fmla="*/ 2147483647 h 531"/>
              <a:gd name="T54" fmla="*/ 2147483647 w 2063"/>
              <a:gd name="T55" fmla="*/ 2147483647 h 531"/>
              <a:gd name="T56" fmla="*/ 2147483647 w 2063"/>
              <a:gd name="T57" fmla="*/ 2147483647 h 531"/>
              <a:gd name="T58" fmla="*/ 2147483647 w 2063"/>
              <a:gd name="T59" fmla="*/ 2147483647 h 531"/>
              <a:gd name="T60" fmla="*/ 2147483647 w 2063"/>
              <a:gd name="T61" fmla="*/ 2147483647 h 531"/>
              <a:gd name="T62" fmla="*/ 2147483647 w 2063"/>
              <a:gd name="T63" fmla="*/ 2147483647 h 531"/>
              <a:gd name="T64" fmla="*/ 2147483647 w 2063"/>
              <a:gd name="T65" fmla="*/ 2147483647 h 531"/>
              <a:gd name="T66" fmla="*/ 2147483647 w 2063"/>
              <a:gd name="T67" fmla="*/ 2147483647 h 531"/>
              <a:gd name="T68" fmla="*/ 2147483647 w 2063"/>
              <a:gd name="T69" fmla="*/ 2147483647 h 531"/>
              <a:gd name="T70" fmla="*/ 2147483647 w 2063"/>
              <a:gd name="T71" fmla="*/ 2147483647 h 531"/>
              <a:gd name="T72" fmla="*/ 2147483647 w 2063"/>
              <a:gd name="T73" fmla="*/ 2147483647 h 531"/>
              <a:gd name="T74" fmla="*/ 2147483647 w 2063"/>
              <a:gd name="T75" fmla="*/ 2147483647 h 531"/>
              <a:gd name="T76" fmla="*/ 2147483647 w 2063"/>
              <a:gd name="T77" fmla="*/ 2147483647 h 531"/>
              <a:gd name="T78" fmla="*/ 2147483647 w 2063"/>
              <a:gd name="T79" fmla="*/ 2147483647 h 531"/>
              <a:gd name="T80" fmla="*/ 2147483647 w 2063"/>
              <a:gd name="T81" fmla="*/ 2147483647 h 531"/>
              <a:gd name="T82" fmla="*/ 2147483647 w 2063"/>
              <a:gd name="T83" fmla="*/ 2147483647 h 531"/>
              <a:gd name="T84" fmla="*/ 2147483647 w 2063"/>
              <a:gd name="T85" fmla="*/ 2147483647 h 531"/>
              <a:gd name="T86" fmla="*/ 2147483647 w 2063"/>
              <a:gd name="T87" fmla="*/ 2147483647 h 531"/>
              <a:gd name="T88" fmla="*/ 2147483647 w 2063"/>
              <a:gd name="T89" fmla="*/ 2147483647 h 53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063"/>
              <a:gd name="T136" fmla="*/ 0 h 531"/>
              <a:gd name="T137" fmla="*/ 2063 w 2063"/>
              <a:gd name="T138" fmla="*/ 531 h 531"/>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063" h="531">
                <a:moveTo>
                  <a:pt x="2063" y="219"/>
                </a:moveTo>
                <a:lnTo>
                  <a:pt x="2052" y="232"/>
                </a:lnTo>
                <a:lnTo>
                  <a:pt x="2042" y="243"/>
                </a:lnTo>
                <a:lnTo>
                  <a:pt x="2030" y="252"/>
                </a:lnTo>
                <a:lnTo>
                  <a:pt x="2020" y="259"/>
                </a:lnTo>
                <a:lnTo>
                  <a:pt x="2010" y="265"/>
                </a:lnTo>
                <a:lnTo>
                  <a:pt x="2000" y="269"/>
                </a:lnTo>
                <a:lnTo>
                  <a:pt x="1989" y="271"/>
                </a:lnTo>
                <a:lnTo>
                  <a:pt x="1980" y="272"/>
                </a:lnTo>
                <a:lnTo>
                  <a:pt x="1970" y="272"/>
                </a:lnTo>
                <a:lnTo>
                  <a:pt x="1960" y="270"/>
                </a:lnTo>
                <a:lnTo>
                  <a:pt x="1950" y="268"/>
                </a:lnTo>
                <a:lnTo>
                  <a:pt x="1941" y="264"/>
                </a:lnTo>
                <a:lnTo>
                  <a:pt x="1932" y="260"/>
                </a:lnTo>
                <a:lnTo>
                  <a:pt x="1922" y="255"/>
                </a:lnTo>
                <a:lnTo>
                  <a:pt x="1913" y="249"/>
                </a:lnTo>
                <a:lnTo>
                  <a:pt x="1904" y="243"/>
                </a:lnTo>
                <a:lnTo>
                  <a:pt x="1867" y="215"/>
                </a:lnTo>
                <a:lnTo>
                  <a:pt x="1828" y="185"/>
                </a:lnTo>
                <a:lnTo>
                  <a:pt x="1818" y="179"/>
                </a:lnTo>
                <a:lnTo>
                  <a:pt x="1808" y="174"/>
                </a:lnTo>
                <a:lnTo>
                  <a:pt x="1798" y="168"/>
                </a:lnTo>
                <a:lnTo>
                  <a:pt x="1788" y="164"/>
                </a:lnTo>
                <a:lnTo>
                  <a:pt x="1777" y="161"/>
                </a:lnTo>
                <a:lnTo>
                  <a:pt x="1766" y="158"/>
                </a:lnTo>
                <a:lnTo>
                  <a:pt x="1756" y="157"/>
                </a:lnTo>
                <a:lnTo>
                  <a:pt x="1744" y="157"/>
                </a:lnTo>
                <a:lnTo>
                  <a:pt x="1666" y="152"/>
                </a:lnTo>
                <a:lnTo>
                  <a:pt x="1587" y="146"/>
                </a:lnTo>
                <a:lnTo>
                  <a:pt x="1507" y="139"/>
                </a:lnTo>
                <a:lnTo>
                  <a:pt x="1426" y="132"/>
                </a:lnTo>
                <a:lnTo>
                  <a:pt x="1345" y="125"/>
                </a:lnTo>
                <a:lnTo>
                  <a:pt x="1264" y="120"/>
                </a:lnTo>
                <a:lnTo>
                  <a:pt x="1223" y="117"/>
                </a:lnTo>
                <a:lnTo>
                  <a:pt x="1183" y="116"/>
                </a:lnTo>
                <a:lnTo>
                  <a:pt x="1142" y="115"/>
                </a:lnTo>
                <a:lnTo>
                  <a:pt x="1102" y="114"/>
                </a:lnTo>
                <a:lnTo>
                  <a:pt x="1062" y="115"/>
                </a:lnTo>
                <a:lnTo>
                  <a:pt x="1023" y="116"/>
                </a:lnTo>
                <a:lnTo>
                  <a:pt x="983" y="118"/>
                </a:lnTo>
                <a:lnTo>
                  <a:pt x="944" y="121"/>
                </a:lnTo>
                <a:lnTo>
                  <a:pt x="904" y="126"/>
                </a:lnTo>
                <a:lnTo>
                  <a:pt x="865" y="131"/>
                </a:lnTo>
                <a:lnTo>
                  <a:pt x="827" y="138"/>
                </a:lnTo>
                <a:lnTo>
                  <a:pt x="789" y="146"/>
                </a:lnTo>
                <a:lnTo>
                  <a:pt x="752" y="156"/>
                </a:lnTo>
                <a:lnTo>
                  <a:pt x="715" y="167"/>
                </a:lnTo>
                <a:lnTo>
                  <a:pt x="678" y="179"/>
                </a:lnTo>
                <a:lnTo>
                  <a:pt x="642" y="195"/>
                </a:lnTo>
                <a:lnTo>
                  <a:pt x="607" y="211"/>
                </a:lnTo>
                <a:lnTo>
                  <a:pt x="572" y="229"/>
                </a:lnTo>
                <a:lnTo>
                  <a:pt x="538" y="249"/>
                </a:lnTo>
                <a:lnTo>
                  <a:pt x="504" y="271"/>
                </a:lnTo>
                <a:lnTo>
                  <a:pt x="436" y="294"/>
                </a:lnTo>
                <a:lnTo>
                  <a:pt x="368" y="318"/>
                </a:lnTo>
                <a:lnTo>
                  <a:pt x="334" y="330"/>
                </a:lnTo>
                <a:lnTo>
                  <a:pt x="301" y="341"/>
                </a:lnTo>
                <a:lnTo>
                  <a:pt x="268" y="354"/>
                </a:lnTo>
                <a:lnTo>
                  <a:pt x="236" y="367"/>
                </a:lnTo>
                <a:lnTo>
                  <a:pt x="205" y="382"/>
                </a:lnTo>
                <a:lnTo>
                  <a:pt x="174" y="398"/>
                </a:lnTo>
                <a:lnTo>
                  <a:pt x="143" y="415"/>
                </a:lnTo>
                <a:lnTo>
                  <a:pt x="113" y="434"/>
                </a:lnTo>
                <a:lnTo>
                  <a:pt x="99" y="445"/>
                </a:lnTo>
                <a:lnTo>
                  <a:pt x="84" y="455"/>
                </a:lnTo>
                <a:lnTo>
                  <a:pt x="70" y="467"/>
                </a:lnTo>
                <a:lnTo>
                  <a:pt x="55" y="478"/>
                </a:lnTo>
                <a:lnTo>
                  <a:pt x="42" y="491"/>
                </a:lnTo>
                <a:lnTo>
                  <a:pt x="27" y="504"/>
                </a:lnTo>
                <a:lnTo>
                  <a:pt x="14" y="517"/>
                </a:lnTo>
                <a:lnTo>
                  <a:pt x="1" y="531"/>
                </a:lnTo>
                <a:lnTo>
                  <a:pt x="0" y="524"/>
                </a:lnTo>
                <a:lnTo>
                  <a:pt x="1" y="516"/>
                </a:lnTo>
                <a:lnTo>
                  <a:pt x="3" y="509"/>
                </a:lnTo>
                <a:lnTo>
                  <a:pt x="6" y="502"/>
                </a:lnTo>
                <a:lnTo>
                  <a:pt x="10" y="495"/>
                </a:lnTo>
                <a:lnTo>
                  <a:pt x="15" y="489"/>
                </a:lnTo>
                <a:lnTo>
                  <a:pt x="20" y="482"/>
                </a:lnTo>
                <a:lnTo>
                  <a:pt x="27" y="476"/>
                </a:lnTo>
                <a:lnTo>
                  <a:pt x="41" y="464"/>
                </a:lnTo>
                <a:lnTo>
                  <a:pt x="54" y="452"/>
                </a:lnTo>
                <a:lnTo>
                  <a:pt x="68" y="440"/>
                </a:lnTo>
                <a:lnTo>
                  <a:pt x="79" y="427"/>
                </a:lnTo>
                <a:lnTo>
                  <a:pt x="90" y="417"/>
                </a:lnTo>
                <a:lnTo>
                  <a:pt x="104" y="407"/>
                </a:lnTo>
                <a:lnTo>
                  <a:pt x="116" y="398"/>
                </a:lnTo>
                <a:lnTo>
                  <a:pt x="130" y="389"/>
                </a:lnTo>
                <a:lnTo>
                  <a:pt x="158" y="373"/>
                </a:lnTo>
                <a:lnTo>
                  <a:pt x="187" y="356"/>
                </a:lnTo>
                <a:lnTo>
                  <a:pt x="216" y="339"/>
                </a:lnTo>
                <a:lnTo>
                  <a:pt x="245" y="320"/>
                </a:lnTo>
                <a:lnTo>
                  <a:pt x="258" y="308"/>
                </a:lnTo>
                <a:lnTo>
                  <a:pt x="271" y="297"/>
                </a:lnTo>
                <a:lnTo>
                  <a:pt x="284" y="284"/>
                </a:lnTo>
                <a:lnTo>
                  <a:pt x="296" y="271"/>
                </a:lnTo>
                <a:lnTo>
                  <a:pt x="317" y="256"/>
                </a:lnTo>
                <a:lnTo>
                  <a:pt x="337" y="241"/>
                </a:lnTo>
                <a:lnTo>
                  <a:pt x="358" y="228"/>
                </a:lnTo>
                <a:lnTo>
                  <a:pt x="378" y="214"/>
                </a:lnTo>
                <a:lnTo>
                  <a:pt x="400" y="202"/>
                </a:lnTo>
                <a:lnTo>
                  <a:pt x="422" y="190"/>
                </a:lnTo>
                <a:lnTo>
                  <a:pt x="443" y="178"/>
                </a:lnTo>
                <a:lnTo>
                  <a:pt x="466" y="167"/>
                </a:lnTo>
                <a:lnTo>
                  <a:pt x="510" y="148"/>
                </a:lnTo>
                <a:lnTo>
                  <a:pt x="557" y="130"/>
                </a:lnTo>
                <a:lnTo>
                  <a:pt x="603" y="113"/>
                </a:lnTo>
                <a:lnTo>
                  <a:pt x="650" y="98"/>
                </a:lnTo>
                <a:lnTo>
                  <a:pt x="698" y="85"/>
                </a:lnTo>
                <a:lnTo>
                  <a:pt x="745" y="72"/>
                </a:lnTo>
                <a:lnTo>
                  <a:pt x="793" y="59"/>
                </a:lnTo>
                <a:lnTo>
                  <a:pt x="841" y="47"/>
                </a:lnTo>
                <a:lnTo>
                  <a:pt x="889" y="36"/>
                </a:lnTo>
                <a:lnTo>
                  <a:pt x="937" y="24"/>
                </a:lnTo>
                <a:lnTo>
                  <a:pt x="985" y="13"/>
                </a:lnTo>
                <a:lnTo>
                  <a:pt x="1032" y="0"/>
                </a:lnTo>
                <a:lnTo>
                  <a:pt x="1101" y="5"/>
                </a:lnTo>
                <a:lnTo>
                  <a:pt x="1169" y="10"/>
                </a:lnTo>
                <a:lnTo>
                  <a:pt x="1237" y="15"/>
                </a:lnTo>
                <a:lnTo>
                  <a:pt x="1304" y="21"/>
                </a:lnTo>
                <a:lnTo>
                  <a:pt x="1370" y="28"/>
                </a:lnTo>
                <a:lnTo>
                  <a:pt x="1436" y="36"/>
                </a:lnTo>
                <a:lnTo>
                  <a:pt x="1501" y="45"/>
                </a:lnTo>
                <a:lnTo>
                  <a:pt x="1566" y="56"/>
                </a:lnTo>
                <a:lnTo>
                  <a:pt x="1630" y="69"/>
                </a:lnTo>
                <a:lnTo>
                  <a:pt x="1694" y="83"/>
                </a:lnTo>
                <a:lnTo>
                  <a:pt x="1726" y="91"/>
                </a:lnTo>
                <a:lnTo>
                  <a:pt x="1757" y="99"/>
                </a:lnTo>
                <a:lnTo>
                  <a:pt x="1789" y="108"/>
                </a:lnTo>
                <a:lnTo>
                  <a:pt x="1819" y="118"/>
                </a:lnTo>
                <a:lnTo>
                  <a:pt x="1850" y="128"/>
                </a:lnTo>
                <a:lnTo>
                  <a:pt x="1881" y="139"/>
                </a:lnTo>
                <a:lnTo>
                  <a:pt x="1912" y="150"/>
                </a:lnTo>
                <a:lnTo>
                  <a:pt x="1943" y="162"/>
                </a:lnTo>
                <a:lnTo>
                  <a:pt x="1973" y="175"/>
                </a:lnTo>
                <a:lnTo>
                  <a:pt x="2004" y="190"/>
                </a:lnTo>
                <a:lnTo>
                  <a:pt x="2034" y="204"/>
                </a:lnTo>
                <a:lnTo>
                  <a:pt x="2063" y="219"/>
                </a:lnTo>
                <a:close/>
              </a:path>
            </a:pathLst>
          </a:custGeom>
          <a:solidFill>
            <a:srgbClr val="5A8F5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292" name="Freeform 28"/>
          <p:cNvSpPr>
            <a:spLocks/>
          </p:cNvSpPr>
          <p:nvPr/>
        </p:nvSpPr>
        <p:spPr bwMode="auto">
          <a:xfrm>
            <a:off x="7302500" y="3689350"/>
            <a:ext cx="327025" cy="288925"/>
          </a:xfrm>
          <a:custGeom>
            <a:avLst/>
            <a:gdLst>
              <a:gd name="T0" fmla="*/ 2147483647 w 1240"/>
              <a:gd name="T1" fmla="*/ 2147483647 h 1280"/>
              <a:gd name="T2" fmla="*/ 2147483647 w 1240"/>
              <a:gd name="T3" fmla="*/ 2147483647 h 1280"/>
              <a:gd name="T4" fmla="*/ 2147483647 w 1240"/>
              <a:gd name="T5" fmla="*/ 2147483647 h 1280"/>
              <a:gd name="T6" fmla="*/ 2147483647 w 1240"/>
              <a:gd name="T7" fmla="*/ 2147483647 h 1280"/>
              <a:gd name="T8" fmla="*/ 2147483647 w 1240"/>
              <a:gd name="T9" fmla="*/ 2147483647 h 1280"/>
              <a:gd name="T10" fmla="*/ 2147483647 w 1240"/>
              <a:gd name="T11" fmla="*/ 2147483647 h 1280"/>
              <a:gd name="T12" fmla="*/ 2147483647 w 1240"/>
              <a:gd name="T13" fmla="*/ 2147483647 h 1280"/>
              <a:gd name="T14" fmla="*/ 2147483647 w 1240"/>
              <a:gd name="T15" fmla="*/ 2147483647 h 1280"/>
              <a:gd name="T16" fmla="*/ 2147483647 w 1240"/>
              <a:gd name="T17" fmla="*/ 2147483647 h 1280"/>
              <a:gd name="T18" fmla="*/ 2147483647 w 1240"/>
              <a:gd name="T19" fmla="*/ 2147483647 h 1280"/>
              <a:gd name="T20" fmla="*/ 2147483647 w 1240"/>
              <a:gd name="T21" fmla="*/ 2147483647 h 1280"/>
              <a:gd name="T22" fmla="*/ 2147483647 w 1240"/>
              <a:gd name="T23" fmla="*/ 2147483647 h 1280"/>
              <a:gd name="T24" fmla="*/ 2147483647 w 1240"/>
              <a:gd name="T25" fmla="*/ 2147483647 h 1280"/>
              <a:gd name="T26" fmla="*/ 2147483647 w 1240"/>
              <a:gd name="T27" fmla="*/ 2147483647 h 1280"/>
              <a:gd name="T28" fmla="*/ 2147483647 w 1240"/>
              <a:gd name="T29" fmla="*/ 2147483647 h 1280"/>
              <a:gd name="T30" fmla="*/ 2147483647 w 1240"/>
              <a:gd name="T31" fmla="*/ 2147483647 h 1280"/>
              <a:gd name="T32" fmla="*/ 2147483647 w 1240"/>
              <a:gd name="T33" fmla="*/ 2147483647 h 1280"/>
              <a:gd name="T34" fmla="*/ 2147483647 w 1240"/>
              <a:gd name="T35" fmla="*/ 2147483647 h 1280"/>
              <a:gd name="T36" fmla="*/ 2147483647 w 1240"/>
              <a:gd name="T37" fmla="*/ 2147483647 h 1280"/>
              <a:gd name="T38" fmla="*/ 2147483647 w 1240"/>
              <a:gd name="T39" fmla="*/ 2147483647 h 1280"/>
              <a:gd name="T40" fmla="*/ 2147483647 w 1240"/>
              <a:gd name="T41" fmla="*/ 2147483647 h 1280"/>
              <a:gd name="T42" fmla="*/ 2147483647 w 1240"/>
              <a:gd name="T43" fmla="*/ 2147483647 h 1280"/>
              <a:gd name="T44" fmla="*/ 2147483647 w 1240"/>
              <a:gd name="T45" fmla="*/ 2147483647 h 1280"/>
              <a:gd name="T46" fmla="*/ 2147483647 w 1240"/>
              <a:gd name="T47" fmla="*/ 2147483647 h 1280"/>
              <a:gd name="T48" fmla="*/ 2147483647 w 1240"/>
              <a:gd name="T49" fmla="*/ 2147483647 h 1280"/>
              <a:gd name="T50" fmla="*/ 2147483647 w 1240"/>
              <a:gd name="T51" fmla="*/ 2147483647 h 1280"/>
              <a:gd name="T52" fmla="*/ 2147483647 w 1240"/>
              <a:gd name="T53" fmla="*/ 2147483647 h 1280"/>
              <a:gd name="T54" fmla="*/ 2147483647 w 1240"/>
              <a:gd name="T55" fmla="*/ 2147483647 h 1280"/>
              <a:gd name="T56" fmla="*/ 2147483647 w 1240"/>
              <a:gd name="T57" fmla="*/ 2147483647 h 1280"/>
              <a:gd name="T58" fmla="*/ 2147483647 w 1240"/>
              <a:gd name="T59" fmla="*/ 2147483647 h 1280"/>
              <a:gd name="T60" fmla="*/ 2147483647 w 1240"/>
              <a:gd name="T61" fmla="*/ 2147483647 h 1280"/>
              <a:gd name="T62" fmla="*/ 2147483647 w 1240"/>
              <a:gd name="T63" fmla="*/ 2147483647 h 1280"/>
              <a:gd name="T64" fmla="*/ 2147483647 w 1240"/>
              <a:gd name="T65" fmla="*/ 2147483647 h 1280"/>
              <a:gd name="T66" fmla="*/ 2147483647 w 1240"/>
              <a:gd name="T67" fmla="*/ 2147483647 h 1280"/>
              <a:gd name="T68" fmla="*/ 2147483647 w 1240"/>
              <a:gd name="T69" fmla="*/ 2147483647 h 1280"/>
              <a:gd name="T70" fmla="*/ 2147483647 w 1240"/>
              <a:gd name="T71" fmla="*/ 2147483647 h 1280"/>
              <a:gd name="T72" fmla="*/ 2147483647 w 1240"/>
              <a:gd name="T73" fmla="*/ 2147483647 h 1280"/>
              <a:gd name="T74" fmla="*/ 2147483647 w 1240"/>
              <a:gd name="T75" fmla="*/ 2147483647 h 1280"/>
              <a:gd name="T76" fmla="*/ 2147483647 w 1240"/>
              <a:gd name="T77" fmla="*/ 2147483647 h 1280"/>
              <a:gd name="T78" fmla="*/ 2147483647 w 1240"/>
              <a:gd name="T79" fmla="*/ 2147483647 h 1280"/>
              <a:gd name="T80" fmla="*/ 2147483647 w 1240"/>
              <a:gd name="T81" fmla="*/ 2147483647 h 1280"/>
              <a:gd name="T82" fmla="*/ 2147483647 w 1240"/>
              <a:gd name="T83" fmla="*/ 2147483647 h 1280"/>
              <a:gd name="T84" fmla="*/ 2147483647 w 1240"/>
              <a:gd name="T85" fmla="*/ 2147483647 h 1280"/>
              <a:gd name="T86" fmla="*/ 2147483647 w 1240"/>
              <a:gd name="T87" fmla="*/ 2147483647 h 1280"/>
              <a:gd name="T88" fmla="*/ 2147483647 w 1240"/>
              <a:gd name="T89" fmla="*/ 2147483647 h 1280"/>
              <a:gd name="T90" fmla="*/ 2147483647 w 1240"/>
              <a:gd name="T91" fmla="*/ 2147483647 h 1280"/>
              <a:gd name="T92" fmla="*/ 2147483647 w 1240"/>
              <a:gd name="T93" fmla="*/ 2147483647 h 1280"/>
              <a:gd name="T94" fmla="*/ 2147483647 w 1240"/>
              <a:gd name="T95" fmla="*/ 2147483647 h 1280"/>
              <a:gd name="T96" fmla="*/ 2147483647 w 1240"/>
              <a:gd name="T97" fmla="*/ 2147483647 h 1280"/>
              <a:gd name="T98" fmla="*/ 2147483647 w 1240"/>
              <a:gd name="T99" fmla="*/ 2147483647 h 128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240"/>
              <a:gd name="T151" fmla="*/ 0 h 1280"/>
              <a:gd name="T152" fmla="*/ 1240 w 1240"/>
              <a:gd name="T153" fmla="*/ 1280 h 1280"/>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240" h="1280">
                <a:moveTo>
                  <a:pt x="1094" y="696"/>
                </a:moveTo>
                <a:lnTo>
                  <a:pt x="1240" y="744"/>
                </a:lnTo>
                <a:lnTo>
                  <a:pt x="1231" y="748"/>
                </a:lnTo>
                <a:lnTo>
                  <a:pt x="1222" y="752"/>
                </a:lnTo>
                <a:lnTo>
                  <a:pt x="1214" y="756"/>
                </a:lnTo>
                <a:lnTo>
                  <a:pt x="1208" y="761"/>
                </a:lnTo>
                <a:lnTo>
                  <a:pt x="1202" y="766"/>
                </a:lnTo>
                <a:lnTo>
                  <a:pt x="1197" y="772"/>
                </a:lnTo>
                <a:lnTo>
                  <a:pt x="1191" y="778"/>
                </a:lnTo>
                <a:lnTo>
                  <a:pt x="1187" y="784"/>
                </a:lnTo>
                <a:lnTo>
                  <a:pt x="1179" y="797"/>
                </a:lnTo>
                <a:lnTo>
                  <a:pt x="1173" y="812"/>
                </a:lnTo>
                <a:lnTo>
                  <a:pt x="1168" y="827"/>
                </a:lnTo>
                <a:lnTo>
                  <a:pt x="1163" y="842"/>
                </a:lnTo>
                <a:lnTo>
                  <a:pt x="1158" y="858"/>
                </a:lnTo>
                <a:lnTo>
                  <a:pt x="1151" y="874"/>
                </a:lnTo>
                <a:lnTo>
                  <a:pt x="1144" y="889"/>
                </a:lnTo>
                <a:lnTo>
                  <a:pt x="1135" y="903"/>
                </a:lnTo>
                <a:lnTo>
                  <a:pt x="1130" y="910"/>
                </a:lnTo>
                <a:lnTo>
                  <a:pt x="1125" y="916"/>
                </a:lnTo>
                <a:lnTo>
                  <a:pt x="1118" y="922"/>
                </a:lnTo>
                <a:lnTo>
                  <a:pt x="1111" y="928"/>
                </a:lnTo>
                <a:lnTo>
                  <a:pt x="1103" y="934"/>
                </a:lnTo>
                <a:lnTo>
                  <a:pt x="1095" y="939"/>
                </a:lnTo>
                <a:lnTo>
                  <a:pt x="1085" y="943"/>
                </a:lnTo>
                <a:lnTo>
                  <a:pt x="1075" y="948"/>
                </a:lnTo>
                <a:lnTo>
                  <a:pt x="1078" y="968"/>
                </a:lnTo>
                <a:lnTo>
                  <a:pt x="1079" y="990"/>
                </a:lnTo>
                <a:lnTo>
                  <a:pt x="1080" y="1012"/>
                </a:lnTo>
                <a:lnTo>
                  <a:pt x="1080" y="1033"/>
                </a:lnTo>
                <a:lnTo>
                  <a:pt x="1078" y="1055"/>
                </a:lnTo>
                <a:lnTo>
                  <a:pt x="1076" y="1077"/>
                </a:lnTo>
                <a:lnTo>
                  <a:pt x="1072" y="1099"/>
                </a:lnTo>
                <a:lnTo>
                  <a:pt x="1067" y="1121"/>
                </a:lnTo>
                <a:lnTo>
                  <a:pt x="1061" y="1143"/>
                </a:lnTo>
                <a:lnTo>
                  <a:pt x="1054" y="1164"/>
                </a:lnTo>
                <a:lnTo>
                  <a:pt x="1044" y="1185"/>
                </a:lnTo>
                <a:lnTo>
                  <a:pt x="1035" y="1205"/>
                </a:lnTo>
                <a:lnTo>
                  <a:pt x="1024" y="1225"/>
                </a:lnTo>
                <a:lnTo>
                  <a:pt x="1011" y="1245"/>
                </a:lnTo>
                <a:lnTo>
                  <a:pt x="998" y="1263"/>
                </a:lnTo>
                <a:lnTo>
                  <a:pt x="983" y="1280"/>
                </a:lnTo>
                <a:lnTo>
                  <a:pt x="987" y="1230"/>
                </a:lnTo>
                <a:lnTo>
                  <a:pt x="988" y="1180"/>
                </a:lnTo>
                <a:lnTo>
                  <a:pt x="986" y="1131"/>
                </a:lnTo>
                <a:lnTo>
                  <a:pt x="980" y="1082"/>
                </a:lnTo>
                <a:lnTo>
                  <a:pt x="973" y="1034"/>
                </a:lnTo>
                <a:lnTo>
                  <a:pt x="963" y="987"/>
                </a:lnTo>
                <a:lnTo>
                  <a:pt x="951" y="939"/>
                </a:lnTo>
                <a:lnTo>
                  <a:pt x="936" y="892"/>
                </a:lnTo>
                <a:lnTo>
                  <a:pt x="919" y="846"/>
                </a:lnTo>
                <a:lnTo>
                  <a:pt x="899" y="801"/>
                </a:lnTo>
                <a:lnTo>
                  <a:pt x="878" y="757"/>
                </a:lnTo>
                <a:lnTo>
                  <a:pt x="854" y="712"/>
                </a:lnTo>
                <a:lnTo>
                  <a:pt x="828" y="669"/>
                </a:lnTo>
                <a:lnTo>
                  <a:pt x="800" y="627"/>
                </a:lnTo>
                <a:lnTo>
                  <a:pt x="772" y="585"/>
                </a:lnTo>
                <a:lnTo>
                  <a:pt x="741" y="544"/>
                </a:lnTo>
                <a:lnTo>
                  <a:pt x="709" y="505"/>
                </a:lnTo>
                <a:lnTo>
                  <a:pt x="675" y="465"/>
                </a:lnTo>
                <a:lnTo>
                  <a:pt x="640" y="427"/>
                </a:lnTo>
                <a:lnTo>
                  <a:pt x="604" y="390"/>
                </a:lnTo>
                <a:lnTo>
                  <a:pt x="566" y="355"/>
                </a:lnTo>
                <a:lnTo>
                  <a:pt x="528" y="319"/>
                </a:lnTo>
                <a:lnTo>
                  <a:pt x="487" y="285"/>
                </a:lnTo>
                <a:lnTo>
                  <a:pt x="447" y="253"/>
                </a:lnTo>
                <a:lnTo>
                  <a:pt x="406" y="221"/>
                </a:lnTo>
                <a:lnTo>
                  <a:pt x="365" y="190"/>
                </a:lnTo>
                <a:lnTo>
                  <a:pt x="323" y="161"/>
                </a:lnTo>
                <a:lnTo>
                  <a:pt x="280" y="133"/>
                </a:lnTo>
                <a:lnTo>
                  <a:pt x="237" y="106"/>
                </a:lnTo>
                <a:lnTo>
                  <a:pt x="193" y="80"/>
                </a:lnTo>
                <a:lnTo>
                  <a:pt x="150" y="56"/>
                </a:lnTo>
                <a:lnTo>
                  <a:pt x="107" y="33"/>
                </a:lnTo>
                <a:lnTo>
                  <a:pt x="0" y="0"/>
                </a:lnTo>
                <a:lnTo>
                  <a:pt x="43" y="3"/>
                </a:lnTo>
                <a:lnTo>
                  <a:pt x="85" y="8"/>
                </a:lnTo>
                <a:lnTo>
                  <a:pt x="125" y="15"/>
                </a:lnTo>
                <a:lnTo>
                  <a:pt x="166" y="23"/>
                </a:lnTo>
                <a:lnTo>
                  <a:pt x="205" y="34"/>
                </a:lnTo>
                <a:lnTo>
                  <a:pt x="245" y="46"/>
                </a:lnTo>
                <a:lnTo>
                  <a:pt x="283" y="61"/>
                </a:lnTo>
                <a:lnTo>
                  <a:pt x="320" y="76"/>
                </a:lnTo>
                <a:lnTo>
                  <a:pt x="357" y="93"/>
                </a:lnTo>
                <a:lnTo>
                  <a:pt x="393" y="113"/>
                </a:lnTo>
                <a:lnTo>
                  <a:pt x="429" y="133"/>
                </a:lnTo>
                <a:lnTo>
                  <a:pt x="464" y="154"/>
                </a:lnTo>
                <a:lnTo>
                  <a:pt x="499" y="176"/>
                </a:lnTo>
                <a:lnTo>
                  <a:pt x="533" y="199"/>
                </a:lnTo>
                <a:lnTo>
                  <a:pt x="567" y="224"/>
                </a:lnTo>
                <a:lnTo>
                  <a:pt x="600" y="249"/>
                </a:lnTo>
                <a:lnTo>
                  <a:pt x="633" y="275"/>
                </a:lnTo>
                <a:lnTo>
                  <a:pt x="665" y="301"/>
                </a:lnTo>
                <a:lnTo>
                  <a:pt x="697" y="328"/>
                </a:lnTo>
                <a:lnTo>
                  <a:pt x="728" y="356"/>
                </a:lnTo>
                <a:lnTo>
                  <a:pt x="791" y="413"/>
                </a:lnTo>
                <a:lnTo>
                  <a:pt x="853" y="470"/>
                </a:lnTo>
                <a:lnTo>
                  <a:pt x="914" y="528"/>
                </a:lnTo>
                <a:lnTo>
                  <a:pt x="974" y="585"/>
                </a:lnTo>
                <a:lnTo>
                  <a:pt x="1034" y="642"/>
                </a:lnTo>
                <a:lnTo>
                  <a:pt x="1094" y="696"/>
                </a:lnTo>
                <a:close/>
              </a:path>
            </a:pathLst>
          </a:custGeom>
          <a:solidFill>
            <a:srgbClr val="A9A78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293" name="Freeform 29"/>
          <p:cNvSpPr>
            <a:spLocks/>
          </p:cNvSpPr>
          <p:nvPr/>
        </p:nvSpPr>
        <p:spPr bwMode="auto">
          <a:xfrm>
            <a:off x="7016750" y="3692525"/>
            <a:ext cx="58738" cy="3175"/>
          </a:xfrm>
          <a:custGeom>
            <a:avLst/>
            <a:gdLst>
              <a:gd name="T0" fmla="*/ 0 w 223"/>
              <a:gd name="T1" fmla="*/ 0 h 14"/>
              <a:gd name="T2" fmla="*/ 2147483647 w 223"/>
              <a:gd name="T3" fmla="*/ 2147483647 h 14"/>
              <a:gd name="T4" fmla="*/ 0 w 223"/>
              <a:gd name="T5" fmla="*/ 0 h 14"/>
              <a:gd name="T6" fmla="*/ 0 60000 65536"/>
              <a:gd name="T7" fmla="*/ 0 60000 65536"/>
              <a:gd name="T8" fmla="*/ 0 60000 65536"/>
              <a:gd name="T9" fmla="*/ 0 w 223"/>
              <a:gd name="T10" fmla="*/ 0 h 14"/>
              <a:gd name="T11" fmla="*/ 223 w 223"/>
              <a:gd name="T12" fmla="*/ 14 h 14"/>
            </a:gdLst>
            <a:ahLst/>
            <a:cxnLst>
              <a:cxn ang="T6">
                <a:pos x="T0" y="T1"/>
              </a:cxn>
              <a:cxn ang="T7">
                <a:pos x="T2" y="T3"/>
              </a:cxn>
              <a:cxn ang="T8">
                <a:pos x="T4" y="T5"/>
              </a:cxn>
            </a:cxnLst>
            <a:rect l="T9" t="T10" r="T11" b="T12"/>
            <a:pathLst>
              <a:path w="223" h="14">
                <a:moveTo>
                  <a:pt x="0" y="0"/>
                </a:moveTo>
                <a:lnTo>
                  <a:pt x="223" y="14"/>
                </a:lnTo>
                <a:lnTo>
                  <a:pt x="0" y="0"/>
                </a:lnTo>
                <a:close/>
              </a:path>
            </a:pathLst>
          </a:custGeom>
          <a:solidFill>
            <a:srgbClr val="5A8F5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294" name="Freeform 30"/>
          <p:cNvSpPr>
            <a:spLocks/>
          </p:cNvSpPr>
          <p:nvPr/>
        </p:nvSpPr>
        <p:spPr bwMode="auto">
          <a:xfrm>
            <a:off x="7102475" y="3695700"/>
            <a:ext cx="71438" cy="28575"/>
          </a:xfrm>
          <a:custGeom>
            <a:avLst/>
            <a:gdLst>
              <a:gd name="T0" fmla="*/ 2147483647 w 271"/>
              <a:gd name="T1" fmla="*/ 2147483647 h 125"/>
              <a:gd name="T2" fmla="*/ 2147483647 w 271"/>
              <a:gd name="T3" fmla="*/ 2147483647 h 125"/>
              <a:gd name="T4" fmla="*/ 2147483647 w 271"/>
              <a:gd name="T5" fmla="*/ 2147483647 h 125"/>
              <a:gd name="T6" fmla="*/ 2147483647 w 271"/>
              <a:gd name="T7" fmla="*/ 2147483647 h 125"/>
              <a:gd name="T8" fmla="*/ 2147483647 w 271"/>
              <a:gd name="T9" fmla="*/ 2147483647 h 125"/>
              <a:gd name="T10" fmla="*/ 2147483647 w 271"/>
              <a:gd name="T11" fmla="*/ 2147483647 h 125"/>
              <a:gd name="T12" fmla="*/ 2147483647 w 271"/>
              <a:gd name="T13" fmla="*/ 2147483647 h 125"/>
              <a:gd name="T14" fmla="*/ 2147483647 w 271"/>
              <a:gd name="T15" fmla="*/ 2147483647 h 125"/>
              <a:gd name="T16" fmla="*/ 2147483647 w 271"/>
              <a:gd name="T17" fmla="*/ 2147483647 h 125"/>
              <a:gd name="T18" fmla="*/ 2147483647 w 271"/>
              <a:gd name="T19" fmla="*/ 2147483647 h 125"/>
              <a:gd name="T20" fmla="*/ 2147483647 w 271"/>
              <a:gd name="T21" fmla="*/ 2147483647 h 125"/>
              <a:gd name="T22" fmla="*/ 2147483647 w 271"/>
              <a:gd name="T23" fmla="*/ 2147483647 h 125"/>
              <a:gd name="T24" fmla="*/ 2147483647 w 271"/>
              <a:gd name="T25" fmla="*/ 2147483647 h 125"/>
              <a:gd name="T26" fmla="*/ 2147483647 w 271"/>
              <a:gd name="T27" fmla="*/ 2147483647 h 125"/>
              <a:gd name="T28" fmla="*/ 2147483647 w 271"/>
              <a:gd name="T29" fmla="*/ 2147483647 h 125"/>
              <a:gd name="T30" fmla="*/ 2147483647 w 271"/>
              <a:gd name="T31" fmla="*/ 2147483647 h 125"/>
              <a:gd name="T32" fmla="*/ 2147483647 w 271"/>
              <a:gd name="T33" fmla="*/ 2147483647 h 125"/>
              <a:gd name="T34" fmla="*/ 0 w 271"/>
              <a:gd name="T35" fmla="*/ 0 h 125"/>
              <a:gd name="T36" fmla="*/ 2147483647 w 271"/>
              <a:gd name="T37" fmla="*/ 0 h 125"/>
              <a:gd name="T38" fmla="*/ 2147483647 w 271"/>
              <a:gd name="T39" fmla="*/ 2147483647 h 125"/>
              <a:gd name="T40" fmla="*/ 2147483647 w 271"/>
              <a:gd name="T41" fmla="*/ 2147483647 h 125"/>
              <a:gd name="T42" fmla="*/ 2147483647 w 271"/>
              <a:gd name="T43" fmla="*/ 2147483647 h 125"/>
              <a:gd name="T44" fmla="*/ 2147483647 w 271"/>
              <a:gd name="T45" fmla="*/ 2147483647 h 125"/>
              <a:gd name="T46" fmla="*/ 2147483647 w 271"/>
              <a:gd name="T47" fmla="*/ 2147483647 h 125"/>
              <a:gd name="T48" fmla="*/ 2147483647 w 271"/>
              <a:gd name="T49" fmla="*/ 2147483647 h 125"/>
              <a:gd name="T50" fmla="*/ 2147483647 w 271"/>
              <a:gd name="T51" fmla="*/ 2147483647 h 125"/>
              <a:gd name="T52" fmla="*/ 2147483647 w 271"/>
              <a:gd name="T53" fmla="*/ 2147483647 h 125"/>
              <a:gd name="T54" fmla="*/ 2147483647 w 271"/>
              <a:gd name="T55" fmla="*/ 2147483647 h 125"/>
              <a:gd name="T56" fmla="*/ 2147483647 w 271"/>
              <a:gd name="T57" fmla="*/ 2147483647 h 125"/>
              <a:gd name="T58" fmla="*/ 2147483647 w 271"/>
              <a:gd name="T59" fmla="*/ 2147483647 h 12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71"/>
              <a:gd name="T91" fmla="*/ 0 h 125"/>
              <a:gd name="T92" fmla="*/ 271 w 271"/>
              <a:gd name="T93" fmla="*/ 125 h 12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71" h="125">
                <a:moveTo>
                  <a:pt x="271" y="109"/>
                </a:moveTo>
                <a:lnTo>
                  <a:pt x="271" y="123"/>
                </a:lnTo>
                <a:lnTo>
                  <a:pt x="261" y="124"/>
                </a:lnTo>
                <a:lnTo>
                  <a:pt x="249" y="125"/>
                </a:lnTo>
                <a:lnTo>
                  <a:pt x="240" y="125"/>
                </a:lnTo>
                <a:lnTo>
                  <a:pt x="230" y="124"/>
                </a:lnTo>
                <a:lnTo>
                  <a:pt x="211" y="121"/>
                </a:lnTo>
                <a:lnTo>
                  <a:pt x="193" y="117"/>
                </a:lnTo>
                <a:lnTo>
                  <a:pt x="176" y="111"/>
                </a:lnTo>
                <a:lnTo>
                  <a:pt x="160" y="104"/>
                </a:lnTo>
                <a:lnTo>
                  <a:pt x="143" y="96"/>
                </a:lnTo>
                <a:lnTo>
                  <a:pt x="128" y="87"/>
                </a:lnTo>
                <a:lnTo>
                  <a:pt x="97" y="66"/>
                </a:lnTo>
                <a:lnTo>
                  <a:pt x="66" y="43"/>
                </a:lnTo>
                <a:lnTo>
                  <a:pt x="51" y="31"/>
                </a:lnTo>
                <a:lnTo>
                  <a:pt x="34" y="20"/>
                </a:lnTo>
                <a:lnTo>
                  <a:pt x="18" y="10"/>
                </a:lnTo>
                <a:lnTo>
                  <a:pt x="0" y="0"/>
                </a:lnTo>
                <a:lnTo>
                  <a:pt x="19" y="0"/>
                </a:lnTo>
                <a:lnTo>
                  <a:pt x="37" y="2"/>
                </a:lnTo>
                <a:lnTo>
                  <a:pt x="55" y="5"/>
                </a:lnTo>
                <a:lnTo>
                  <a:pt x="72" y="9"/>
                </a:lnTo>
                <a:lnTo>
                  <a:pt x="90" y="14"/>
                </a:lnTo>
                <a:lnTo>
                  <a:pt x="107" y="20"/>
                </a:lnTo>
                <a:lnTo>
                  <a:pt x="124" y="27"/>
                </a:lnTo>
                <a:lnTo>
                  <a:pt x="141" y="34"/>
                </a:lnTo>
                <a:lnTo>
                  <a:pt x="173" y="51"/>
                </a:lnTo>
                <a:lnTo>
                  <a:pt x="206" y="70"/>
                </a:lnTo>
                <a:lnTo>
                  <a:pt x="238" y="89"/>
                </a:lnTo>
                <a:lnTo>
                  <a:pt x="271" y="109"/>
                </a:lnTo>
                <a:close/>
              </a:path>
            </a:pathLst>
          </a:custGeom>
          <a:solidFill>
            <a:srgbClr val="5A8F5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295" name="Freeform 31"/>
          <p:cNvSpPr>
            <a:spLocks/>
          </p:cNvSpPr>
          <p:nvPr/>
        </p:nvSpPr>
        <p:spPr bwMode="auto">
          <a:xfrm>
            <a:off x="6696075" y="3716338"/>
            <a:ext cx="439738" cy="249237"/>
          </a:xfrm>
          <a:custGeom>
            <a:avLst/>
            <a:gdLst>
              <a:gd name="T0" fmla="*/ 2147483647 w 1662"/>
              <a:gd name="T1" fmla="*/ 2147483647 h 1098"/>
              <a:gd name="T2" fmla="*/ 2147483647 w 1662"/>
              <a:gd name="T3" fmla="*/ 2147483647 h 1098"/>
              <a:gd name="T4" fmla="*/ 2147483647 w 1662"/>
              <a:gd name="T5" fmla="*/ 2147483647 h 1098"/>
              <a:gd name="T6" fmla="*/ 2147483647 w 1662"/>
              <a:gd name="T7" fmla="*/ 2147483647 h 1098"/>
              <a:gd name="T8" fmla="*/ 2147483647 w 1662"/>
              <a:gd name="T9" fmla="*/ 2147483647 h 1098"/>
              <a:gd name="T10" fmla="*/ 2147483647 w 1662"/>
              <a:gd name="T11" fmla="*/ 2147483647 h 1098"/>
              <a:gd name="T12" fmla="*/ 2147483647 w 1662"/>
              <a:gd name="T13" fmla="*/ 2147483647 h 1098"/>
              <a:gd name="T14" fmla="*/ 2147483647 w 1662"/>
              <a:gd name="T15" fmla="*/ 2147483647 h 1098"/>
              <a:gd name="T16" fmla="*/ 2147483647 w 1662"/>
              <a:gd name="T17" fmla="*/ 2147483647 h 1098"/>
              <a:gd name="T18" fmla="*/ 2147483647 w 1662"/>
              <a:gd name="T19" fmla="*/ 2147483647 h 1098"/>
              <a:gd name="T20" fmla="*/ 2147483647 w 1662"/>
              <a:gd name="T21" fmla="*/ 2147483647 h 1098"/>
              <a:gd name="T22" fmla="*/ 2147483647 w 1662"/>
              <a:gd name="T23" fmla="*/ 2147483647 h 1098"/>
              <a:gd name="T24" fmla="*/ 2147483647 w 1662"/>
              <a:gd name="T25" fmla="*/ 2147483647 h 1098"/>
              <a:gd name="T26" fmla="*/ 2147483647 w 1662"/>
              <a:gd name="T27" fmla="*/ 2147483647 h 1098"/>
              <a:gd name="T28" fmla="*/ 2147483647 w 1662"/>
              <a:gd name="T29" fmla="*/ 2147483647 h 1098"/>
              <a:gd name="T30" fmla="*/ 2147483647 w 1662"/>
              <a:gd name="T31" fmla="*/ 2147483647 h 1098"/>
              <a:gd name="T32" fmla="*/ 2147483647 w 1662"/>
              <a:gd name="T33" fmla="*/ 2147483647 h 1098"/>
              <a:gd name="T34" fmla="*/ 2147483647 w 1662"/>
              <a:gd name="T35" fmla="*/ 2147483647 h 1098"/>
              <a:gd name="T36" fmla="*/ 2147483647 w 1662"/>
              <a:gd name="T37" fmla="*/ 2147483647 h 1098"/>
              <a:gd name="T38" fmla="*/ 2147483647 w 1662"/>
              <a:gd name="T39" fmla="*/ 2147483647 h 1098"/>
              <a:gd name="T40" fmla="*/ 2147483647 w 1662"/>
              <a:gd name="T41" fmla="*/ 2147483647 h 1098"/>
              <a:gd name="T42" fmla="*/ 2147483647 w 1662"/>
              <a:gd name="T43" fmla="*/ 2147483647 h 1098"/>
              <a:gd name="T44" fmla="*/ 2147483647 w 1662"/>
              <a:gd name="T45" fmla="*/ 2147483647 h 1098"/>
              <a:gd name="T46" fmla="*/ 2147483647 w 1662"/>
              <a:gd name="T47" fmla="*/ 2147483647 h 1098"/>
              <a:gd name="T48" fmla="*/ 2147483647 w 1662"/>
              <a:gd name="T49" fmla="*/ 2147483647 h 1098"/>
              <a:gd name="T50" fmla="*/ 2147483647 w 1662"/>
              <a:gd name="T51" fmla="*/ 2147483647 h 1098"/>
              <a:gd name="T52" fmla="*/ 2147483647 w 1662"/>
              <a:gd name="T53" fmla="*/ 2147483647 h 1098"/>
              <a:gd name="T54" fmla="*/ 2147483647 w 1662"/>
              <a:gd name="T55" fmla="*/ 2147483647 h 1098"/>
              <a:gd name="T56" fmla="*/ 2147483647 w 1662"/>
              <a:gd name="T57" fmla="*/ 2147483647 h 1098"/>
              <a:gd name="T58" fmla="*/ 2147483647 w 1662"/>
              <a:gd name="T59" fmla="*/ 2147483647 h 1098"/>
              <a:gd name="T60" fmla="*/ 2147483647 w 1662"/>
              <a:gd name="T61" fmla="*/ 2147483647 h 1098"/>
              <a:gd name="T62" fmla="*/ 2147483647 w 1662"/>
              <a:gd name="T63" fmla="*/ 2147483647 h 1098"/>
              <a:gd name="T64" fmla="*/ 2147483647 w 1662"/>
              <a:gd name="T65" fmla="*/ 2147483647 h 1098"/>
              <a:gd name="T66" fmla="*/ 2147483647 w 1662"/>
              <a:gd name="T67" fmla="*/ 2147483647 h 1098"/>
              <a:gd name="T68" fmla="*/ 2147483647 w 1662"/>
              <a:gd name="T69" fmla="*/ 2147483647 h 1098"/>
              <a:gd name="T70" fmla="*/ 2147483647 w 1662"/>
              <a:gd name="T71" fmla="*/ 2147483647 h 1098"/>
              <a:gd name="T72" fmla="*/ 2147483647 w 1662"/>
              <a:gd name="T73" fmla="*/ 2147483647 h 1098"/>
              <a:gd name="T74" fmla="*/ 2147483647 w 1662"/>
              <a:gd name="T75" fmla="*/ 2147483647 h 1098"/>
              <a:gd name="T76" fmla="*/ 2147483647 w 1662"/>
              <a:gd name="T77" fmla="*/ 2147483647 h 1098"/>
              <a:gd name="T78" fmla="*/ 2147483647 w 1662"/>
              <a:gd name="T79" fmla="*/ 2147483647 h 1098"/>
              <a:gd name="T80" fmla="*/ 2147483647 w 1662"/>
              <a:gd name="T81" fmla="*/ 2147483647 h 1098"/>
              <a:gd name="T82" fmla="*/ 2147483647 w 1662"/>
              <a:gd name="T83" fmla="*/ 2147483647 h 1098"/>
              <a:gd name="T84" fmla="*/ 2147483647 w 1662"/>
              <a:gd name="T85" fmla="*/ 2147483647 h 1098"/>
              <a:gd name="T86" fmla="*/ 2147483647 w 1662"/>
              <a:gd name="T87" fmla="*/ 2147483647 h 1098"/>
              <a:gd name="T88" fmla="*/ 2147483647 w 1662"/>
              <a:gd name="T89" fmla="*/ 2147483647 h 1098"/>
              <a:gd name="T90" fmla="*/ 2147483647 w 1662"/>
              <a:gd name="T91" fmla="*/ 2147483647 h 1098"/>
              <a:gd name="T92" fmla="*/ 2147483647 w 1662"/>
              <a:gd name="T93" fmla="*/ 2147483647 h 1098"/>
              <a:gd name="T94" fmla="*/ 2147483647 w 1662"/>
              <a:gd name="T95" fmla="*/ 2147483647 h 1098"/>
              <a:gd name="T96" fmla="*/ 2147483647 w 1662"/>
              <a:gd name="T97" fmla="*/ 2147483647 h 1098"/>
              <a:gd name="T98" fmla="*/ 2147483647 w 1662"/>
              <a:gd name="T99" fmla="*/ 2147483647 h 1098"/>
              <a:gd name="T100" fmla="*/ 2147483647 w 1662"/>
              <a:gd name="T101" fmla="*/ 2147483647 h 1098"/>
              <a:gd name="T102" fmla="*/ 2147483647 w 1662"/>
              <a:gd name="T103" fmla="*/ 2147483647 h 1098"/>
              <a:gd name="T104" fmla="*/ 2147483647 w 1662"/>
              <a:gd name="T105" fmla="*/ 2147483647 h 1098"/>
              <a:gd name="T106" fmla="*/ 2147483647 w 1662"/>
              <a:gd name="T107" fmla="*/ 2147483647 h 1098"/>
              <a:gd name="T108" fmla="*/ 2147483647 w 1662"/>
              <a:gd name="T109" fmla="*/ 2147483647 h 1098"/>
              <a:gd name="T110" fmla="*/ 2147483647 w 1662"/>
              <a:gd name="T111" fmla="*/ 2147483647 h 1098"/>
              <a:gd name="T112" fmla="*/ 2147483647 w 1662"/>
              <a:gd name="T113" fmla="*/ 2147483647 h 1098"/>
              <a:gd name="T114" fmla="*/ 2147483647 w 1662"/>
              <a:gd name="T115" fmla="*/ 2147483647 h 109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662"/>
              <a:gd name="T175" fmla="*/ 0 h 1098"/>
              <a:gd name="T176" fmla="*/ 1662 w 1662"/>
              <a:gd name="T177" fmla="*/ 1098 h 1098"/>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662" h="1098">
                <a:moveTo>
                  <a:pt x="1662" y="117"/>
                </a:moveTo>
                <a:lnTo>
                  <a:pt x="1632" y="140"/>
                </a:lnTo>
                <a:lnTo>
                  <a:pt x="1603" y="165"/>
                </a:lnTo>
                <a:lnTo>
                  <a:pt x="1573" y="189"/>
                </a:lnTo>
                <a:lnTo>
                  <a:pt x="1544" y="215"/>
                </a:lnTo>
                <a:lnTo>
                  <a:pt x="1516" y="242"/>
                </a:lnTo>
                <a:lnTo>
                  <a:pt x="1487" y="269"/>
                </a:lnTo>
                <a:lnTo>
                  <a:pt x="1458" y="297"/>
                </a:lnTo>
                <a:lnTo>
                  <a:pt x="1429" y="325"/>
                </a:lnTo>
                <a:lnTo>
                  <a:pt x="1371" y="384"/>
                </a:lnTo>
                <a:lnTo>
                  <a:pt x="1315" y="444"/>
                </a:lnTo>
                <a:lnTo>
                  <a:pt x="1258" y="507"/>
                </a:lnTo>
                <a:lnTo>
                  <a:pt x="1203" y="570"/>
                </a:lnTo>
                <a:lnTo>
                  <a:pt x="1146" y="635"/>
                </a:lnTo>
                <a:lnTo>
                  <a:pt x="1090" y="700"/>
                </a:lnTo>
                <a:lnTo>
                  <a:pt x="1035" y="767"/>
                </a:lnTo>
                <a:lnTo>
                  <a:pt x="980" y="833"/>
                </a:lnTo>
                <a:lnTo>
                  <a:pt x="925" y="900"/>
                </a:lnTo>
                <a:lnTo>
                  <a:pt x="870" y="966"/>
                </a:lnTo>
                <a:lnTo>
                  <a:pt x="816" y="1033"/>
                </a:lnTo>
                <a:lnTo>
                  <a:pt x="761" y="1098"/>
                </a:lnTo>
                <a:lnTo>
                  <a:pt x="743" y="1090"/>
                </a:lnTo>
                <a:lnTo>
                  <a:pt x="726" y="1081"/>
                </a:lnTo>
                <a:lnTo>
                  <a:pt x="713" y="1072"/>
                </a:lnTo>
                <a:lnTo>
                  <a:pt x="702" y="1063"/>
                </a:lnTo>
                <a:lnTo>
                  <a:pt x="693" y="1053"/>
                </a:lnTo>
                <a:lnTo>
                  <a:pt x="686" y="1043"/>
                </a:lnTo>
                <a:lnTo>
                  <a:pt x="681" y="1032"/>
                </a:lnTo>
                <a:lnTo>
                  <a:pt x="678" y="1021"/>
                </a:lnTo>
                <a:lnTo>
                  <a:pt x="677" y="1009"/>
                </a:lnTo>
                <a:lnTo>
                  <a:pt x="676" y="996"/>
                </a:lnTo>
                <a:lnTo>
                  <a:pt x="677" y="983"/>
                </a:lnTo>
                <a:lnTo>
                  <a:pt x="679" y="968"/>
                </a:lnTo>
                <a:lnTo>
                  <a:pt x="685" y="937"/>
                </a:lnTo>
                <a:lnTo>
                  <a:pt x="693" y="904"/>
                </a:lnTo>
                <a:lnTo>
                  <a:pt x="708" y="893"/>
                </a:lnTo>
                <a:lnTo>
                  <a:pt x="723" y="880"/>
                </a:lnTo>
                <a:lnTo>
                  <a:pt x="737" y="866"/>
                </a:lnTo>
                <a:lnTo>
                  <a:pt x="753" y="851"/>
                </a:lnTo>
                <a:lnTo>
                  <a:pt x="783" y="819"/>
                </a:lnTo>
                <a:lnTo>
                  <a:pt x="813" y="786"/>
                </a:lnTo>
                <a:lnTo>
                  <a:pt x="842" y="752"/>
                </a:lnTo>
                <a:lnTo>
                  <a:pt x="871" y="717"/>
                </a:lnTo>
                <a:lnTo>
                  <a:pt x="899" y="686"/>
                </a:lnTo>
                <a:lnTo>
                  <a:pt x="926" y="657"/>
                </a:lnTo>
                <a:lnTo>
                  <a:pt x="926" y="624"/>
                </a:lnTo>
                <a:lnTo>
                  <a:pt x="913" y="627"/>
                </a:lnTo>
                <a:lnTo>
                  <a:pt x="901" y="630"/>
                </a:lnTo>
                <a:lnTo>
                  <a:pt x="889" y="634"/>
                </a:lnTo>
                <a:lnTo>
                  <a:pt x="876" y="638"/>
                </a:lnTo>
                <a:lnTo>
                  <a:pt x="864" y="644"/>
                </a:lnTo>
                <a:lnTo>
                  <a:pt x="852" y="650"/>
                </a:lnTo>
                <a:lnTo>
                  <a:pt x="839" y="657"/>
                </a:lnTo>
                <a:lnTo>
                  <a:pt x="827" y="664"/>
                </a:lnTo>
                <a:lnTo>
                  <a:pt x="803" y="681"/>
                </a:lnTo>
                <a:lnTo>
                  <a:pt x="780" y="699"/>
                </a:lnTo>
                <a:lnTo>
                  <a:pt x="757" y="719"/>
                </a:lnTo>
                <a:lnTo>
                  <a:pt x="734" y="742"/>
                </a:lnTo>
                <a:lnTo>
                  <a:pt x="713" y="764"/>
                </a:lnTo>
                <a:lnTo>
                  <a:pt x="693" y="787"/>
                </a:lnTo>
                <a:lnTo>
                  <a:pt x="674" y="811"/>
                </a:lnTo>
                <a:lnTo>
                  <a:pt x="656" y="834"/>
                </a:lnTo>
                <a:lnTo>
                  <a:pt x="640" y="859"/>
                </a:lnTo>
                <a:lnTo>
                  <a:pt x="625" y="881"/>
                </a:lnTo>
                <a:lnTo>
                  <a:pt x="612" y="903"/>
                </a:lnTo>
                <a:lnTo>
                  <a:pt x="602" y="923"/>
                </a:lnTo>
                <a:lnTo>
                  <a:pt x="568" y="956"/>
                </a:lnTo>
                <a:lnTo>
                  <a:pt x="549" y="939"/>
                </a:lnTo>
                <a:lnTo>
                  <a:pt x="531" y="923"/>
                </a:lnTo>
                <a:lnTo>
                  <a:pt x="512" y="908"/>
                </a:lnTo>
                <a:lnTo>
                  <a:pt x="492" y="893"/>
                </a:lnTo>
                <a:lnTo>
                  <a:pt x="452" y="863"/>
                </a:lnTo>
                <a:lnTo>
                  <a:pt x="413" y="831"/>
                </a:lnTo>
                <a:lnTo>
                  <a:pt x="394" y="816"/>
                </a:lnTo>
                <a:lnTo>
                  <a:pt x="375" y="800"/>
                </a:lnTo>
                <a:lnTo>
                  <a:pt x="359" y="783"/>
                </a:lnTo>
                <a:lnTo>
                  <a:pt x="342" y="765"/>
                </a:lnTo>
                <a:lnTo>
                  <a:pt x="327" y="747"/>
                </a:lnTo>
                <a:lnTo>
                  <a:pt x="313" y="727"/>
                </a:lnTo>
                <a:lnTo>
                  <a:pt x="307" y="717"/>
                </a:lnTo>
                <a:lnTo>
                  <a:pt x="301" y="707"/>
                </a:lnTo>
                <a:lnTo>
                  <a:pt x="296" y="696"/>
                </a:lnTo>
                <a:lnTo>
                  <a:pt x="292" y="686"/>
                </a:lnTo>
                <a:lnTo>
                  <a:pt x="371" y="632"/>
                </a:lnTo>
                <a:lnTo>
                  <a:pt x="453" y="577"/>
                </a:lnTo>
                <a:lnTo>
                  <a:pt x="495" y="549"/>
                </a:lnTo>
                <a:lnTo>
                  <a:pt x="536" y="521"/>
                </a:lnTo>
                <a:lnTo>
                  <a:pt x="577" y="492"/>
                </a:lnTo>
                <a:lnTo>
                  <a:pt x="617" y="462"/>
                </a:lnTo>
                <a:lnTo>
                  <a:pt x="656" y="432"/>
                </a:lnTo>
                <a:lnTo>
                  <a:pt x="695" y="401"/>
                </a:lnTo>
                <a:lnTo>
                  <a:pt x="732" y="369"/>
                </a:lnTo>
                <a:lnTo>
                  <a:pt x="768" y="335"/>
                </a:lnTo>
                <a:lnTo>
                  <a:pt x="785" y="319"/>
                </a:lnTo>
                <a:lnTo>
                  <a:pt x="802" y="302"/>
                </a:lnTo>
                <a:lnTo>
                  <a:pt x="819" y="284"/>
                </a:lnTo>
                <a:lnTo>
                  <a:pt x="834" y="267"/>
                </a:lnTo>
                <a:lnTo>
                  <a:pt x="850" y="249"/>
                </a:lnTo>
                <a:lnTo>
                  <a:pt x="864" y="231"/>
                </a:lnTo>
                <a:lnTo>
                  <a:pt x="878" y="211"/>
                </a:lnTo>
                <a:lnTo>
                  <a:pt x="892" y="192"/>
                </a:lnTo>
                <a:lnTo>
                  <a:pt x="878" y="192"/>
                </a:lnTo>
                <a:lnTo>
                  <a:pt x="865" y="193"/>
                </a:lnTo>
                <a:lnTo>
                  <a:pt x="851" y="196"/>
                </a:lnTo>
                <a:lnTo>
                  <a:pt x="836" y="199"/>
                </a:lnTo>
                <a:lnTo>
                  <a:pt x="821" y="204"/>
                </a:lnTo>
                <a:lnTo>
                  <a:pt x="806" y="210"/>
                </a:lnTo>
                <a:lnTo>
                  <a:pt x="791" y="217"/>
                </a:lnTo>
                <a:lnTo>
                  <a:pt x="777" y="224"/>
                </a:lnTo>
                <a:lnTo>
                  <a:pt x="762" y="233"/>
                </a:lnTo>
                <a:lnTo>
                  <a:pt x="749" y="242"/>
                </a:lnTo>
                <a:lnTo>
                  <a:pt x="735" y="252"/>
                </a:lnTo>
                <a:lnTo>
                  <a:pt x="723" y="262"/>
                </a:lnTo>
                <a:lnTo>
                  <a:pt x="712" y="273"/>
                </a:lnTo>
                <a:lnTo>
                  <a:pt x="700" y="284"/>
                </a:lnTo>
                <a:lnTo>
                  <a:pt x="691" y="295"/>
                </a:lnTo>
                <a:lnTo>
                  <a:pt x="684" y="306"/>
                </a:lnTo>
                <a:lnTo>
                  <a:pt x="651" y="323"/>
                </a:lnTo>
                <a:lnTo>
                  <a:pt x="619" y="340"/>
                </a:lnTo>
                <a:lnTo>
                  <a:pt x="588" y="360"/>
                </a:lnTo>
                <a:lnTo>
                  <a:pt x="557" y="379"/>
                </a:lnTo>
                <a:lnTo>
                  <a:pt x="497" y="419"/>
                </a:lnTo>
                <a:lnTo>
                  <a:pt x="438" y="460"/>
                </a:lnTo>
                <a:lnTo>
                  <a:pt x="379" y="501"/>
                </a:lnTo>
                <a:lnTo>
                  <a:pt x="320" y="540"/>
                </a:lnTo>
                <a:lnTo>
                  <a:pt x="290" y="559"/>
                </a:lnTo>
                <a:lnTo>
                  <a:pt x="260" y="577"/>
                </a:lnTo>
                <a:lnTo>
                  <a:pt x="230" y="594"/>
                </a:lnTo>
                <a:lnTo>
                  <a:pt x="199" y="610"/>
                </a:lnTo>
                <a:lnTo>
                  <a:pt x="183" y="594"/>
                </a:lnTo>
                <a:lnTo>
                  <a:pt x="165" y="578"/>
                </a:lnTo>
                <a:lnTo>
                  <a:pt x="158" y="570"/>
                </a:lnTo>
                <a:lnTo>
                  <a:pt x="152" y="561"/>
                </a:lnTo>
                <a:lnTo>
                  <a:pt x="150" y="557"/>
                </a:lnTo>
                <a:lnTo>
                  <a:pt x="148" y="552"/>
                </a:lnTo>
                <a:lnTo>
                  <a:pt x="147" y="548"/>
                </a:lnTo>
                <a:lnTo>
                  <a:pt x="146" y="543"/>
                </a:lnTo>
                <a:lnTo>
                  <a:pt x="150" y="536"/>
                </a:lnTo>
                <a:lnTo>
                  <a:pt x="155" y="530"/>
                </a:lnTo>
                <a:lnTo>
                  <a:pt x="160" y="524"/>
                </a:lnTo>
                <a:lnTo>
                  <a:pt x="166" y="519"/>
                </a:lnTo>
                <a:lnTo>
                  <a:pt x="172" y="514"/>
                </a:lnTo>
                <a:lnTo>
                  <a:pt x="179" y="509"/>
                </a:lnTo>
                <a:lnTo>
                  <a:pt x="186" y="505"/>
                </a:lnTo>
                <a:lnTo>
                  <a:pt x="193" y="502"/>
                </a:lnTo>
                <a:lnTo>
                  <a:pt x="226" y="489"/>
                </a:lnTo>
                <a:lnTo>
                  <a:pt x="259" y="477"/>
                </a:lnTo>
                <a:lnTo>
                  <a:pt x="275" y="471"/>
                </a:lnTo>
                <a:lnTo>
                  <a:pt x="291" y="463"/>
                </a:lnTo>
                <a:lnTo>
                  <a:pt x="298" y="459"/>
                </a:lnTo>
                <a:lnTo>
                  <a:pt x="305" y="455"/>
                </a:lnTo>
                <a:lnTo>
                  <a:pt x="311" y="450"/>
                </a:lnTo>
                <a:lnTo>
                  <a:pt x="316" y="444"/>
                </a:lnTo>
                <a:lnTo>
                  <a:pt x="323" y="438"/>
                </a:lnTo>
                <a:lnTo>
                  <a:pt x="327" y="431"/>
                </a:lnTo>
                <a:lnTo>
                  <a:pt x="331" y="423"/>
                </a:lnTo>
                <a:lnTo>
                  <a:pt x="334" y="415"/>
                </a:lnTo>
                <a:lnTo>
                  <a:pt x="337" y="406"/>
                </a:lnTo>
                <a:lnTo>
                  <a:pt x="339" y="396"/>
                </a:lnTo>
                <a:lnTo>
                  <a:pt x="340" y="385"/>
                </a:lnTo>
                <a:lnTo>
                  <a:pt x="340" y="373"/>
                </a:lnTo>
                <a:lnTo>
                  <a:pt x="329" y="370"/>
                </a:lnTo>
                <a:lnTo>
                  <a:pt x="317" y="368"/>
                </a:lnTo>
                <a:lnTo>
                  <a:pt x="307" y="367"/>
                </a:lnTo>
                <a:lnTo>
                  <a:pt x="296" y="368"/>
                </a:lnTo>
                <a:lnTo>
                  <a:pt x="285" y="369"/>
                </a:lnTo>
                <a:lnTo>
                  <a:pt x="273" y="371"/>
                </a:lnTo>
                <a:lnTo>
                  <a:pt x="263" y="375"/>
                </a:lnTo>
                <a:lnTo>
                  <a:pt x="252" y="378"/>
                </a:lnTo>
                <a:lnTo>
                  <a:pt x="229" y="388"/>
                </a:lnTo>
                <a:lnTo>
                  <a:pt x="207" y="399"/>
                </a:lnTo>
                <a:lnTo>
                  <a:pt x="185" y="411"/>
                </a:lnTo>
                <a:lnTo>
                  <a:pt x="163" y="423"/>
                </a:lnTo>
                <a:lnTo>
                  <a:pt x="141" y="434"/>
                </a:lnTo>
                <a:lnTo>
                  <a:pt x="120" y="444"/>
                </a:lnTo>
                <a:lnTo>
                  <a:pt x="110" y="448"/>
                </a:lnTo>
                <a:lnTo>
                  <a:pt x="99" y="451"/>
                </a:lnTo>
                <a:lnTo>
                  <a:pt x="89" y="453"/>
                </a:lnTo>
                <a:lnTo>
                  <a:pt x="79" y="454"/>
                </a:lnTo>
                <a:lnTo>
                  <a:pt x="68" y="455"/>
                </a:lnTo>
                <a:lnTo>
                  <a:pt x="58" y="454"/>
                </a:lnTo>
                <a:lnTo>
                  <a:pt x="48" y="452"/>
                </a:lnTo>
                <a:lnTo>
                  <a:pt x="39" y="449"/>
                </a:lnTo>
                <a:lnTo>
                  <a:pt x="28" y="444"/>
                </a:lnTo>
                <a:lnTo>
                  <a:pt x="19" y="438"/>
                </a:lnTo>
                <a:lnTo>
                  <a:pt x="10" y="430"/>
                </a:lnTo>
                <a:lnTo>
                  <a:pt x="0" y="420"/>
                </a:lnTo>
                <a:lnTo>
                  <a:pt x="35" y="388"/>
                </a:lnTo>
                <a:lnTo>
                  <a:pt x="70" y="358"/>
                </a:lnTo>
                <a:lnTo>
                  <a:pt x="106" y="329"/>
                </a:lnTo>
                <a:lnTo>
                  <a:pt x="144" y="302"/>
                </a:lnTo>
                <a:lnTo>
                  <a:pt x="182" y="276"/>
                </a:lnTo>
                <a:lnTo>
                  <a:pt x="220" y="252"/>
                </a:lnTo>
                <a:lnTo>
                  <a:pt x="260" y="230"/>
                </a:lnTo>
                <a:lnTo>
                  <a:pt x="299" y="207"/>
                </a:lnTo>
                <a:lnTo>
                  <a:pt x="340" y="187"/>
                </a:lnTo>
                <a:lnTo>
                  <a:pt x="381" y="169"/>
                </a:lnTo>
                <a:lnTo>
                  <a:pt x="422" y="152"/>
                </a:lnTo>
                <a:lnTo>
                  <a:pt x="466" y="136"/>
                </a:lnTo>
                <a:lnTo>
                  <a:pt x="508" y="121"/>
                </a:lnTo>
                <a:lnTo>
                  <a:pt x="551" y="107"/>
                </a:lnTo>
                <a:lnTo>
                  <a:pt x="595" y="93"/>
                </a:lnTo>
                <a:lnTo>
                  <a:pt x="640" y="82"/>
                </a:lnTo>
                <a:lnTo>
                  <a:pt x="684" y="71"/>
                </a:lnTo>
                <a:lnTo>
                  <a:pt x="729" y="62"/>
                </a:lnTo>
                <a:lnTo>
                  <a:pt x="773" y="53"/>
                </a:lnTo>
                <a:lnTo>
                  <a:pt x="820" y="46"/>
                </a:lnTo>
                <a:lnTo>
                  <a:pt x="865" y="39"/>
                </a:lnTo>
                <a:lnTo>
                  <a:pt x="911" y="33"/>
                </a:lnTo>
                <a:lnTo>
                  <a:pt x="958" y="27"/>
                </a:lnTo>
                <a:lnTo>
                  <a:pt x="1004" y="23"/>
                </a:lnTo>
                <a:lnTo>
                  <a:pt x="1050" y="19"/>
                </a:lnTo>
                <a:lnTo>
                  <a:pt x="1097" y="16"/>
                </a:lnTo>
                <a:lnTo>
                  <a:pt x="1143" y="13"/>
                </a:lnTo>
                <a:lnTo>
                  <a:pt x="1190" y="11"/>
                </a:lnTo>
                <a:lnTo>
                  <a:pt x="1283" y="9"/>
                </a:lnTo>
                <a:lnTo>
                  <a:pt x="1376" y="8"/>
                </a:lnTo>
                <a:lnTo>
                  <a:pt x="1386" y="5"/>
                </a:lnTo>
                <a:lnTo>
                  <a:pt x="1395" y="3"/>
                </a:lnTo>
                <a:lnTo>
                  <a:pt x="1404" y="1"/>
                </a:lnTo>
                <a:lnTo>
                  <a:pt x="1415" y="0"/>
                </a:lnTo>
                <a:lnTo>
                  <a:pt x="1434" y="0"/>
                </a:lnTo>
                <a:lnTo>
                  <a:pt x="1454" y="2"/>
                </a:lnTo>
                <a:lnTo>
                  <a:pt x="1473" y="5"/>
                </a:lnTo>
                <a:lnTo>
                  <a:pt x="1493" y="10"/>
                </a:lnTo>
                <a:lnTo>
                  <a:pt x="1512" y="17"/>
                </a:lnTo>
                <a:lnTo>
                  <a:pt x="1531" y="25"/>
                </a:lnTo>
                <a:lnTo>
                  <a:pt x="1550" y="34"/>
                </a:lnTo>
                <a:lnTo>
                  <a:pt x="1568" y="44"/>
                </a:lnTo>
                <a:lnTo>
                  <a:pt x="1586" y="55"/>
                </a:lnTo>
                <a:lnTo>
                  <a:pt x="1603" y="67"/>
                </a:lnTo>
                <a:lnTo>
                  <a:pt x="1618" y="79"/>
                </a:lnTo>
                <a:lnTo>
                  <a:pt x="1634" y="91"/>
                </a:lnTo>
                <a:lnTo>
                  <a:pt x="1648" y="105"/>
                </a:lnTo>
                <a:lnTo>
                  <a:pt x="1662" y="117"/>
                </a:lnTo>
                <a:close/>
              </a:path>
            </a:pathLst>
          </a:custGeom>
          <a:solidFill>
            <a:srgbClr val="5A8F5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296" name="Freeform 32"/>
          <p:cNvSpPr>
            <a:spLocks/>
          </p:cNvSpPr>
          <p:nvPr/>
        </p:nvSpPr>
        <p:spPr bwMode="auto">
          <a:xfrm>
            <a:off x="6699250" y="3724275"/>
            <a:ext cx="700088" cy="581025"/>
          </a:xfrm>
          <a:custGeom>
            <a:avLst/>
            <a:gdLst>
              <a:gd name="T0" fmla="*/ 2147483647 w 2644"/>
              <a:gd name="T1" fmla="*/ 2147483647 h 2559"/>
              <a:gd name="T2" fmla="*/ 2147483647 w 2644"/>
              <a:gd name="T3" fmla="*/ 2147483647 h 2559"/>
              <a:gd name="T4" fmla="*/ 2147483647 w 2644"/>
              <a:gd name="T5" fmla="*/ 2147483647 h 2559"/>
              <a:gd name="T6" fmla="*/ 2147483647 w 2644"/>
              <a:gd name="T7" fmla="*/ 2147483647 h 2559"/>
              <a:gd name="T8" fmla="*/ 2147483647 w 2644"/>
              <a:gd name="T9" fmla="*/ 2147483647 h 2559"/>
              <a:gd name="T10" fmla="*/ 2147483647 w 2644"/>
              <a:gd name="T11" fmla="*/ 2147483647 h 2559"/>
              <a:gd name="T12" fmla="*/ 2147483647 w 2644"/>
              <a:gd name="T13" fmla="*/ 2147483647 h 2559"/>
              <a:gd name="T14" fmla="*/ 2147483647 w 2644"/>
              <a:gd name="T15" fmla="*/ 2147483647 h 2559"/>
              <a:gd name="T16" fmla="*/ 2147483647 w 2644"/>
              <a:gd name="T17" fmla="*/ 2147483647 h 2559"/>
              <a:gd name="T18" fmla="*/ 2147483647 w 2644"/>
              <a:gd name="T19" fmla="*/ 2147483647 h 2559"/>
              <a:gd name="T20" fmla="*/ 2147483647 w 2644"/>
              <a:gd name="T21" fmla="*/ 2147483647 h 2559"/>
              <a:gd name="T22" fmla="*/ 2147483647 w 2644"/>
              <a:gd name="T23" fmla="*/ 2147483647 h 2559"/>
              <a:gd name="T24" fmla="*/ 2147483647 w 2644"/>
              <a:gd name="T25" fmla="*/ 2147483647 h 2559"/>
              <a:gd name="T26" fmla="*/ 2147483647 w 2644"/>
              <a:gd name="T27" fmla="*/ 2147483647 h 2559"/>
              <a:gd name="T28" fmla="*/ 2147483647 w 2644"/>
              <a:gd name="T29" fmla="*/ 2147483647 h 2559"/>
              <a:gd name="T30" fmla="*/ 2147483647 w 2644"/>
              <a:gd name="T31" fmla="*/ 2147483647 h 2559"/>
              <a:gd name="T32" fmla="*/ 2147483647 w 2644"/>
              <a:gd name="T33" fmla="*/ 2147483647 h 2559"/>
              <a:gd name="T34" fmla="*/ 2147483647 w 2644"/>
              <a:gd name="T35" fmla="*/ 2147483647 h 2559"/>
              <a:gd name="T36" fmla="*/ 2147483647 w 2644"/>
              <a:gd name="T37" fmla="*/ 2147483647 h 2559"/>
              <a:gd name="T38" fmla="*/ 2147483647 w 2644"/>
              <a:gd name="T39" fmla="*/ 2147483647 h 2559"/>
              <a:gd name="T40" fmla="*/ 2147483647 w 2644"/>
              <a:gd name="T41" fmla="*/ 2147483647 h 2559"/>
              <a:gd name="T42" fmla="*/ 2147483647 w 2644"/>
              <a:gd name="T43" fmla="*/ 2147483647 h 2559"/>
              <a:gd name="T44" fmla="*/ 2147483647 w 2644"/>
              <a:gd name="T45" fmla="*/ 2147483647 h 2559"/>
              <a:gd name="T46" fmla="*/ 2147483647 w 2644"/>
              <a:gd name="T47" fmla="*/ 2147483647 h 2559"/>
              <a:gd name="T48" fmla="*/ 2147483647 w 2644"/>
              <a:gd name="T49" fmla="*/ 2147483647 h 2559"/>
              <a:gd name="T50" fmla="*/ 2147483647 w 2644"/>
              <a:gd name="T51" fmla="*/ 2147483647 h 2559"/>
              <a:gd name="T52" fmla="*/ 2147483647 w 2644"/>
              <a:gd name="T53" fmla="*/ 2147483647 h 2559"/>
              <a:gd name="T54" fmla="*/ 2147483647 w 2644"/>
              <a:gd name="T55" fmla="*/ 2147483647 h 2559"/>
              <a:gd name="T56" fmla="*/ 2147483647 w 2644"/>
              <a:gd name="T57" fmla="*/ 2147483647 h 2559"/>
              <a:gd name="T58" fmla="*/ 2147483647 w 2644"/>
              <a:gd name="T59" fmla="*/ 2147483647 h 2559"/>
              <a:gd name="T60" fmla="*/ 2147483647 w 2644"/>
              <a:gd name="T61" fmla="*/ 2147483647 h 2559"/>
              <a:gd name="T62" fmla="*/ 2147483647 w 2644"/>
              <a:gd name="T63" fmla="*/ 2147483647 h 2559"/>
              <a:gd name="T64" fmla="*/ 2147483647 w 2644"/>
              <a:gd name="T65" fmla="*/ 2147483647 h 2559"/>
              <a:gd name="T66" fmla="*/ 2147483647 w 2644"/>
              <a:gd name="T67" fmla="*/ 2147483647 h 2559"/>
              <a:gd name="T68" fmla="*/ 2147483647 w 2644"/>
              <a:gd name="T69" fmla="*/ 2147483647 h 2559"/>
              <a:gd name="T70" fmla="*/ 2147483647 w 2644"/>
              <a:gd name="T71" fmla="*/ 2147483647 h 2559"/>
              <a:gd name="T72" fmla="*/ 2147483647 w 2644"/>
              <a:gd name="T73" fmla="*/ 2147483647 h 2559"/>
              <a:gd name="T74" fmla="*/ 2147483647 w 2644"/>
              <a:gd name="T75" fmla="*/ 2147483647 h 2559"/>
              <a:gd name="T76" fmla="*/ 2147483647 w 2644"/>
              <a:gd name="T77" fmla="*/ 2147483647 h 2559"/>
              <a:gd name="T78" fmla="*/ 2147483647 w 2644"/>
              <a:gd name="T79" fmla="*/ 2147483647 h 2559"/>
              <a:gd name="T80" fmla="*/ 2147483647 w 2644"/>
              <a:gd name="T81" fmla="*/ 2147483647 h 2559"/>
              <a:gd name="T82" fmla="*/ 2147483647 w 2644"/>
              <a:gd name="T83" fmla="*/ 2147483647 h 2559"/>
              <a:gd name="T84" fmla="*/ 2147483647 w 2644"/>
              <a:gd name="T85" fmla="*/ 2147483647 h 2559"/>
              <a:gd name="T86" fmla="*/ 2147483647 w 2644"/>
              <a:gd name="T87" fmla="*/ 2147483647 h 2559"/>
              <a:gd name="T88" fmla="*/ 2147483647 w 2644"/>
              <a:gd name="T89" fmla="*/ 2147483647 h 2559"/>
              <a:gd name="T90" fmla="*/ 2147483647 w 2644"/>
              <a:gd name="T91" fmla="*/ 2147483647 h 2559"/>
              <a:gd name="T92" fmla="*/ 2147483647 w 2644"/>
              <a:gd name="T93" fmla="*/ 2147483647 h 2559"/>
              <a:gd name="T94" fmla="*/ 2147483647 w 2644"/>
              <a:gd name="T95" fmla="*/ 0 h 2559"/>
              <a:gd name="T96" fmla="*/ 2147483647 w 2644"/>
              <a:gd name="T97" fmla="*/ 2147483647 h 2559"/>
              <a:gd name="T98" fmla="*/ 2147483647 w 2644"/>
              <a:gd name="T99" fmla="*/ 2147483647 h 2559"/>
              <a:gd name="T100" fmla="*/ 2147483647 w 2644"/>
              <a:gd name="T101" fmla="*/ 2147483647 h 2559"/>
              <a:gd name="T102" fmla="*/ 2147483647 w 2644"/>
              <a:gd name="T103" fmla="*/ 2147483647 h 2559"/>
              <a:gd name="T104" fmla="*/ 2147483647 w 2644"/>
              <a:gd name="T105" fmla="*/ 2147483647 h 2559"/>
              <a:gd name="T106" fmla="*/ 2147483647 w 2644"/>
              <a:gd name="T107" fmla="*/ 2147483647 h 2559"/>
              <a:gd name="T108" fmla="*/ 2147483647 w 2644"/>
              <a:gd name="T109" fmla="*/ 2147483647 h 25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644"/>
              <a:gd name="T166" fmla="*/ 0 h 2559"/>
              <a:gd name="T167" fmla="*/ 2644 w 2644"/>
              <a:gd name="T168" fmla="*/ 2559 h 255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644" h="2559">
                <a:moveTo>
                  <a:pt x="2644" y="539"/>
                </a:moveTo>
                <a:lnTo>
                  <a:pt x="2643" y="576"/>
                </a:lnTo>
                <a:lnTo>
                  <a:pt x="2641" y="611"/>
                </a:lnTo>
                <a:lnTo>
                  <a:pt x="2639" y="646"/>
                </a:lnTo>
                <a:lnTo>
                  <a:pt x="2635" y="680"/>
                </a:lnTo>
                <a:lnTo>
                  <a:pt x="2631" y="716"/>
                </a:lnTo>
                <a:lnTo>
                  <a:pt x="2626" y="750"/>
                </a:lnTo>
                <a:lnTo>
                  <a:pt x="2619" y="784"/>
                </a:lnTo>
                <a:lnTo>
                  <a:pt x="2612" y="818"/>
                </a:lnTo>
                <a:lnTo>
                  <a:pt x="2605" y="852"/>
                </a:lnTo>
                <a:lnTo>
                  <a:pt x="2597" y="886"/>
                </a:lnTo>
                <a:lnTo>
                  <a:pt x="2586" y="919"/>
                </a:lnTo>
                <a:lnTo>
                  <a:pt x="2577" y="952"/>
                </a:lnTo>
                <a:lnTo>
                  <a:pt x="2566" y="985"/>
                </a:lnTo>
                <a:lnTo>
                  <a:pt x="2554" y="1017"/>
                </a:lnTo>
                <a:lnTo>
                  <a:pt x="2541" y="1048"/>
                </a:lnTo>
                <a:lnTo>
                  <a:pt x="2528" y="1081"/>
                </a:lnTo>
                <a:lnTo>
                  <a:pt x="2513" y="1112"/>
                </a:lnTo>
                <a:lnTo>
                  <a:pt x="2498" y="1142"/>
                </a:lnTo>
                <a:lnTo>
                  <a:pt x="2482" y="1172"/>
                </a:lnTo>
                <a:lnTo>
                  <a:pt x="2466" y="1203"/>
                </a:lnTo>
                <a:lnTo>
                  <a:pt x="2449" y="1232"/>
                </a:lnTo>
                <a:lnTo>
                  <a:pt x="2431" y="1261"/>
                </a:lnTo>
                <a:lnTo>
                  <a:pt x="2411" y="1289"/>
                </a:lnTo>
                <a:lnTo>
                  <a:pt x="2392" y="1317"/>
                </a:lnTo>
                <a:lnTo>
                  <a:pt x="2371" y="1345"/>
                </a:lnTo>
                <a:lnTo>
                  <a:pt x="2351" y="1372"/>
                </a:lnTo>
                <a:lnTo>
                  <a:pt x="2328" y="1398"/>
                </a:lnTo>
                <a:lnTo>
                  <a:pt x="2305" y="1423"/>
                </a:lnTo>
                <a:lnTo>
                  <a:pt x="2283" y="1450"/>
                </a:lnTo>
                <a:lnTo>
                  <a:pt x="2258" y="1474"/>
                </a:lnTo>
                <a:lnTo>
                  <a:pt x="2233" y="1498"/>
                </a:lnTo>
                <a:lnTo>
                  <a:pt x="2208" y="1521"/>
                </a:lnTo>
                <a:lnTo>
                  <a:pt x="2175" y="1548"/>
                </a:lnTo>
                <a:lnTo>
                  <a:pt x="2142" y="1573"/>
                </a:lnTo>
                <a:lnTo>
                  <a:pt x="2108" y="1597"/>
                </a:lnTo>
                <a:lnTo>
                  <a:pt x="2074" y="1620"/>
                </a:lnTo>
                <a:lnTo>
                  <a:pt x="2039" y="1642"/>
                </a:lnTo>
                <a:lnTo>
                  <a:pt x="2004" y="1664"/>
                </a:lnTo>
                <a:lnTo>
                  <a:pt x="1968" y="1686"/>
                </a:lnTo>
                <a:lnTo>
                  <a:pt x="1932" y="1711"/>
                </a:lnTo>
                <a:lnTo>
                  <a:pt x="1972" y="1660"/>
                </a:lnTo>
                <a:lnTo>
                  <a:pt x="2011" y="1610"/>
                </a:lnTo>
                <a:lnTo>
                  <a:pt x="2049" y="1557"/>
                </a:lnTo>
                <a:lnTo>
                  <a:pt x="2086" y="1505"/>
                </a:lnTo>
                <a:lnTo>
                  <a:pt x="2122" y="1451"/>
                </a:lnTo>
                <a:lnTo>
                  <a:pt x="2157" y="1396"/>
                </a:lnTo>
                <a:lnTo>
                  <a:pt x="2191" y="1341"/>
                </a:lnTo>
                <a:lnTo>
                  <a:pt x="2223" y="1284"/>
                </a:lnTo>
                <a:lnTo>
                  <a:pt x="2221" y="1281"/>
                </a:lnTo>
                <a:lnTo>
                  <a:pt x="2220" y="1278"/>
                </a:lnTo>
                <a:lnTo>
                  <a:pt x="2218" y="1275"/>
                </a:lnTo>
                <a:lnTo>
                  <a:pt x="2216" y="1273"/>
                </a:lnTo>
                <a:lnTo>
                  <a:pt x="2211" y="1270"/>
                </a:lnTo>
                <a:lnTo>
                  <a:pt x="2204" y="1267"/>
                </a:lnTo>
                <a:lnTo>
                  <a:pt x="2189" y="1265"/>
                </a:lnTo>
                <a:lnTo>
                  <a:pt x="2175" y="1265"/>
                </a:lnTo>
                <a:lnTo>
                  <a:pt x="2132" y="1316"/>
                </a:lnTo>
                <a:lnTo>
                  <a:pt x="2089" y="1369"/>
                </a:lnTo>
                <a:lnTo>
                  <a:pt x="2047" y="1420"/>
                </a:lnTo>
                <a:lnTo>
                  <a:pt x="2007" y="1473"/>
                </a:lnTo>
                <a:lnTo>
                  <a:pt x="1966" y="1525"/>
                </a:lnTo>
                <a:lnTo>
                  <a:pt x="1926" y="1577"/>
                </a:lnTo>
                <a:lnTo>
                  <a:pt x="1886" y="1629"/>
                </a:lnTo>
                <a:lnTo>
                  <a:pt x="1845" y="1680"/>
                </a:lnTo>
                <a:lnTo>
                  <a:pt x="1804" y="1733"/>
                </a:lnTo>
                <a:lnTo>
                  <a:pt x="1764" y="1784"/>
                </a:lnTo>
                <a:lnTo>
                  <a:pt x="1722" y="1835"/>
                </a:lnTo>
                <a:lnTo>
                  <a:pt x="1680" y="1886"/>
                </a:lnTo>
                <a:lnTo>
                  <a:pt x="1636" y="1936"/>
                </a:lnTo>
                <a:lnTo>
                  <a:pt x="1593" y="1987"/>
                </a:lnTo>
                <a:lnTo>
                  <a:pt x="1548" y="2036"/>
                </a:lnTo>
                <a:lnTo>
                  <a:pt x="1502" y="2086"/>
                </a:lnTo>
                <a:lnTo>
                  <a:pt x="1533" y="2008"/>
                </a:lnTo>
                <a:lnTo>
                  <a:pt x="1568" y="1931"/>
                </a:lnTo>
                <a:lnTo>
                  <a:pt x="1603" y="1855"/>
                </a:lnTo>
                <a:lnTo>
                  <a:pt x="1641" y="1779"/>
                </a:lnTo>
                <a:lnTo>
                  <a:pt x="1680" y="1703"/>
                </a:lnTo>
                <a:lnTo>
                  <a:pt x="1719" y="1627"/>
                </a:lnTo>
                <a:lnTo>
                  <a:pt x="1760" y="1551"/>
                </a:lnTo>
                <a:lnTo>
                  <a:pt x="1801" y="1477"/>
                </a:lnTo>
                <a:lnTo>
                  <a:pt x="1844" y="1402"/>
                </a:lnTo>
                <a:lnTo>
                  <a:pt x="1888" y="1328"/>
                </a:lnTo>
                <a:lnTo>
                  <a:pt x="1932" y="1253"/>
                </a:lnTo>
                <a:lnTo>
                  <a:pt x="1976" y="1179"/>
                </a:lnTo>
                <a:lnTo>
                  <a:pt x="2021" y="1106"/>
                </a:lnTo>
                <a:lnTo>
                  <a:pt x="2068" y="1032"/>
                </a:lnTo>
                <a:lnTo>
                  <a:pt x="2114" y="959"/>
                </a:lnTo>
                <a:lnTo>
                  <a:pt x="2159" y="886"/>
                </a:lnTo>
                <a:lnTo>
                  <a:pt x="2141" y="867"/>
                </a:lnTo>
                <a:lnTo>
                  <a:pt x="2105" y="904"/>
                </a:lnTo>
                <a:lnTo>
                  <a:pt x="2071" y="943"/>
                </a:lnTo>
                <a:lnTo>
                  <a:pt x="2039" y="983"/>
                </a:lnTo>
                <a:lnTo>
                  <a:pt x="2007" y="1023"/>
                </a:lnTo>
                <a:lnTo>
                  <a:pt x="1976" y="1063"/>
                </a:lnTo>
                <a:lnTo>
                  <a:pt x="1947" y="1105"/>
                </a:lnTo>
                <a:lnTo>
                  <a:pt x="1918" y="1147"/>
                </a:lnTo>
                <a:lnTo>
                  <a:pt x="1891" y="1189"/>
                </a:lnTo>
                <a:lnTo>
                  <a:pt x="1864" y="1233"/>
                </a:lnTo>
                <a:lnTo>
                  <a:pt x="1838" y="1276"/>
                </a:lnTo>
                <a:lnTo>
                  <a:pt x="1812" y="1320"/>
                </a:lnTo>
                <a:lnTo>
                  <a:pt x="1788" y="1365"/>
                </a:lnTo>
                <a:lnTo>
                  <a:pt x="1763" y="1410"/>
                </a:lnTo>
                <a:lnTo>
                  <a:pt x="1739" y="1455"/>
                </a:lnTo>
                <a:lnTo>
                  <a:pt x="1717" y="1500"/>
                </a:lnTo>
                <a:lnTo>
                  <a:pt x="1694" y="1546"/>
                </a:lnTo>
                <a:lnTo>
                  <a:pt x="1649" y="1638"/>
                </a:lnTo>
                <a:lnTo>
                  <a:pt x="1605" y="1731"/>
                </a:lnTo>
                <a:lnTo>
                  <a:pt x="1561" y="1822"/>
                </a:lnTo>
                <a:lnTo>
                  <a:pt x="1517" y="1915"/>
                </a:lnTo>
                <a:lnTo>
                  <a:pt x="1472" y="2007"/>
                </a:lnTo>
                <a:lnTo>
                  <a:pt x="1425" y="2098"/>
                </a:lnTo>
                <a:lnTo>
                  <a:pt x="1402" y="2142"/>
                </a:lnTo>
                <a:lnTo>
                  <a:pt x="1377" y="2187"/>
                </a:lnTo>
                <a:lnTo>
                  <a:pt x="1352" y="2232"/>
                </a:lnTo>
                <a:lnTo>
                  <a:pt x="1327" y="2275"/>
                </a:lnTo>
                <a:lnTo>
                  <a:pt x="1317" y="2287"/>
                </a:lnTo>
                <a:lnTo>
                  <a:pt x="1308" y="2297"/>
                </a:lnTo>
                <a:lnTo>
                  <a:pt x="1298" y="2308"/>
                </a:lnTo>
                <a:lnTo>
                  <a:pt x="1288" y="2317"/>
                </a:lnTo>
                <a:lnTo>
                  <a:pt x="1266" y="2336"/>
                </a:lnTo>
                <a:lnTo>
                  <a:pt x="1243" y="2352"/>
                </a:lnTo>
                <a:lnTo>
                  <a:pt x="1196" y="2380"/>
                </a:lnTo>
                <a:lnTo>
                  <a:pt x="1149" y="2407"/>
                </a:lnTo>
                <a:lnTo>
                  <a:pt x="1125" y="2420"/>
                </a:lnTo>
                <a:lnTo>
                  <a:pt x="1103" y="2434"/>
                </a:lnTo>
                <a:lnTo>
                  <a:pt x="1092" y="2442"/>
                </a:lnTo>
                <a:lnTo>
                  <a:pt x="1082" y="2450"/>
                </a:lnTo>
                <a:lnTo>
                  <a:pt x="1071" y="2459"/>
                </a:lnTo>
                <a:lnTo>
                  <a:pt x="1062" y="2468"/>
                </a:lnTo>
                <a:lnTo>
                  <a:pt x="1053" y="2477"/>
                </a:lnTo>
                <a:lnTo>
                  <a:pt x="1044" y="2487"/>
                </a:lnTo>
                <a:lnTo>
                  <a:pt x="1035" y="2497"/>
                </a:lnTo>
                <a:lnTo>
                  <a:pt x="1028" y="2508"/>
                </a:lnTo>
                <a:lnTo>
                  <a:pt x="1021" y="2520"/>
                </a:lnTo>
                <a:lnTo>
                  <a:pt x="1014" y="2532"/>
                </a:lnTo>
                <a:lnTo>
                  <a:pt x="1008" y="2545"/>
                </a:lnTo>
                <a:lnTo>
                  <a:pt x="1002" y="2559"/>
                </a:lnTo>
                <a:lnTo>
                  <a:pt x="968" y="2559"/>
                </a:lnTo>
                <a:lnTo>
                  <a:pt x="977" y="2553"/>
                </a:lnTo>
                <a:lnTo>
                  <a:pt x="983" y="2546"/>
                </a:lnTo>
                <a:lnTo>
                  <a:pt x="987" y="2540"/>
                </a:lnTo>
                <a:lnTo>
                  <a:pt x="991" y="2533"/>
                </a:lnTo>
                <a:lnTo>
                  <a:pt x="994" y="2527"/>
                </a:lnTo>
                <a:lnTo>
                  <a:pt x="996" y="2520"/>
                </a:lnTo>
                <a:lnTo>
                  <a:pt x="996" y="2514"/>
                </a:lnTo>
                <a:lnTo>
                  <a:pt x="997" y="2508"/>
                </a:lnTo>
                <a:lnTo>
                  <a:pt x="996" y="2501"/>
                </a:lnTo>
                <a:lnTo>
                  <a:pt x="994" y="2495"/>
                </a:lnTo>
                <a:lnTo>
                  <a:pt x="992" y="2489"/>
                </a:lnTo>
                <a:lnTo>
                  <a:pt x="990" y="2482"/>
                </a:lnTo>
                <a:lnTo>
                  <a:pt x="983" y="2469"/>
                </a:lnTo>
                <a:lnTo>
                  <a:pt x="976" y="2455"/>
                </a:lnTo>
                <a:lnTo>
                  <a:pt x="966" y="2442"/>
                </a:lnTo>
                <a:lnTo>
                  <a:pt x="958" y="2429"/>
                </a:lnTo>
                <a:lnTo>
                  <a:pt x="950" y="2415"/>
                </a:lnTo>
                <a:lnTo>
                  <a:pt x="942" y="2402"/>
                </a:lnTo>
                <a:lnTo>
                  <a:pt x="939" y="2394"/>
                </a:lnTo>
                <a:lnTo>
                  <a:pt x="937" y="2387"/>
                </a:lnTo>
                <a:lnTo>
                  <a:pt x="934" y="2380"/>
                </a:lnTo>
                <a:lnTo>
                  <a:pt x="932" y="2373"/>
                </a:lnTo>
                <a:lnTo>
                  <a:pt x="932" y="2365"/>
                </a:lnTo>
                <a:lnTo>
                  <a:pt x="932" y="2358"/>
                </a:lnTo>
                <a:lnTo>
                  <a:pt x="933" y="2350"/>
                </a:lnTo>
                <a:lnTo>
                  <a:pt x="934" y="2342"/>
                </a:lnTo>
                <a:lnTo>
                  <a:pt x="913" y="2316"/>
                </a:lnTo>
                <a:lnTo>
                  <a:pt x="890" y="2292"/>
                </a:lnTo>
                <a:lnTo>
                  <a:pt x="867" y="2269"/>
                </a:lnTo>
                <a:lnTo>
                  <a:pt x="843" y="2247"/>
                </a:lnTo>
                <a:lnTo>
                  <a:pt x="818" y="2225"/>
                </a:lnTo>
                <a:lnTo>
                  <a:pt x="793" y="2203"/>
                </a:lnTo>
                <a:lnTo>
                  <a:pt x="768" y="2183"/>
                </a:lnTo>
                <a:lnTo>
                  <a:pt x="742" y="2164"/>
                </a:lnTo>
                <a:lnTo>
                  <a:pt x="715" y="2146"/>
                </a:lnTo>
                <a:lnTo>
                  <a:pt x="688" y="2129"/>
                </a:lnTo>
                <a:lnTo>
                  <a:pt x="661" y="2112"/>
                </a:lnTo>
                <a:lnTo>
                  <a:pt x="633" y="2096"/>
                </a:lnTo>
                <a:lnTo>
                  <a:pt x="604" y="2082"/>
                </a:lnTo>
                <a:lnTo>
                  <a:pt x="575" y="2067"/>
                </a:lnTo>
                <a:lnTo>
                  <a:pt x="546" y="2054"/>
                </a:lnTo>
                <a:lnTo>
                  <a:pt x="517" y="2041"/>
                </a:lnTo>
                <a:lnTo>
                  <a:pt x="487" y="2030"/>
                </a:lnTo>
                <a:lnTo>
                  <a:pt x="456" y="2020"/>
                </a:lnTo>
                <a:lnTo>
                  <a:pt x="425" y="2010"/>
                </a:lnTo>
                <a:lnTo>
                  <a:pt x="394" y="2002"/>
                </a:lnTo>
                <a:lnTo>
                  <a:pt x="363" y="1995"/>
                </a:lnTo>
                <a:lnTo>
                  <a:pt x="331" y="1988"/>
                </a:lnTo>
                <a:lnTo>
                  <a:pt x="299" y="1982"/>
                </a:lnTo>
                <a:lnTo>
                  <a:pt x="266" y="1978"/>
                </a:lnTo>
                <a:lnTo>
                  <a:pt x="235" y="1974"/>
                </a:lnTo>
                <a:lnTo>
                  <a:pt x="202" y="1971"/>
                </a:lnTo>
                <a:lnTo>
                  <a:pt x="169" y="1970"/>
                </a:lnTo>
                <a:lnTo>
                  <a:pt x="135" y="1969"/>
                </a:lnTo>
                <a:lnTo>
                  <a:pt x="102" y="1969"/>
                </a:lnTo>
                <a:lnTo>
                  <a:pt x="68" y="1971"/>
                </a:lnTo>
                <a:lnTo>
                  <a:pt x="34" y="1973"/>
                </a:lnTo>
                <a:lnTo>
                  <a:pt x="0" y="1977"/>
                </a:lnTo>
                <a:lnTo>
                  <a:pt x="61" y="1925"/>
                </a:lnTo>
                <a:lnTo>
                  <a:pt x="120" y="1873"/>
                </a:lnTo>
                <a:lnTo>
                  <a:pt x="179" y="1820"/>
                </a:lnTo>
                <a:lnTo>
                  <a:pt x="236" y="1766"/>
                </a:lnTo>
                <a:lnTo>
                  <a:pt x="292" y="1711"/>
                </a:lnTo>
                <a:lnTo>
                  <a:pt x="348" y="1654"/>
                </a:lnTo>
                <a:lnTo>
                  <a:pt x="402" y="1597"/>
                </a:lnTo>
                <a:lnTo>
                  <a:pt x="457" y="1539"/>
                </a:lnTo>
                <a:lnTo>
                  <a:pt x="510" y="1481"/>
                </a:lnTo>
                <a:lnTo>
                  <a:pt x="563" y="1421"/>
                </a:lnTo>
                <a:lnTo>
                  <a:pt x="615" y="1362"/>
                </a:lnTo>
                <a:lnTo>
                  <a:pt x="668" y="1302"/>
                </a:lnTo>
                <a:lnTo>
                  <a:pt x="771" y="1181"/>
                </a:lnTo>
                <a:lnTo>
                  <a:pt x="874" y="1060"/>
                </a:lnTo>
                <a:lnTo>
                  <a:pt x="977" y="939"/>
                </a:lnTo>
                <a:lnTo>
                  <a:pt x="1081" y="820"/>
                </a:lnTo>
                <a:lnTo>
                  <a:pt x="1133" y="760"/>
                </a:lnTo>
                <a:lnTo>
                  <a:pt x="1186" y="702"/>
                </a:lnTo>
                <a:lnTo>
                  <a:pt x="1239" y="643"/>
                </a:lnTo>
                <a:lnTo>
                  <a:pt x="1294" y="585"/>
                </a:lnTo>
                <a:lnTo>
                  <a:pt x="1348" y="527"/>
                </a:lnTo>
                <a:lnTo>
                  <a:pt x="1404" y="472"/>
                </a:lnTo>
                <a:lnTo>
                  <a:pt x="1460" y="416"/>
                </a:lnTo>
                <a:lnTo>
                  <a:pt x="1517" y="362"/>
                </a:lnTo>
                <a:lnTo>
                  <a:pt x="1576" y="308"/>
                </a:lnTo>
                <a:lnTo>
                  <a:pt x="1635" y="256"/>
                </a:lnTo>
                <a:lnTo>
                  <a:pt x="1696" y="206"/>
                </a:lnTo>
                <a:lnTo>
                  <a:pt x="1758" y="155"/>
                </a:lnTo>
                <a:lnTo>
                  <a:pt x="1787" y="141"/>
                </a:lnTo>
                <a:lnTo>
                  <a:pt x="1816" y="126"/>
                </a:lnTo>
                <a:lnTo>
                  <a:pt x="1844" y="111"/>
                </a:lnTo>
                <a:lnTo>
                  <a:pt x="1873" y="95"/>
                </a:lnTo>
                <a:lnTo>
                  <a:pt x="1902" y="79"/>
                </a:lnTo>
                <a:lnTo>
                  <a:pt x="1931" y="64"/>
                </a:lnTo>
                <a:lnTo>
                  <a:pt x="1960" y="48"/>
                </a:lnTo>
                <a:lnTo>
                  <a:pt x="1988" y="35"/>
                </a:lnTo>
                <a:lnTo>
                  <a:pt x="2017" y="23"/>
                </a:lnTo>
                <a:lnTo>
                  <a:pt x="2046" y="14"/>
                </a:lnTo>
                <a:lnTo>
                  <a:pt x="2060" y="10"/>
                </a:lnTo>
                <a:lnTo>
                  <a:pt x="2075" y="6"/>
                </a:lnTo>
                <a:lnTo>
                  <a:pt x="2090" y="3"/>
                </a:lnTo>
                <a:lnTo>
                  <a:pt x="2105" y="2"/>
                </a:lnTo>
                <a:lnTo>
                  <a:pt x="2119" y="0"/>
                </a:lnTo>
                <a:lnTo>
                  <a:pt x="2134" y="0"/>
                </a:lnTo>
                <a:lnTo>
                  <a:pt x="2148" y="1"/>
                </a:lnTo>
                <a:lnTo>
                  <a:pt x="2163" y="2"/>
                </a:lnTo>
                <a:lnTo>
                  <a:pt x="2178" y="4"/>
                </a:lnTo>
                <a:lnTo>
                  <a:pt x="2193" y="8"/>
                </a:lnTo>
                <a:lnTo>
                  <a:pt x="2208" y="12"/>
                </a:lnTo>
                <a:lnTo>
                  <a:pt x="2223" y="18"/>
                </a:lnTo>
                <a:lnTo>
                  <a:pt x="2246" y="26"/>
                </a:lnTo>
                <a:lnTo>
                  <a:pt x="2267" y="35"/>
                </a:lnTo>
                <a:lnTo>
                  <a:pt x="2289" y="45"/>
                </a:lnTo>
                <a:lnTo>
                  <a:pt x="2310" y="55"/>
                </a:lnTo>
                <a:lnTo>
                  <a:pt x="2329" y="67"/>
                </a:lnTo>
                <a:lnTo>
                  <a:pt x="2349" y="78"/>
                </a:lnTo>
                <a:lnTo>
                  <a:pt x="2367" y="90"/>
                </a:lnTo>
                <a:lnTo>
                  <a:pt x="2385" y="102"/>
                </a:lnTo>
                <a:lnTo>
                  <a:pt x="2401" y="115"/>
                </a:lnTo>
                <a:lnTo>
                  <a:pt x="2418" y="129"/>
                </a:lnTo>
                <a:lnTo>
                  <a:pt x="2434" y="143"/>
                </a:lnTo>
                <a:lnTo>
                  <a:pt x="2450" y="158"/>
                </a:lnTo>
                <a:lnTo>
                  <a:pt x="2464" y="173"/>
                </a:lnTo>
                <a:lnTo>
                  <a:pt x="2477" y="190"/>
                </a:lnTo>
                <a:lnTo>
                  <a:pt x="2491" y="206"/>
                </a:lnTo>
                <a:lnTo>
                  <a:pt x="2504" y="222"/>
                </a:lnTo>
                <a:lnTo>
                  <a:pt x="2516" y="239"/>
                </a:lnTo>
                <a:lnTo>
                  <a:pt x="2528" y="257"/>
                </a:lnTo>
                <a:lnTo>
                  <a:pt x="2539" y="274"/>
                </a:lnTo>
                <a:lnTo>
                  <a:pt x="2550" y="293"/>
                </a:lnTo>
                <a:lnTo>
                  <a:pt x="2561" y="311"/>
                </a:lnTo>
                <a:lnTo>
                  <a:pt x="2570" y="331"/>
                </a:lnTo>
                <a:lnTo>
                  <a:pt x="2579" y="351"/>
                </a:lnTo>
                <a:lnTo>
                  <a:pt x="2589" y="370"/>
                </a:lnTo>
                <a:lnTo>
                  <a:pt x="2605" y="411"/>
                </a:lnTo>
                <a:lnTo>
                  <a:pt x="2619" y="453"/>
                </a:lnTo>
                <a:lnTo>
                  <a:pt x="2633" y="496"/>
                </a:lnTo>
                <a:lnTo>
                  <a:pt x="2644" y="539"/>
                </a:lnTo>
                <a:close/>
              </a:path>
            </a:pathLst>
          </a:custGeom>
          <a:solidFill>
            <a:srgbClr val="A9A78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297" name="Freeform 33"/>
          <p:cNvSpPr>
            <a:spLocks/>
          </p:cNvSpPr>
          <p:nvPr/>
        </p:nvSpPr>
        <p:spPr bwMode="auto">
          <a:xfrm>
            <a:off x="7356475" y="3741738"/>
            <a:ext cx="112713" cy="366712"/>
          </a:xfrm>
          <a:custGeom>
            <a:avLst/>
            <a:gdLst>
              <a:gd name="T0" fmla="*/ 2147483647 w 422"/>
              <a:gd name="T1" fmla="*/ 2147483647 h 1611"/>
              <a:gd name="T2" fmla="*/ 2147483647 w 422"/>
              <a:gd name="T3" fmla="*/ 2147483647 h 1611"/>
              <a:gd name="T4" fmla="*/ 2147483647 w 422"/>
              <a:gd name="T5" fmla="*/ 2147483647 h 1611"/>
              <a:gd name="T6" fmla="*/ 2147483647 w 422"/>
              <a:gd name="T7" fmla="*/ 2147483647 h 1611"/>
              <a:gd name="T8" fmla="*/ 2147483647 w 422"/>
              <a:gd name="T9" fmla="*/ 2147483647 h 1611"/>
              <a:gd name="T10" fmla="*/ 2147483647 w 422"/>
              <a:gd name="T11" fmla="*/ 2147483647 h 1611"/>
              <a:gd name="T12" fmla="*/ 2147483647 w 422"/>
              <a:gd name="T13" fmla="*/ 2147483647 h 1611"/>
              <a:gd name="T14" fmla="*/ 2147483647 w 422"/>
              <a:gd name="T15" fmla="*/ 2147483647 h 1611"/>
              <a:gd name="T16" fmla="*/ 2147483647 w 422"/>
              <a:gd name="T17" fmla="*/ 2147483647 h 1611"/>
              <a:gd name="T18" fmla="*/ 2147483647 w 422"/>
              <a:gd name="T19" fmla="*/ 2147483647 h 1611"/>
              <a:gd name="T20" fmla="*/ 2147483647 w 422"/>
              <a:gd name="T21" fmla="*/ 2147483647 h 1611"/>
              <a:gd name="T22" fmla="*/ 2147483647 w 422"/>
              <a:gd name="T23" fmla="*/ 2147483647 h 1611"/>
              <a:gd name="T24" fmla="*/ 2147483647 w 422"/>
              <a:gd name="T25" fmla="*/ 2147483647 h 1611"/>
              <a:gd name="T26" fmla="*/ 2147483647 w 422"/>
              <a:gd name="T27" fmla="*/ 2147483647 h 1611"/>
              <a:gd name="T28" fmla="*/ 2147483647 w 422"/>
              <a:gd name="T29" fmla="*/ 2147483647 h 1611"/>
              <a:gd name="T30" fmla="*/ 2147483647 w 422"/>
              <a:gd name="T31" fmla="*/ 2147483647 h 1611"/>
              <a:gd name="T32" fmla="*/ 2147483647 w 422"/>
              <a:gd name="T33" fmla="*/ 2147483647 h 1611"/>
              <a:gd name="T34" fmla="*/ 2147483647 w 422"/>
              <a:gd name="T35" fmla="*/ 2147483647 h 1611"/>
              <a:gd name="T36" fmla="*/ 2147483647 w 422"/>
              <a:gd name="T37" fmla="*/ 2147483647 h 1611"/>
              <a:gd name="T38" fmla="*/ 2147483647 w 422"/>
              <a:gd name="T39" fmla="*/ 2147483647 h 1611"/>
              <a:gd name="T40" fmla="*/ 2147483647 w 422"/>
              <a:gd name="T41" fmla="*/ 2147483647 h 1611"/>
              <a:gd name="T42" fmla="*/ 2147483647 w 422"/>
              <a:gd name="T43" fmla="*/ 2147483647 h 1611"/>
              <a:gd name="T44" fmla="*/ 2147483647 w 422"/>
              <a:gd name="T45" fmla="*/ 2147483647 h 1611"/>
              <a:gd name="T46" fmla="*/ 2147483647 w 422"/>
              <a:gd name="T47" fmla="*/ 2147483647 h 1611"/>
              <a:gd name="T48" fmla="*/ 2147483647 w 422"/>
              <a:gd name="T49" fmla="*/ 2147483647 h 1611"/>
              <a:gd name="T50" fmla="*/ 2147483647 w 422"/>
              <a:gd name="T51" fmla="*/ 2147483647 h 1611"/>
              <a:gd name="T52" fmla="*/ 2147483647 w 422"/>
              <a:gd name="T53" fmla="*/ 2147483647 h 1611"/>
              <a:gd name="T54" fmla="*/ 2147483647 w 422"/>
              <a:gd name="T55" fmla="*/ 2147483647 h 1611"/>
              <a:gd name="T56" fmla="*/ 2147483647 w 422"/>
              <a:gd name="T57" fmla="*/ 2147483647 h 1611"/>
              <a:gd name="T58" fmla="*/ 2147483647 w 422"/>
              <a:gd name="T59" fmla="*/ 2147483647 h 1611"/>
              <a:gd name="T60" fmla="*/ 2147483647 w 422"/>
              <a:gd name="T61" fmla="*/ 2147483647 h 1611"/>
              <a:gd name="T62" fmla="*/ 2147483647 w 422"/>
              <a:gd name="T63" fmla="*/ 2147483647 h 1611"/>
              <a:gd name="T64" fmla="*/ 2147483647 w 422"/>
              <a:gd name="T65" fmla="*/ 2147483647 h 1611"/>
              <a:gd name="T66" fmla="*/ 2147483647 w 422"/>
              <a:gd name="T67" fmla="*/ 2147483647 h 1611"/>
              <a:gd name="T68" fmla="*/ 2147483647 w 422"/>
              <a:gd name="T69" fmla="*/ 2147483647 h 1611"/>
              <a:gd name="T70" fmla="*/ 2147483647 w 422"/>
              <a:gd name="T71" fmla="*/ 2147483647 h 1611"/>
              <a:gd name="T72" fmla="*/ 2147483647 w 422"/>
              <a:gd name="T73" fmla="*/ 2147483647 h 1611"/>
              <a:gd name="T74" fmla="*/ 2147483647 w 422"/>
              <a:gd name="T75" fmla="*/ 2147483647 h 1611"/>
              <a:gd name="T76" fmla="*/ 2147483647 w 422"/>
              <a:gd name="T77" fmla="*/ 2147483647 h 1611"/>
              <a:gd name="T78" fmla="*/ 2147483647 w 422"/>
              <a:gd name="T79" fmla="*/ 2147483647 h 1611"/>
              <a:gd name="T80" fmla="*/ 2147483647 w 422"/>
              <a:gd name="T81" fmla="*/ 2147483647 h 1611"/>
              <a:gd name="T82" fmla="*/ 2147483647 w 422"/>
              <a:gd name="T83" fmla="*/ 2147483647 h 1611"/>
              <a:gd name="T84" fmla="*/ 2147483647 w 422"/>
              <a:gd name="T85" fmla="*/ 2147483647 h 1611"/>
              <a:gd name="T86" fmla="*/ 2147483647 w 422"/>
              <a:gd name="T87" fmla="*/ 2147483647 h 1611"/>
              <a:gd name="T88" fmla="*/ 2147483647 w 422"/>
              <a:gd name="T89" fmla="*/ 2147483647 h 1611"/>
              <a:gd name="T90" fmla="*/ 2147483647 w 422"/>
              <a:gd name="T91" fmla="*/ 2147483647 h 1611"/>
              <a:gd name="T92" fmla="*/ 2147483647 w 422"/>
              <a:gd name="T93" fmla="*/ 2147483647 h 1611"/>
              <a:gd name="T94" fmla="*/ 2147483647 w 422"/>
              <a:gd name="T95" fmla="*/ 2147483647 h 1611"/>
              <a:gd name="T96" fmla="*/ 2147483647 w 422"/>
              <a:gd name="T97" fmla="*/ 2147483647 h 1611"/>
              <a:gd name="T98" fmla="*/ 2147483647 w 422"/>
              <a:gd name="T99" fmla="*/ 2147483647 h 1611"/>
              <a:gd name="T100" fmla="*/ 2147483647 w 422"/>
              <a:gd name="T101" fmla="*/ 2147483647 h 1611"/>
              <a:gd name="T102" fmla="*/ 2147483647 w 422"/>
              <a:gd name="T103" fmla="*/ 2147483647 h 1611"/>
              <a:gd name="T104" fmla="*/ 2147483647 w 422"/>
              <a:gd name="T105" fmla="*/ 2147483647 h 161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22"/>
              <a:gd name="T160" fmla="*/ 0 h 1611"/>
              <a:gd name="T161" fmla="*/ 422 w 422"/>
              <a:gd name="T162" fmla="*/ 1611 h 161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22" h="1611">
                <a:moveTo>
                  <a:pt x="401" y="473"/>
                </a:moveTo>
                <a:lnTo>
                  <a:pt x="406" y="493"/>
                </a:lnTo>
                <a:lnTo>
                  <a:pt x="410" y="511"/>
                </a:lnTo>
                <a:lnTo>
                  <a:pt x="414" y="530"/>
                </a:lnTo>
                <a:lnTo>
                  <a:pt x="416" y="548"/>
                </a:lnTo>
                <a:lnTo>
                  <a:pt x="418" y="567"/>
                </a:lnTo>
                <a:lnTo>
                  <a:pt x="421" y="586"/>
                </a:lnTo>
                <a:lnTo>
                  <a:pt x="422" y="605"/>
                </a:lnTo>
                <a:lnTo>
                  <a:pt x="422" y="625"/>
                </a:lnTo>
                <a:lnTo>
                  <a:pt x="421" y="664"/>
                </a:lnTo>
                <a:lnTo>
                  <a:pt x="418" y="703"/>
                </a:lnTo>
                <a:lnTo>
                  <a:pt x="413" y="743"/>
                </a:lnTo>
                <a:lnTo>
                  <a:pt x="408" y="782"/>
                </a:lnTo>
                <a:lnTo>
                  <a:pt x="401" y="821"/>
                </a:lnTo>
                <a:lnTo>
                  <a:pt x="393" y="861"/>
                </a:lnTo>
                <a:lnTo>
                  <a:pt x="383" y="901"/>
                </a:lnTo>
                <a:lnTo>
                  <a:pt x="374" y="939"/>
                </a:lnTo>
                <a:lnTo>
                  <a:pt x="356" y="1016"/>
                </a:lnTo>
                <a:lnTo>
                  <a:pt x="338" y="1090"/>
                </a:lnTo>
                <a:lnTo>
                  <a:pt x="325" y="1126"/>
                </a:lnTo>
                <a:lnTo>
                  <a:pt x="310" y="1161"/>
                </a:lnTo>
                <a:lnTo>
                  <a:pt x="295" y="1196"/>
                </a:lnTo>
                <a:lnTo>
                  <a:pt x="280" y="1230"/>
                </a:lnTo>
                <a:lnTo>
                  <a:pt x="262" y="1265"/>
                </a:lnTo>
                <a:lnTo>
                  <a:pt x="243" y="1299"/>
                </a:lnTo>
                <a:lnTo>
                  <a:pt x="224" y="1332"/>
                </a:lnTo>
                <a:lnTo>
                  <a:pt x="203" y="1365"/>
                </a:lnTo>
                <a:lnTo>
                  <a:pt x="182" y="1398"/>
                </a:lnTo>
                <a:lnTo>
                  <a:pt x="159" y="1430"/>
                </a:lnTo>
                <a:lnTo>
                  <a:pt x="135" y="1462"/>
                </a:lnTo>
                <a:lnTo>
                  <a:pt x="110" y="1493"/>
                </a:lnTo>
                <a:lnTo>
                  <a:pt x="84" y="1524"/>
                </a:lnTo>
                <a:lnTo>
                  <a:pt x="57" y="1554"/>
                </a:lnTo>
                <a:lnTo>
                  <a:pt x="28" y="1583"/>
                </a:lnTo>
                <a:lnTo>
                  <a:pt x="0" y="1611"/>
                </a:lnTo>
                <a:lnTo>
                  <a:pt x="37" y="1542"/>
                </a:lnTo>
                <a:lnTo>
                  <a:pt x="78" y="1470"/>
                </a:lnTo>
                <a:lnTo>
                  <a:pt x="119" y="1398"/>
                </a:lnTo>
                <a:lnTo>
                  <a:pt x="161" y="1323"/>
                </a:lnTo>
                <a:lnTo>
                  <a:pt x="182" y="1286"/>
                </a:lnTo>
                <a:lnTo>
                  <a:pt x="202" y="1248"/>
                </a:lnTo>
                <a:lnTo>
                  <a:pt x="222" y="1210"/>
                </a:lnTo>
                <a:lnTo>
                  <a:pt x="241" y="1172"/>
                </a:lnTo>
                <a:lnTo>
                  <a:pt x="260" y="1134"/>
                </a:lnTo>
                <a:lnTo>
                  <a:pt x="277" y="1094"/>
                </a:lnTo>
                <a:lnTo>
                  <a:pt x="294" y="1056"/>
                </a:lnTo>
                <a:lnTo>
                  <a:pt x="309" y="1017"/>
                </a:lnTo>
                <a:lnTo>
                  <a:pt x="324" y="977"/>
                </a:lnTo>
                <a:lnTo>
                  <a:pt x="336" y="938"/>
                </a:lnTo>
                <a:lnTo>
                  <a:pt x="347" y="899"/>
                </a:lnTo>
                <a:lnTo>
                  <a:pt x="358" y="859"/>
                </a:lnTo>
                <a:lnTo>
                  <a:pt x="365" y="819"/>
                </a:lnTo>
                <a:lnTo>
                  <a:pt x="371" y="780"/>
                </a:lnTo>
                <a:lnTo>
                  <a:pt x="374" y="740"/>
                </a:lnTo>
                <a:lnTo>
                  <a:pt x="375" y="699"/>
                </a:lnTo>
                <a:lnTo>
                  <a:pt x="374" y="660"/>
                </a:lnTo>
                <a:lnTo>
                  <a:pt x="371" y="620"/>
                </a:lnTo>
                <a:lnTo>
                  <a:pt x="365" y="579"/>
                </a:lnTo>
                <a:lnTo>
                  <a:pt x="356" y="539"/>
                </a:lnTo>
                <a:lnTo>
                  <a:pt x="344" y="500"/>
                </a:lnTo>
                <a:lnTo>
                  <a:pt x="329" y="459"/>
                </a:lnTo>
                <a:lnTo>
                  <a:pt x="311" y="419"/>
                </a:lnTo>
                <a:lnTo>
                  <a:pt x="290" y="379"/>
                </a:lnTo>
                <a:lnTo>
                  <a:pt x="283" y="386"/>
                </a:lnTo>
                <a:lnTo>
                  <a:pt x="277" y="392"/>
                </a:lnTo>
                <a:lnTo>
                  <a:pt x="275" y="396"/>
                </a:lnTo>
                <a:lnTo>
                  <a:pt x="274" y="401"/>
                </a:lnTo>
                <a:lnTo>
                  <a:pt x="274" y="406"/>
                </a:lnTo>
                <a:lnTo>
                  <a:pt x="275" y="412"/>
                </a:lnTo>
                <a:lnTo>
                  <a:pt x="273" y="399"/>
                </a:lnTo>
                <a:lnTo>
                  <a:pt x="270" y="386"/>
                </a:lnTo>
                <a:lnTo>
                  <a:pt x="267" y="373"/>
                </a:lnTo>
                <a:lnTo>
                  <a:pt x="263" y="358"/>
                </a:lnTo>
                <a:lnTo>
                  <a:pt x="254" y="332"/>
                </a:lnTo>
                <a:lnTo>
                  <a:pt x="242" y="306"/>
                </a:lnTo>
                <a:lnTo>
                  <a:pt x="230" y="279"/>
                </a:lnTo>
                <a:lnTo>
                  <a:pt x="216" y="253"/>
                </a:lnTo>
                <a:lnTo>
                  <a:pt x="200" y="226"/>
                </a:lnTo>
                <a:lnTo>
                  <a:pt x="183" y="200"/>
                </a:lnTo>
                <a:lnTo>
                  <a:pt x="165" y="175"/>
                </a:lnTo>
                <a:lnTo>
                  <a:pt x="147" y="149"/>
                </a:lnTo>
                <a:lnTo>
                  <a:pt x="128" y="124"/>
                </a:lnTo>
                <a:lnTo>
                  <a:pt x="109" y="98"/>
                </a:lnTo>
                <a:lnTo>
                  <a:pt x="71" y="48"/>
                </a:lnTo>
                <a:lnTo>
                  <a:pt x="34" y="0"/>
                </a:lnTo>
                <a:lnTo>
                  <a:pt x="93" y="46"/>
                </a:lnTo>
                <a:lnTo>
                  <a:pt x="155" y="95"/>
                </a:lnTo>
                <a:lnTo>
                  <a:pt x="186" y="122"/>
                </a:lnTo>
                <a:lnTo>
                  <a:pt x="217" y="148"/>
                </a:lnTo>
                <a:lnTo>
                  <a:pt x="246" y="176"/>
                </a:lnTo>
                <a:lnTo>
                  <a:pt x="273" y="204"/>
                </a:lnTo>
                <a:lnTo>
                  <a:pt x="287" y="219"/>
                </a:lnTo>
                <a:lnTo>
                  <a:pt x="299" y="234"/>
                </a:lnTo>
                <a:lnTo>
                  <a:pt x="311" y="250"/>
                </a:lnTo>
                <a:lnTo>
                  <a:pt x="324" y="266"/>
                </a:lnTo>
                <a:lnTo>
                  <a:pt x="334" y="281"/>
                </a:lnTo>
                <a:lnTo>
                  <a:pt x="344" y="297"/>
                </a:lnTo>
                <a:lnTo>
                  <a:pt x="355" y="314"/>
                </a:lnTo>
                <a:lnTo>
                  <a:pt x="363" y="330"/>
                </a:lnTo>
                <a:lnTo>
                  <a:pt x="371" y="347"/>
                </a:lnTo>
                <a:lnTo>
                  <a:pt x="378" y="365"/>
                </a:lnTo>
                <a:lnTo>
                  <a:pt x="384" y="382"/>
                </a:lnTo>
                <a:lnTo>
                  <a:pt x="391" y="400"/>
                </a:lnTo>
                <a:lnTo>
                  <a:pt x="395" y="418"/>
                </a:lnTo>
                <a:lnTo>
                  <a:pt x="398" y="436"/>
                </a:lnTo>
                <a:lnTo>
                  <a:pt x="400" y="455"/>
                </a:lnTo>
                <a:lnTo>
                  <a:pt x="401" y="473"/>
                </a:lnTo>
                <a:close/>
              </a:path>
            </a:pathLst>
          </a:custGeom>
          <a:solidFill>
            <a:srgbClr val="5A8F5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298" name="Freeform 34"/>
          <p:cNvSpPr>
            <a:spLocks/>
          </p:cNvSpPr>
          <p:nvPr/>
        </p:nvSpPr>
        <p:spPr bwMode="auto">
          <a:xfrm>
            <a:off x="6592888" y="3746500"/>
            <a:ext cx="33337" cy="31750"/>
          </a:xfrm>
          <a:custGeom>
            <a:avLst/>
            <a:gdLst>
              <a:gd name="T0" fmla="*/ 2147483647 w 126"/>
              <a:gd name="T1" fmla="*/ 2147483647 h 137"/>
              <a:gd name="T2" fmla="*/ 0 w 126"/>
              <a:gd name="T3" fmla="*/ 2147483647 h 137"/>
              <a:gd name="T4" fmla="*/ 2147483647 w 126"/>
              <a:gd name="T5" fmla="*/ 2147483647 h 137"/>
              <a:gd name="T6" fmla="*/ 2147483647 w 126"/>
              <a:gd name="T7" fmla="*/ 2147483647 h 137"/>
              <a:gd name="T8" fmla="*/ 2147483647 w 126"/>
              <a:gd name="T9" fmla="*/ 2147483647 h 137"/>
              <a:gd name="T10" fmla="*/ 2147483647 w 126"/>
              <a:gd name="T11" fmla="*/ 2147483647 h 137"/>
              <a:gd name="T12" fmla="*/ 2147483647 w 126"/>
              <a:gd name="T13" fmla="*/ 2147483647 h 137"/>
              <a:gd name="T14" fmla="*/ 2147483647 w 126"/>
              <a:gd name="T15" fmla="*/ 2147483647 h 137"/>
              <a:gd name="T16" fmla="*/ 2147483647 w 126"/>
              <a:gd name="T17" fmla="*/ 2147483647 h 137"/>
              <a:gd name="T18" fmla="*/ 2147483647 w 126"/>
              <a:gd name="T19" fmla="*/ 2147483647 h 137"/>
              <a:gd name="T20" fmla="*/ 2147483647 w 126"/>
              <a:gd name="T21" fmla="*/ 2147483647 h 137"/>
              <a:gd name="T22" fmla="*/ 2147483647 w 126"/>
              <a:gd name="T23" fmla="*/ 2147483647 h 137"/>
              <a:gd name="T24" fmla="*/ 2147483647 w 126"/>
              <a:gd name="T25" fmla="*/ 2147483647 h 137"/>
              <a:gd name="T26" fmla="*/ 2147483647 w 126"/>
              <a:gd name="T27" fmla="*/ 2147483647 h 137"/>
              <a:gd name="T28" fmla="*/ 2147483647 w 126"/>
              <a:gd name="T29" fmla="*/ 2147483647 h 137"/>
              <a:gd name="T30" fmla="*/ 2147483647 w 126"/>
              <a:gd name="T31" fmla="*/ 0 h 137"/>
              <a:gd name="T32" fmla="*/ 2147483647 w 126"/>
              <a:gd name="T33" fmla="*/ 2147483647 h 137"/>
              <a:gd name="T34" fmla="*/ 2147483647 w 126"/>
              <a:gd name="T35" fmla="*/ 2147483647 h 137"/>
              <a:gd name="T36" fmla="*/ 2147483647 w 126"/>
              <a:gd name="T37" fmla="*/ 2147483647 h 137"/>
              <a:gd name="T38" fmla="*/ 2147483647 w 126"/>
              <a:gd name="T39" fmla="*/ 2147483647 h 137"/>
              <a:gd name="T40" fmla="*/ 2147483647 w 126"/>
              <a:gd name="T41" fmla="*/ 2147483647 h 137"/>
              <a:gd name="T42" fmla="*/ 2147483647 w 126"/>
              <a:gd name="T43" fmla="*/ 2147483647 h 13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26"/>
              <a:gd name="T67" fmla="*/ 0 h 137"/>
              <a:gd name="T68" fmla="*/ 126 w 126"/>
              <a:gd name="T69" fmla="*/ 137 h 13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26" h="137">
                <a:moveTo>
                  <a:pt x="126" y="33"/>
                </a:moveTo>
                <a:lnTo>
                  <a:pt x="0" y="137"/>
                </a:lnTo>
                <a:lnTo>
                  <a:pt x="4" y="125"/>
                </a:lnTo>
                <a:lnTo>
                  <a:pt x="9" y="114"/>
                </a:lnTo>
                <a:lnTo>
                  <a:pt x="14" y="104"/>
                </a:lnTo>
                <a:lnTo>
                  <a:pt x="20" y="94"/>
                </a:lnTo>
                <a:lnTo>
                  <a:pt x="27" y="84"/>
                </a:lnTo>
                <a:lnTo>
                  <a:pt x="34" y="75"/>
                </a:lnTo>
                <a:lnTo>
                  <a:pt x="43" y="67"/>
                </a:lnTo>
                <a:lnTo>
                  <a:pt x="51" y="59"/>
                </a:lnTo>
                <a:lnTo>
                  <a:pt x="68" y="44"/>
                </a:lnTo>
                <a:lnTo>
                  <a:pt x="86" y="30"/>
                </a:lnTo>
                <a:lnTo>
                  <a:pt x="94" y="23"/>
                </a:lnTo>
                <a:lnTo>
                  <a:pt x="102" y="15"/>
                </a:lnTo>
                <a:lnTo>
                  <a:pt x="110" y="8"/>
                </a:lnTo>
                <a:lnTo>
                  <a:pt x="117" y="0"/>
                </a:lnTo>
                <a:lnTo>
                  <a:pt x="114" y="5"/>
                </a:lnTo>
                <a:lnTo>
                  <a:pt x="114" y="9"/>
                </a:lnTo>
                <a:lnTo>
                  <a:pt x="114" y="13"/>
                </a:lnTo>
                <a:lnTo>
                  <a:pt x="116" y="16"/>
                </a:lnTo>
                <a:lnTo>
                  <a:pt x="122" y="24"/>
                </a:lnTo>
                <a:lnTo>
                  <a:pt x="126" y="33"/>
                </a:lnTo>
                <a:close/>
              </a:path>
            </a:pathLst>
          </a:custGeom>
          <a:solidFill>
            <a:srgbClr val="5A8F5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299" name="Freeform 35"/>
          <p:cNvSpPr>
            <a:spLocks/>
          </p:cNvSpPr>
          <p:nvPr/>
        </p:nvSpPr>
        <p:spPr bwMode="auto">
          <a:xfrm>
            <a:off x="6626225" y="3778250"/>
            <a:ext cx="19050" cy="14288"/>
          </a:xfrm>
          <a:custGeom>
            <a:avLst/>
            <a:gdLst>
              <a:gd name="T0" fmla="*/ 2147483647 w 68"/>
              <a:gd name="T1" fmla="*/ 0 h 66"/>
              <a:gd name="T2" fmla="*/ 0 w 68"/>
              <a:gd name="T3" fmla="*/ 2147483647 h 66"/>
              <a:gd name="T4" fmla="*/ 2147483647 w 68"/>
              <a:gd name="T5" fmla="*/ 0 h 66"/>
              <a:gd name="T6" fmla="*/ 0 60000 65536"/>
              <a:gd name="T7" fmla="*/ 0 60000 65536"/>
              <a:gd name="T8" fmla="*/ 0 60000 65536"/>
              <a:gd name="T9" fmla="*/ 0 w 68"/>
              <a:gd name="T10" fmla="*/ 0 h 66"/>
              <a:gd name="T11" fmla="*/ 68 w 68"/>
              <a:gd name="T12" fmla="*/ 66 h 66"/>
            </a:gdLst>
            <a:ahLst/>
            <a:cxnLst>
              <a:cxn ang="T6">
                <a:pos x="T0" y="T1"/>
              </a:cxn>
              <a:cxn ang="T7">
                <a:pos x="T2" y="T3"/>
              </a:cxn>
              <a:cxn ang="T8">
                <a:pos x="T4" y="T5"/>
              </a:cxn>
            </a:cxnLst>
            <a:rect l="T9" t="T10" r="T11" b="T12"/>
            <a:pathLst>
              <a:path w="68" h="66">
                <a:moveTo>
                  <a:pt x="68" y="0"/>
                </a:moveTo>
                <a:lnTo>
                  <a:pt x="0" y="66"/>
                </a:lnTo>
                <a:lnTo>
                  <a:pt x="68" y="0"/>
                </a:lnTo>
                <a:close/>
              </a:path>
            </a:pathLst>
          </a:custGeom>
          <a:solidFill>
            <a:srgbClr val="5A8F5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300" name="Freeform 36"/>
          <p:cNvSpPr>
            <a:spLocks/>
          </p:cNvSpPr>
          <p:nvPr/>
        </p:nvSpPr>
        <p:spPr bwMode="auto">
          <a:xfrm>
            <a:off x="7959725" y="3784600"/>
            <a:ext cx="4763" cy="19050"/>
          </a:xfrm>
          <a:custGeom>
            <a:avLst/>
            <a:gdLst>
              <a:gd name="T0" fmla="*/ 2147483647 w 19"/>
              <a:gd name="T1" fmla="*/ 2147483647 h 81"/>
              <a:gd name="T2" fmla="*/ 0 w 19"/>
              <a:gd name="T3" fmla="*/ 0 h 81"/>
              <a:gd name="T4" fmla="*/ 2147483647 w 19"/>
              <a:gd name="T5" fmla="*/ 2147483647 h 81"/>
              <a:gd name="T6" fmla="*/ 2147483647 w 19"/>
              <a:gd name="T7" fmla="*/ 2147483647 h 81"/>
              <a:gd name="T8" fmla="*/ 0 60000 65536"/>
              <a:gd name="T9" fmla="*/ 0 60000 65536"/>
              <a:gd name="T10" fmla="*/ 0 60000 65536"/>
              <a:gd name="T11" fmla="*/ 0 60000 65536"/>
              <a:gd name="T12" fmla="*/ 0 w 19"/>
              <a:gd name="T13" fmla="*/ 0 h 81"/>
              <a:gd name="T14" fmla="*/ 19 w 19"/>
              <a:gd name="T15" fmla="*/ 81 h 81"/>
            </a:gdLst>
            <a:ahLst/>
            <a:cxnLst>
              <a:cxn ang="T8">
                <a:pos x="T0" y="T1"/>
              </a:cxn>
              <a:cxn ang="T9">
                <a:pos x="T2" y="T3"/>
              </a:cxn>
              <a:cxn ang="T10">
                <a:pos x="T4" y="T5"/>
              </a:cxn>
              <a:cxn ang="T11">
                <a:pos x="T6" y="T7"/>
              </a:cxn>
            </a:cxnLst>
            <a:rect l="T12" t="T13" r="T14" b="T15"/>
            <a:pathLst>
              <a:path w="19" h="81">
                <a:moveTo>
                  <a:pt x="19" y="81"/>
                </a:moveTo>
                <a:lnTo>
                  <a:pt x="0" y="0"/>
                </a:lnTo>
                <a:lnTo>
                  <a:pt x="19" y="33"/>
                </a:lnTo>
                <a:lnTo>
                  <a:pt x="19" y="81"/>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301" name="Freeform 37"/>
          <p:cNvSpPr>
            <a:spLocks/>
          </p:cNvSpPr>
          <p:nvPr/>
        </p:nvSpPr>
        <p:spPr bwMode="auto">
          <a:xfrm>
            <a:off x="7092950" y="3849688"/>
            <a:ext cx="434975" cy="1028700"/>
          </a:xfrm>
          <a:custGeom>
            <a:avLst/>
            <a:gdLst>
              <a:gd name="T0" fmla="*/ 2147483647 w 1643"/>
              <a:gd name="T1" fmla="*/ 2147483647 h 4534"/>
              <a:gd name="T2" fmla="*/ 2147483647 w 1643"/>
              <a:gd name="T3" fmla="*/ 2147483647 h 4534"/>
              <a:gd name="T4" fmla="*/ 2147483647 w 1643"/>
              <a:gd name="T5" fmla="*/ 2147483647 h 4534"/>
              <a:gd name="T6" fmla="*/ 2147483647 w 1643"/>
              <a:gd name="T7" fmla="*/ 2147483647 h 4534"/>
              <a:gd name="T8" fmla="*/ 2147483647 w 1643"/>
              <a:gd name="T9" fmla="*/ 2147483647 h 4534"/>
              <a:gd name="T10" fmla="*/ 2147483647 w 1643"/>
              <a:gd name="T11" fmla="*/ 2147483647 h 4534"/>
              <a:gd name="T12" fmla="*/ 2147483647 w 1643"/>
              <a:gd name="T13" fmla="*/ 2147483647 h 4534"/>
              <a:gd name="T14" fmla="*/ 2147483647 w 1643"/>
              <a:gd name="T15" fmla="*/ 2147483647 h 4534"/>
              <a:gd name="T16" fmla="*/ 2147483647 w 1643"/>
              <a:gd name="T17" fmla="*/ 2147483647 h 4534"/>
              <a:gd name="T18" fmla="*/ 2147483647 w 1643"/>
              <a:gd name="T19" fmla="*/ 2147483647 h 4534"/>
              <a:gd name="T20" fmla="*/ 2147483647 w 1643"/>
              <a:gd name="T21" fmla="*/ 2147483647 h 4534"/>
              <a:gd name="T22" fmla="*/ 2147483647 w 1643"/>
              <a:gd name="T23" fmla="*/ 2147483647 h 4534"/>
              <a:gd name="T24" fmla="*/ 2147483647 w 1643"/>
              <a:gd name="T25" fmla="*/ 2147483647 h 4534"/>
              <a:gd name="T26" fmla="*/ 2147483647 w 1643"/>
              <a:gd name="T27" fmla="*/ 2147483647 h 4534"/>
              <a:gd name="T28" fmla="*/ 2147483647 w 1643"/>
              <a:gd name="T29" fmla="*/ 2147483647 h 4534"/>
              <a:gd name="T30" fmla="*/ 2147483647 w 1643"/>
              <a:gd name="T31" fmla="*/ 2147483647 h 4534"/>
              <a:gd name="T32" fmla="*/ 2147483647 w 1643"/>
              <a:gd name="T33" fmla="*/ 2147483647 h 4534"/>
              <a:gd name="T34" fmla="*/ 2147483647 w 1643"/>
              <a:gd name="T35" fmla="*/ 2147483647 h 4534"/>
              <a:gd name="T36" fmla="*/ 2147483647 w 1643"/>
              <a:gd name="T37" fmla="*/ 2147483647 h 4534"/>
              <a:gd name="T38" fmla="*/ 2147483647 w 1643"/>
              <a:gd name="T39" fmla="*/ 2147483647 h 4534"/>
              <a:gd name="T40" fmla="*/ 2147483647 w 1643"/>
              <a:gd name="T41" fmla="*/ 2147483647 h 4534"/>
              <a:gd name="T42" fmla="*/ 2147483647 w 1643"/>
              <a:gd name="T43" fmla="*/ 2147483647 h 4534"/>
              <a:gd name="T44" fmla="*/ 2147483647 w 1643"/>
              <a:gd name="T45" fmla="*/ 2147483647 h 4534"/>
              <a:gd name="T46" fmla="*/ 2147483647 w 1643"/>
              <a:gd name="T47" fmla="*/ 2147483647 h 4534"/>
              <a:gd name="T48" fmla="*/ 2147483647 w 1643"/>
              <a:gd name="T49" fmla="*/ 2147483647 h 4534"/>
              <a:gd name="T50" fmla="*/ 2147483647 w 1643"/>
              <a:gd name="T51" fmla="*/ 2147483647 h 4534"/>
              <a:gd name="T52" fmla="*/ 2147483647 w 1643"/>
              <a:gd name="T53" fmla="*/ 2147483647 h 4534"/>
              <a:gd name="T54" fmla="*/ 2147483647 w 1643"/>
              <a:gd name="T55" fmla="*/ 2147483647 h 4534"/>
              <a:gd name="T56" fmla="*/ 2147483647 w 1643"/>
              <a:gd name="T57" fmla="*/ 2147483647 h 4534"/>
              <a:gd name="T58" fmla="*/ 2147483647 w 1643"/>
              <a:gd name="T59" fmla="*/ 2147483647 h 4534"/>
              <a:gd name="T60" fmla="*/ 2147483647 w 1643"/>
              <a:gd name="T61" fmla="*/ 2147483647 h 4534"/>
              <a:gd name="T62" fmla="*/ 2147483647 w 1643"/>
              <a:gd name="T63" fmla="*/ 2147483647 h 4534"/>
              <a:gd name="T64" fmla="*/ 2147483647 w 1643"/>
              <a:gd name="T65" fmla="*/ 2147483647 h 4534"/>
              <a:gd name="T66" fmla="*/ 2147483647 w 1643"/>
              <a:gd name="T67" fmla="*/ 2147483647 h 4534"/>
              <a:gd name="T68" fmla="*/ 2147483647 w 1643"/>
              <a:gd name="T69" fmla="*/ 2147483647 h 4534"/>
              <a:gd name="T70" fmla="*/ 2147483647 w 1643"/>
              <a:gd name="T71" fmla="*/ 2147483647 h 4534"/>
              <a:gd name="T72" fmla="*/ 2147483647 w 1643"/>
              <a:gd name="T73" fmla="*/ 2147483647 h 4534"/>
              <a:gd name="T74" fmla="*/ 2147483647 w 1643"/>
              <a:gd name="T75" fmla="*/ 2147483647 h 4534"/>
              <a:gd name="T76" fmla="*/ 2147483647 w 1643"/>
              <a:gd name="T77" fmla="*/ 2147483647 h 4534"/>
              <a:gd name="T78" fmla="*/ 2147483647 w 1643"/>
              <a:gd name="T79" fmla="*/ 2147483647 h 4534"/>
              <a:gd name="T80" fmla="*/ 2147483647 w 1643"/>
              <a:gd name="T81" fmla="*/ 2147483647 h 4534"/>
              <a:gd name="T82" fmla="*/ 2147483647 w 1643"/>
              <a:gd name="T83" fmla="*/ 2147483647 h 4534"/>
              <a:gd name="T84" fmla="*/ 2147483647 w 1643"/>
              <a:gd name="T85" fmla="*/ 2147483647 h 4534"/>
              <a:gd name="T86" fmla="*/ 2147483647 w 1643"/>
              <a:gd name="T87" fmla="*/ 2147483647 h 4534"/>
              <a:gd name="T88" fmla="*/ 2147483647 w 1643"/>
              <a:gd name="T89" fmla="*/ 2147483647 h 4534"/>
              <a:gd name="T90" fmla="*/ 2147483647 w 1643"/>
              <a:gd name="T91" fmla="*/ 2147483647 h 4534"/>
              <a:gd name="T92" fmla="*/ 2147483647 w 1643"/>
              <a:gd name="T93" fmla="*/ 2147483647 h 4534"/>
              <a:gd name="T94" fmla="*/ 2147483647 w 1643"/>
              <a:gd name="T95" fmla="*/ 2147483647 h 4534"/>
              <a:gd name="T96" fmla="*/ 2147483647 w 1643"/>
              <a:gd name="T97" fmla="*/ 2147483647 h 4534"/>
              <a:gd name="T98" fmla="*/ 2147483647 w 1643"/>
              <a:gd name="T99" fmla="*/ 2147483647 h 4534"/>
              <a:gd name="T100" fmla="*/ 2147483647 w 1643"/>
              <a:gd name="T101" fmla="*/ 2147483647 h 4534"/>
              <a:gd name="T102" fmla="*/ 2147483647 w 1643"/>
              <a:gd name="T103" fmla="*/ 2147483647 h 4534"/>
              <a:gd name="T104" fmla="*/ 2147483647 w 1643"/>
              <a:gd name="T105" fmla="*/ 2147483647 h 4534"/>
              <a:gd name="T106" fmla="*/ 2147483647 w 1643"/>
              <a:gd name="T107" fmla="*/ 2147483647 h 4534"/>
              <a:gd name="T108" fmla="*/ 2147483647 w 1643"/>
              <a:gd name="T109" fmla="*/ 2147483647 h 4534"/>
              <a:gd name="T110" fmla="*/ 2147483647 w 1643"/>
              <a:gd name="T111" fmla="*/ 2147483647 h 4534"/>
              <a:gd name="T112" fmla="*/ 2147483647 w 1643"/>
              <a:gd name="T113" fmla="*/ 2147483647 h 4534"/>
              <a:gd name="T114" fmla="*/ 2147483647 w 1643"/>
              <a:gd name="T115" fmla="*/ 2147483647 h 4534"/>
              <a:gd name="T116" fmla="*/ 2147483647 w 1643"/>
              <a:gd name="T117" fmla="*/ 2147483647 h 4534"/>
              <a:gd name="T118" fmla="*/ 2147483647 w 1643"/>
              <a:gd name="T119" fmla="*/ 2147483647 h 4534"/>
              <a:gd name="T120" fmla="*/ 2147483647 w 1643"/>
              <a:gd name="T121" fmla="*/ 2147483647 h 4534"/>
              <a:gd name="T122" fmla="*/ 2147483647 w 1643"/>
              <a:gd name="T123" fmla="*/ 2147483647 h 4534"/>
              <a:gd name="T124" fmla="*/ 2147483647 w 1643"/>
              <a:gd name="T125" fmla="*/ 2147483647 h 453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643"/>
              <a:gd name="T190" fmla="*/ 0 h 4534"/>
              <a:gd name="T191" fmla="*/ 1643 w 1643"/>
              <a:gd name="T192" fmla="*/ 4534 h 4534"/>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643" h="4534">
                <a:moveTo>
                  <a:pt x="1544" y="1362"/>
                </a:moveTo>
                <a:lnTo>
                  <a:pt x="1537" y="1373"/>
                </a:lnTo>
                <a:lnTo>
                  <a:pt x="1531" y="1385"/>
                </a:lnTo>
                <a:lnTo>
                  <a:pt x="1526" y="1397"/>
                </a:lnTo>
                <a:lnTo>
                  <a:pt x="1522" y="1409"/>
                </a:lnTo>
                <a:lnTo>
                  <a:pt x="1518" y="1422"/>
                </a:lnTo>
                <a:lnTo>
                  <a:pt x="1516" y="1434"/>
                </a:lnTo>
                <a:lnTo>
                  <a:pt x="1515" y="1446"/>
                </a:lnTo>
                <a:lnTo>
                  <a:pt x="1514" y="1458"/>
                </a:lnTo>
                <a:lnTo>
                  <a:pt x="1513" y="1483"/>
                </a:lnTo>
                <a:lnTo>
                  <a:pt x="1515" y="1508"/>
                </a:lnTo>
                <a:lnTo>
                  <a:pt x="1518" y="1535"/>
                </a:lnTo>
                <a:lnTo>
                  <a:pt x="1522" y="1561"/>
                </a:lnTo>
                <a:lnTo>
                  <a:pt x="1527" y="1586"/>
                </a:lnTo>
                <a:lnTo>
                  <a:pt x="1531" y="1612"/>
                </a:lnTo>
                <a:lnTo>
                  <a:pt x="1533" y="1638"/>
                </a:lnTo>
                <a:lnTo>
                  <a:pt x="1535" y="1666"/>
                </a:lnTo>
                <a:lnTo>
                  <a:pt x="1535" y="1679"/>
                </a:lnTo>
                <a:lnTo>
                  <a:pt x="1534" y="1692"/>
                </a:lnTo>
                <a:lnTo>
                  <a:pt x="1533" y="1705"/>
                </a:lnTo>
                <a:lnTo>
                  <a:pt x="1531" y="1718"/>
                </a:lnTo>
                <a:lnTo>
                  <a:pt x="1529" y="1731"/>
                </a:lnTo>
                <a:lnTo>
                  <a:pt x="1525" y="1743"/>
                </a:lnTo>
                <a:lnTo>
                  <a:pt x="1520" y="1756"/>
                </a:lnTo>
                <a:lnTo>
                  <a:pt x="1515" y="1769"/>
                </a:lnTo>
                <a:lnTo>
                  <a:pt x="1503" y="1852"/>
                </a:lnTo>
                <a:lnTo>
                  <a:pt x="1490" y="1934"/>
                </a:lnTo>
                <a:lnTo>
                  <a:pt x="1475" y="2015"/>
                </a:lnTo>
                <a:lnTo>
                  <a:pt x="1461" y="2097"/>
                </a:lnTo>
                <a:lnTo>
                  <a:pt x="1444" y="2179"/>
                </a:lnTo>
                <a:lnTo>
                  <a:pt x="1428" y="2260"/>
                </a:lnTo>
                <a:lnTo>
                  <a:pt x="1409" y="2341"/>
                </a:lnTo>
                <a:lnTo>
                  <a:pt x="1391" y="2422"/>
                </a:lnTo>
                <a:lnTo>
                  <a:pt x="1372" y="2503"/>
                </a:lnTo>
                <a:lnTo>
                  <a:pt x="1352" y="2584"/>
                </a:lnTo>
                <a:lnTo>
                  <a:pt x="1331" y="2665"/>
                </a:lnTo>
                <a:lnTo>
                  <a:pt x="1309" y="2744"/>
                </a:lnTo>
                <a:lnTo>
                  <a:pt x="1287" y="2825"/>
                </a:lnTo>
                <a:lnTo>
                  <a:pt x="1264" y="2904"/>
                </a:lnTo>
                <a:lnTo>
                  <a:pt x="1240" y="2984"/>
                </a:lnTo>
                <a:lnTo>
                  <a:pt x="1217" y="3064"/>
                </a:lnTo>
                <a:lnTo>
                  <a:pt x="1192" y="3143"/>
                </a:lnTo>
                <a:lnTo>
                  <a:pt x="1167" y="3223"/>
                </a:lnTo>
                <a:lnTo>
                  <a:pt x="1141" y="3302"/>
                </a:lnTo>
                <a:lnTo>
                  <a:pt x="1115" y="3381"/>
                </a:lnTo>
                <a:lnTo>
                  <a:pt x="1061" y="3538"/>
                </a:lnTo>
                <a:lnTo>
                  <a:pt x="1005" y="3696"/>
                </a:lnTo>
                <a:lnTo>
                  <a:pt x="948" y="3851"/>
                </a:lnTo>
                <a:lnTo>
                  <a:pt x="889" y="4007"/>
                </a:lnTo>
                <a:lnTo>
                  <a:pt x="830" y="4161"/>
                </a:lnTo>
                <a:lnTo>
                  <a:pt x="770" y="4316"/>
                </a:lnTo>
                <a:lnTo>
                  <a:pt x="760" y="4329"/>
                </a:lnTo>
                <a:lnTo>
                  <a:pt x="752" y="4342"/>
                </a:lnTo>
                <a:lnTo>
                  <a:pt x="743" y="4355"/>
                </a:lnTo>
                <a:lnTo>
                  <a:pt x="736" y="4369"/>
                </a:lnTo>
                <a:lnTo>
                  <a:pt x="722" y="4396"/>
                </a:lnTo>
                <a:lnTo>
                  <a:pt x="708" y="4425"/>
                </a:lnTo>
                <a:lnTo>
                  <a:pt x="695" y="4454"/>
                </a:lnTo>
                <a:lnTo>
                  <a:pt x="681" y="4481"/>
                </a:lnTo>
                <a:lnTo>
                  <a:pt x="672" y="4495"/>
                </a:lnTo>
                <a:lnTo>
                  <a:pt x="664" y="4508"/>
                </a:lnTo>
                <a:lnTo>
                  <a:pt x="654" y="4521"/>
                </a:lnTo>
                <a:lnTo>
                  <a:pt x="643" y="4534"/>
                </a:lnTo>
                <a:lnTo>
                  <a:pt x="334" y="4534"/>
                </a:lnTo>
                <a:lnTo>
                  <a:pt x="338" y="4508"/>
                </a:lnTo>
                <a:lnTo>
                  <a:pt x="343" y="4482"/>
                </a:lnTo>
                <a:lnTo>
                  <a:pt x="349" y="4456"/>
                </a:lnTo>
                <a:lnTo>
                  <a:pt x="355" y="4430"/>
                </a:lnTo>
                <a:lnTo>
                  <a:pt x="362" y="4403"/>
                </a:lnTo>
                <a:lnTo>
                  <a:pt x="371" y="4378"/>
                </a:lnTo>
                <a:lnTo>
                  <a:pt x="380" y="4352"/>
                </a:lnTo>
                <a:lnTo>
                  <a:pt x="389" y="4326"/>
                </a:lnTo>
                <a:lnTo>
                  <a:pt x="410" y="4274"/>
                </a:lnTo>
                <a:lnTo>
                  <a:pt x="431" y="4224"/>
                </a:lnTo>
                <a:lnTo>
                  <a:pt x="455" y="4173"/>
                </a:lnTo>
                <a:lnTo>
                  <a:pt x="479" y="4122"/>
                </a:lnTo>
                <a:lnTo>
                  <a:pt x="503" y="4073"/>
                </a:lnTo>
                <a:lnTo>
                  <a:pt x="528" y="4022"/>
                </a:lnTo>
                <a:lnTo>
                  <a:pt x="553" y="3974"/>
                </a:lnTo>
                <a:lnTo>
                  <a:pt x="577" y="3925"/>
                </a:lnTo>
                <a:lnTo>
                  <a:pt x="598" y="3876"/>
                </a:lnTo>
                <a:lnTo>
                  <a:pt x="619" y="3828"/>
                </a:lnTo>
                <a:lnTo>
                  <a:pt x="628" y="3804"/>
                </a:lnTo>
                <a:lnTo>
                  <a:pt x="637" y="3780"/>
                </a:lnTo>
                <a:lnTo>
                  <a:pt x="646" y="3756"/>
                </a:lnTo>
                <a:lnTo>
                  <a:pt x="654" y="3733"/>
                </a:lnTo>
                <a:lnTo>
                  <a:pt x="689" y="3643"/>
                </a:lnTo>
                <a:lnTo>
                  <a:pt x="725" y="3554"/>
                </a:lnTo>
                <a:lnTo>
                  <a:pt x="762" y="3465"/>
                </a:lnTo>
                <a:lnTo>
                  <a:pt x="800" y="3375"/>
                </a:lnTo>
                <a:lnTo>
                  <a:pt x="839" y="3286"/>
                </a:lnTo>
                <a:lnTo>
                  <a:pt x="878" y="3199"/>
                </a:lnTo>
                <a:lnTo>
                  <a:pt x="917" y="3110"/>
                </a:lnTo>
                <a:lnTo>
                  <a:pt x="957" y="3021"/>
                </a:lnTo>
                <a:lnTo>
                  <a:pt x="997" y="2933"/>
                </a:lnTo>
                <a:lnTo>
                  <a:pt x="1036" y="2844"/>
                </a:lnTo>
                <a:lnTo>
                  <a:pt x="1075" y="2756"/>
                </a:lnTo>
                <a:lnTo>
                  <a:pt x="1112" y="2667"/>
                </a:lnTo>
                <a:lnTo>
                  <a:pt x="1150" y="2578"/>
                </a:lnTo>
                <a:lnTo>
                  <a:pt x="1186" y="2489"/>
                </a:lnTo>
                <a:lnTo>
                  <a:pt x="1220" y="2399"/>
                </a:lnTo>
                <a:lnTo>
                  <a:pt x="1254" y="2310"/>
                </a:lnTo>
                <a:lnTo>
                  <a:pt x="1251" y="2306"/>
                </a:lnTo>
                <a:lnTo>
                  <a:pt x="1248" y="2301"/>
                </a:lnTo>
                <a:lnTo>
                  <a:pt x="1245" y="2296"/>
                </a:lnTo>
                <a:lnTo>
                  <a:pt x="1243" y="2289"/>
                </a:lnTo>
                <a:lnTo>
                  <a:pt x="1238" y="2275"/>
                </a:lnTo>
                <a:lnTo>
                  <a:pt x="1233" y="2262"/>
                </a:lnTo>
                <a:lnTo>
                  <a:pt x="1230" y="2256"/>
                </a:lnTo>
                <a:lnTo>
                  <a:pt x="1227" y="2251"/>
                </a:lnTo>
                <a:lnTo>
                  <a:pt x="1223" y="2247"/>
                </a:lnTo>
                <a:lnTo>
                  <a:pt x="1219" y="2243"/>
                </a:lnTo>
                <a:lnTo>
                  <a:pt x="1213" y="2241"/>
                </a:lnTo>
                <a:lnTo>
                  <a:pt x="1206" y="2240"/>
                </a:lnTo>
                <a:lnTo>
                  <a:pt x="1199" y="2241"/>
                </a:lnTo>
                <a:lnTo>
                  <a:pt x="1191" y="2243"/>
                </a:lnTo>
                <a:lnTo>
                  <a:pt x="1191" y="2236"/>
                </a:lnTo>
                <a:lnTo>
                  <a:pt x="1193" y="2228"/>
                </a:lnTo>
                <a:lnTo>
                  <a:pt x="1196" y="2220"/>
                </a:lnTo>
                <a:lnTo>
                  <a:pt x="1199" y="2212"/>
                </a:lnTo>
                <a:lnTo>
                  <a:pt x="1206" y="2195"/>
                </a:lnTo>
                <a:lnTo>
                  <a:pt x="1212" y="2179"/>
                </a:lnTo>
                <a:lnTo>
                  <a:pt x="1214" y="2171"/>
                </a:lnTo>
                <a:lnTo>
                  <a:pt x="1214" y="2164"/>
                </a:lnTo>
                <a:lnTo>
                  <a:pt x="1213" y="2157"/>
                </a:lnTo>
                <a:lnTo>
                  <a:pt x="1210" y="2150"/>
                </a:lnTo>
                <a:lnTo>
                  <a:pt x="1206" y="2147"/>
                </a:lnTo>
                <a:lnTo>
                  <a:pt x="1203" y="2145"/>
                </a:lnTo>
                <a:lnTo>
                  <a:pt x="1200" y="2142"/>
                </a:lnTo>
                <a:lnTo>
                  <a:pt x="1196" y="2140"/>
                </a:lnTo>
                <a:lnTo>
                  <a:pt x="1185" y="2137"/>
                </a:lnTo>
                <a:lnTo>
                  <a:pt x="1171" y="2134"/>
                </a:lnTo>
                <a:lnTo>
                  <a:pt x="1138" y="2134"/>
                </a:lnTo>
                <a:lnTo>
                  <a:pt x="1130" y="2127"/>
                </a:lnTo>
                <a:lnTo>
                  <a:pt x="1123" y="2120"/>
                </a:lnTo>
                <a:lnTo>
                  <a:pt x="1114" y="2115"/>
                </a:lnTo>
                <a:lnTo>
                  <a:pt x="1105" y="2110"/>
                </a:lnTo>
                <a:lnTo>
                  <a:pt x="1094" y="2105"/>
                </a:lnTo>
                <a:lnTo>
                  <a:pt x="1084" y="2101"/>
                </a:lnTo>
                <a:lnTo>
                  <a:pt x="1073" y="2098"/>
                </a:lnTo>
                <a:lnTo>
                  <a:pt x="1061" y="2095"/>
                </a:lnTo>
                <a:lnTo>
                  <a:pt x="1037" y="2090"/>
                </a:lnTo>
                <a:lnTo>
                  <a:pt x="1012" y="2085"/>
                </a:lnTo>
                <a:lnTo>
                  <a:pt x="987" y="2079"/>
                </a:lnTo>
                <a:lnTo>
                  <a:pt x="964" y="2073"/>
                </a:lnTo>
                <a:lnTo>
                  <a:pt x="932" y="2065"/>
                </a:lnTo>
                <a:lnTo>
                  <a:pt x="901" y="2056"/>
                </a:lnTo>
                <a:lnTo>
                  <a:pt x="870" y="2047"/>
                </a:lnTo>
                <a:lnTo>
                  <a:pt x="840" y="2037"/>
                </a:lnTo>
                <a:lnTo>
                  <a:pt x="779" y="2014"/>
                </a:lnTo>
                <a:lnTo>
                  <a:pt x="720" y="1991"/>
                </a:lnTo>
                <a:lnTo>
                  <a:pt x="660" y="1967"/>
                </a:lnTo>
                <a:lnTo>
                  <a:pt x="601" y="1942"/>
                </a:lnTo>
                <a:lnTo>
                  <a:pt x="542" y="1917"/>
                </a:lnTo>
                <a:lnTo>
                  <a:pt x="483" y="1890"/>
                </a:lnTo>
                <a:lnTo>
                  <a:pt x="424" y="1865"/>
                </a:lnTo>
                <a:lnTo>
                  <a:pt x="366" y="1840"/>
                </a:lnTo>
                <a:lnTo>
                  <a:pt x="306" y="1816"/>
                </a:lnTo>
                <a:lnTo>
                  <a:pt x="246" y="1793"/>
                </a:lnTo>
                <a:lnTo>
                  <a:pt x="216" y="1783"/>
                </a:lnTo>
                <a:lnTo>
                  <a:pt x="185" y="1771"/>
                </a:lnTo>
                <a:lnTo>
                  <a:pt x="156" y="1762"/>
                </a:lnTo>
                <a:lnTo>
                  <a:pt x="125" y="1752"/>
                </a:lnTo>
                <a:lnTo>
                  <a:pt x="94" y="1744"/>
                </a:lnTo>
                <a:lnTo>
                  <a:pt x="63" y="1736"/>
                </a:lnTo>
                <a:lnTo>
                  <a:pt x="31" y="1729"/>
                </a:lnTo>
                <a:lnTo>
                  <a:pt x="0" y="1722"/>
                </a:lnTo>
                <a:lnTo>
                  <a:pt x="0" y="1694"/>
                </a:lnTo>
                <a:lnTo>
                  <a:pt x="61" y="1691"/>
                </a:lnTo>
                <a:lnTo>
                  <a:pt x="121" y="1690"/>
                </a:lnTo>
                <a:lnTo>
                  <a:pt x="178" y="1688"/>
                </a:lnTo>
                <a:lnTo>
                  <a:pt x="234" y="1686"/>
                </a:lnTo>
                <a:lnTo>
                  <a:pt x="289" y="1684"/>
                </a:lnTo>
                <a:lnTo>
                  <a:pt x="343" y="1681"/>
                </a:lnTo>
                <a:lnTo>
                  <a:pt x="395" y="1677"/>
                </a:lnTo>
                <a:lnTo>
                  <a:pt x="448" y="1673"/>
                </a:lnTo>
                <a:lnTo>
                  <a:pt x="500" y="1667"/>
                </a:lnTo>
                <a:lnTo>
                  <a:pt x="553" y="1659"/>
                </a:lnTo>
                <a:lnTo>
                  <a:pt x="606" y="1649"/>
                </a:lnTo>
                <a:lnTo>
                  <a:pt x="660" y="1637"/>
                </a:lnTo>
                <a:lnTo>
                  <a:pt x="687" y="1631"/>
                </a:lnTo>
                <a:lnTo>
                  <a:pt x="713" y="1623"/>
                </a:lnTo>
                <a:lnTo>
                  <a:pt x="741" y="1616"/>
                </a:lnTo>
                <a:lnTo>
                  <a:pt x="770" y="1607"/>
                </a:lnTo>
                <a:lnTo>
                  <a:pt x="798" y="1598"/>
                </a:lnTo>
                <a:lnTo>
                  <a:pt x="827" y="1588"/>
                </a:lnTo>
                <a:lnTo>
                  <a:pt x="857" y="1577"/>
                </a:lnTo>
                <a:lnTo>
                  <a:pt x="885" y="1566"/>
                </a:lnTo>
                <a:lnTo>
                  <a:pt x="861" y="1565"/>
                </a:lnTo>
                <a:lnTo>
                  <a:pt x="835" y="1565"/>
                </a:lnTo>
                <a:lnTo>
                  <a:pt x="809" y="1565"/>
                </a:lnTo>
                <a:lnTo>
                  <a:pt x="784" y="1566"/>
                </a:lnTo>
                <a:lnTo>
                  <a:pt x="733" y="1569"/>
                </a:lnTo>
                <a:lnTo>
                  <a:pt x="683" y="1573"/>
                </a:lnTo>
                <a:lnTo>
                  <a:pt x="633" y="1579"/>
                </a:lnTo>
                <a:lnTo>
                  <a:pt x="583" y="1585"/>
                </a:lnTo>
                <a:lnTo>
                  <a:pt x="533" y="1592"/>
                </a:lnTo>
                <a:lnTo>
                  <a:pt x="484" y="1598"/>
                </a:lnTo>
                <a:lnTo>
                  <a:pt x="436" y="1603"/>
                </a:lnTo>
                <a:lnTo>
                  <a:pt x="387" y="1607"/>
                </a:lnTo>
                <a:lnTo>
                  <a:pt x="362" y="1608"/>
                </a:lnTo>
                <a:lnTo>
                  <a:pt x="339" y="1609"/>
                </a:lnTo>
                <a:lnTo>
                  <a:pt x="315" y="1610"/>
                </a:lnTo>
                <a:lnTo>
                  <a:pt x="292" y="1609"/>
                </a:lnTo>
                <a:lnTo>
                  <a:pt x="269" y="1609"/>
                </a:lnTo>
                <a:lnTo>
                  <a:pt x="245" y="1607"/>
                </a:lnTo>
                <a:lnTo>
                  <a:pt x="223" y="1605"/>
                </a:lnTo>
                <a:lnTo>
                  <a:pt x="200" y="1602"/>
                </a:lnTo>
                <a:lnTo>
                  <a:pt x="177" y="1598"/>
                </a:lnTo>
                <a:lnTo>
                  <a:pt x="156" y="1593"/>
                </a:lnTo>
                <a:lnTo>
                  <a:pt x="133" y="1587"/>
                </a:lnTo>
                <a:lnTo>
                  <a:pt x="111" y="1580"/>
                </a:lnTo>
                <a:lnTo>
                  <a:pt x="111" y="1575"/>
                </a:lnTo>
                <a:lnTo>
                  <a:pt x="112" y="1570"/>
                </a:lnTo>
                <a:lnTo>
                  <a:pt x="114" y="1566"/>
                </a:lnTo>
                <a:lnTo>
                  <a:pt x="116" y="1562"/>
                </a:lnTo>
                <a:lnTo>
                  <a:pt x="123" y="1554"/>
                </a:lnTo>
                <a:lnTo>
                  <a:pt x="130" y="1548"/>
                </a:lnTo>
                <a:lnTo>
                  <a:pt x="138" y="1541"/>
                </a:lnTo>
                <a:lnTo>
                  <a:pt x="146" y="1534"/>
                </a:lnTo>
                <a:lnTo>
                  <a:pt x="154" y="1527"/>
                </a:lnTo>
                <a:lnTo>
                  <a:pt x="160" y="1518"/>
                </a:lnTo>
                <a:lnTo>
                  <a:pt x="164" y="1517"/>
                </a:lnTo>
                <a:lnTo>
                  <a:pt x="168" y="1517"/>
                </a:lnTo>
                <a:lnTo>
                  <a:pt x="171" y="1518"/>
                </a:lnTo>
                <a:lnTo>
                  <a:pt x="174" y="1520"/>
                </a:lnTo>
                <a:lnTo>
                  <a:pt x="180" y="1524"/>
                </a:lnTo>
                <a:lnTo>
                  <a:pt x="185" y="1530"/>
                </a:lnTo>
                <a:lnTo>
                  <a:pt x="190" y="1536"/>
                </a:lnTo>
                <a:lnTo>
                  <a:pt x="194" y="1542"/>
                </a:lnTo>
                <a:lnTo>
                  <a:pt x="198" y="1547"/>
                </a:lnTo>
                <a:lnTo>
                  <a:pt x="203" y="1552"/>
                </a:lnTo>
                <a:lnTo>
                  <a:pt x="247" y="1556"/>
                </a:lnTo>
                <a:lnTo>
                  <a:pt x="290" y="1558"/>
                </a:lnTo>
                <a:lnTo>
                  <a:pt x="335" y="1558"/>
                </a:lnTo>
                <a:lnTo>
                  <a:pt x="378" y="1555"/>
                </a:lnTo>
                <a:lnTo>
                  <a:pt x="421" y="1551"/>
                </a:lnTo>
                <a:lnTo>
                  <a:pt x="464" y="1545"/>
                </a:lnTo>
                <a:lnTo>
                  <a:pt x="507" y="1536"/>
                </a:lnTo>
                <a:lnTo>
                  <a:pt x="549" y="1525"/>
                </a:lnTo>
                <a:lnTo>
                  <a:pt x="591" y="1513"/>
                </a:lnTo>
                <a:lnTo>
                  <a:pt x="632" y="1500"/>
                </a:lnTo>
                <a:lnTo>
                  <a:pt x="672" y="1484"/>
                </a:lnTo>
                <a:lnTo>
                  <a:pt x="713" y="1468"/>
                </a:lnTo>
                <a:lnTo>
                  <a:pt x="753" y="1449"/>
                </a:lnTo>
                <a:lnTo>
                  <a:pt x="792" y="1429"/>
                </a:lnTo>
                <a:lnTo>
                  <a:pt x="830" y="1408"/>
                </a:lnTo>
                <a:lnTo>
                  <a:pt x="868" y="1384"/>
                </a:lnTo>
                <a:lnTo>
                  <a:pt x="905" y="1361"/>
                </a:lnTo>
                <a:lnTo>
                  <a:pt x="941" y="1335"/>
                </a:lnTo>
                <a:lnTo>
                  <a:pt x="976" y="1309"/>
                </a:lnTo>
                <a:lnTo>
                  <a:pt x="1010" y="1282"/>
                </a:lnTo>
                <a:lnTo>
                  <a:pt x="1043" y="1252"/>
                </a:lnTo>
                <a:lnTo>
                  <a:pt x="1076" y="1223"/>
                </a:lnTo>
                <a:lnTo>
                  <a:pt x="1107" y="1193"/>
                </a:lnTo>
                <a:lnTo>
                  <a:pt x="1138" y="1162"/>
                </a:lnTo>
                <a:lnTo>
                  <a:pt x="1166" y="1129"/>
                </a:lnTo>
                <a:lnTo>
                  <a:pt x="1194" y="1096"/>
                </a:lnTo>
                <a:lnTo>
                  <a:pt x="1221" y="1063"/>
                </a:lnTo>
                <a:lnTo>
                  <a:pt x="1247" y="1029"/>
                </a:lnTo>
                <a:lnTo>
                  <a:pt x="1271" y="994"/>
                </a:lnTo>
                <a:lnTo>
                  <a:pt x="1294" y="959"/>
                </a:lnTo>
                <a:lnTo>
                  <a:pt x="1316" y="924"/>
                </a:lnTo>
                <a:lnTo>
                  <a:pt x="1336" y="887"/>
                </a:lnTo>
                <a:lnTo>
                  <a:pt x="1359" y="834"/>
                </a:lnTo>
                <a:lnTo>
                  <a:pt x="1381" y="782"/>
                </a:lnTo>
                <a:lnTo>
                  <a:pt x="1403" y="728"/>
                </a:lnTo>
                <a:lnTo>
                  <a:pt x="1423" y="676"/>
                </a:lnTo>
                <a:lnTo>
                  <a:pt x="1441" y="622"/>
                </a:lnTo>
                <a:lnTo>
                  <a:pt x="1459" y="570"/>
                </a:lnTo>
                <a:lnTo>
                  <a:pt x="1474" y="516"/>
                </a:lnTo>
                <a:lnTo>
                  <a:pt x="1487" y="462"/>
                </a:lnTo>
                <a:lnTo>
                  <a:pt x="1494" y="435"/>
                </a:lnTo>
                <a:lnTo>
                  <a:pt x="1499" y="408"/>
                </a:lnTo>
                <a:lnTo>
                  <a:pt x="1504" y="380"/>
                </a:lnTo>
                <a:lnTo>
                  <a:pt x="1509" y="352"/>
                </a:lnTo>
                <a:lnTo>
                  <a:pt x="1513" y="324"/>
                </a:lnTo>
                <a:lnTo>
                  <a:pt x="1516" y="297"/>
                </a:lnTo>
                <a:lnTo>
                  <a:pt x="1519" y="268"/>
                </a:lnTo>
                <a:lnTo>
                  <a:pt x="1521" y="239"/>
                </a:lnTo>
                <a:lnTo>
                  <a:pt x="1522" y="211"/>
                </a:lnTo>
                <a:lnTo>
                  <a:pt x="1524" y="182"/>
                </a:lnTo>
                <a:lnTo>
                  <a:pt x="1525" y="153"/>
                </a:lnTo>
                <a:lnTo>
                  <a:pt x="1524" y="122"/>
                </a:lnTo>
                <a:lnTo>
                  <a:pt x="1522" y="93"/>
                </a:lnTo>
                <a:lnTo>
                  <a:pt x="1521" y="63"/>
                </a:lnTo>
                <a:lnTo>
                  <a:pt x="1518" y="32"/>
                </a:lnTo>
                <a:lnTo>
                  <a:pt x="1515" y="0"/>
                </a:lnTo>
                <a:lnTo>
                  <a:pt x="1537" y="42"/>
                </a:lnTo>
                <a:lnTo>
                  <a:pt x="1556" y="82"/>
                </a:lnTo>
                <a:lnTo>
                  <a:pt x="1574" y="122"/>
                </a:lnTo>
                <a:lnTo>
                  <a:pt x="1589" y="163"/>
                </a:lnTo>
                <a:lnTo>
                  <a:pt x="1602" y="204"/>
                </a:lnTo>
                <a:lnTo>
                  <a:pt x="1613" y="244"/>
                </a:lnTo>
                <a:lnTo>
                  <a:pt x="1622" y="286"/>
                </a:lnTo>
                <a:lnTo>
                  <a:pt x="1630" y="326"/>
                </a:lnTo>
                <a:lnTo>
                  <a:pt x="1635" y="367"/>
                </a:lnTo>
                <a:lnTo>
                  <a:pt x="1639" y="409"/>
                </a:lnTo>
                <a:lnTo>
                  <a:pt x="1642" y="450"/>
                </a:lnTo>
                <a:lnTo>
                  <a:pt x="1643" y="491"/>
                </a:lnTo>
                <a:lnTo>
                  <a:pt x="1643" y="533"/>
                </a:lnTo>
                <a:lnTo>
                  <a:pt x="1642" y="574"/>
                </a:lnTo>
                <a:lnTo>
                  <a:pt x="1640" y="616"/>
                </a:lnTo>
                <a:lnTo>
                  <a:pt x="1637" y="659"/>
                </a:lnTo>
                <a:lnTo>
                  <a:pt x="1633" y="700"/>
                </a:lnTo>
                <a:lnTo>
                  <a:pt x="1628" y="743"/>
                </a:lnTo>
                <a:lnTo>
                  <a:pt x="1623" y="786"/>
                </a:lnTo>
                <a:lnTo>
                  <a:pt x="1617" y="828"/>
                </a:lnTo>
                <a:lnTo>
                  <a:pt x="1605" y="915"/>
                </a:lnTo>
                <a:lnTo>
                  <a:pt x="1590" y="1001"/>
                </a:lnTo>
                <a:lnTo>
                  <a:pt x="1577" y="1090"/>
                </a:lnTo>
                <a:lnTo>
                  <a:pt x="1565" y="1180"/>
                </a:lnTo>
                <a:lnTo>
                  <a:pt x="1558" y="1224"/>
                </a:lnTo>
                <a:lnTo>
                  <a:pt x="1553" y="1269"/>
                </a:lnTo>
                <a:lnTo>
                  <a:pt x="1548" y="1316"/>
                </a:lnTo>
                <a:lnTo>
                  <a:pt x="1544" y="1362"/>
                </a:lnTo>
                <a:close/>
              </a:path>
            </a:pathLst>
          </a:custGeom>
          <a:solidFill>
            <a:srgbClr val="80576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302" name="Freeform 38"/>
          <p:cNvSpPr>
            <a:spLocks/>
          </p:cNvSpPr>
          <p:nvPr/>
        </p:nvSpPr>
        <p:spPr bwMode="auto">
          <a:xfrm>
            <a:off x="6461125" y="3865563"/>
            <a:ext cx="168275" cy="193675"/>
          </a:xfrm>
          <a:custGeom>
            <a:avLst/>
            <a:gdLst>
              <a:gd name="T0" fmla="*/ 2147483647 w 632"/>
              <a:gd name="T1" fmla="*/ 2147483647 h 854"/>
              <a:gd name="T2" fmla="*/ 2147483647 w 632"/>
              <a:gd name="T3" fmla="*/ 2147483647 h 854"/>
              <a:gd name="T4" fmla="*/ 2147483647 w 632"/>
              <a:gd name="T5" fmla="*/ 2147483647 h 854"/>
              <a:gd name="T6" fmla="*/ 2147483647 w 632"/>
              <a:gd name="T7" fmla="*/ 2147483647 h 854"/>
              <a:gd name="T8" fmla="*/ 2147483647 w 632"/>
              <a:gd name="T9" fmla="*/ 2147483647 h 854"/>
              <a:gd name="T10" fmla="*/ 2147483647 w 632"/>
              <a:gd name="T11" fmla="*/ 2147483647 h 854"/>
              <a:gd name="T12" fmla="*/ 2147483647 w 632"/>
              <a:gd name="T13" fmla="*/ 2147483647 h 854"/>
              <a:gd name="T14" fmla="*/ 2147483647 w 632"/>
              <a:gd name="T15" fmla="*/ 2147483647 h 854"/>
              <a:gd name="T16" fmla="*/ 2147483647 w 632"/>
              <a:gd name="T17" fmla="*/ 2147483647 h 854"/>
              <a:gd name="T18" fmla="*/ 2147483647 w 632"/>
              <a:gd name="T19" fmla="*/ 2147483647 h 854"/>
              <a:gd name="T20" fmla="*/ 2147483647 w 632"/>
              <a:gd name="T21" fmla="*/ 2147483647 h 854"/>
              <a:gd name="T22" fmla="*/ 2147483647 w 632"/>
              <a:gd name="T23" fmla="*/ 2147483647 h 854"/>
              <a:gd name="T24" fmla="*/ 2147483647 w 632"/>
              <a:gd name="T25" fmla="*/ 2147483647 h 854"/>
              <a:gd name="T26" fmla="*/ 2147483647 w 632"/>
              <a:gd name="T27" fmla="*/ 2147483647 h 854"/>
              <a:gd name="T28" fmla="*/ 2147483647 w 632"/>
              <a:gd name="T29" fmla="*/ 2147483647 h 854"/>
              <a:gd name="T30" fmla="*/ 2147483647 w 632"/>
              <a:gd name="T31" fmla="*/ 2147483647 h 854"/>
              <a:gd name="T32" fmla="*/ 2147483647 w 632"/>
              <a:gd name="T33" fmla="*/ 2147483647 h 854"/>
              <a:gd name="T34" fmla="*/ 2147483647 w 632"/>
              <a:gd name="T35" fmla="*/ 2147483647 h 854"/>
              <a:gd name="T36" fmla="*/ 2147483647 w 632"/>
              <a:gd name="T37" fmla="*/ 2147483647 h 854"/>
              <a:gd name="T38" fmla="*/ 2147483647 w 632"/>
              <a:gd name="T39" fmla="*/ 2147483647 h 854"/>
              <a:gd name="T40" fmla="*/ 0 w 632"/>
              <a:gd name="T41" fmla="*/ 2147483647 h 854"/>
              <a:gd name="T42" fmla="*/ 2147483647 w 632"/>
              <a:gd name="T43" fmla="*/ 2147483647 h 854"/>
              <a:gd name="T44" fmla="*/ 2147483647 w 632"/>
              <a:gd name="T45" fmla="*/ 2147483647 h 854"/>
              <a:gd name="T46" fmla="*/ 2147483647 w 632"/>
              <a:gd name="T47" fmla="*/ 2147483647 h 854"/>
              <a:gd name="T48" fmla="*/ 2147483647 w 632"/>
              <a:gd name="T49" fmla="*/ 2147483647 h 854"/>
              <a:gd name="T50" fmla="*/ 2147483647 w 632"/>
              <a:gd name="T51" fmla="*/ 2147483647 h 854"/>
              <a:gd name="T52" fmla="*/ 2147483647 w 632"/>
              <a:gd name="T53" fmla="*/ 2147483647 h 854"/>
              <a:gd name="T54" fmla="*/ 2147483647 w 632"/>
              <a:gd name="T55" fmla="*/ 2147483647 h 854"/>
              <a:gd name="T56" fmla="*/ 2147483647 w 632"/>
              <a:gd name="T57" fmla="*/ 2147483647 h 854"/>
              <a:gd name="T58" fmla="*/ 2147483647 w 632"/>
              <a:gd name="T59" fmla="*/ 2147483647 h 854"/>
              <a:gd name="T60" fmla="*/ 2147483647 w 632"/>
              <a:gd name="T61" fmla="*/ 2147483647 h 854"/>
              <a:gd name="T62" fmla="*/ 2147483647 w 632"/>
              <a:gd name="T63" fmla="*/ 2147483647 h 854"/>
              <a:gd name="T64" fmla="*/ 2147483647 w 632"/>
              <a:gd name="T65" fmla="*/ 2147483647 h 854"/>
              <a:gd name="T66" fmla="*/ 2147483647 w 632"/>
              <a:gd name="T67" fmla="*/ 2147483647 h 854"/>
              <a:gd name="T68" fmla="*/ 2147483647 w 632"/>
              <a:gd name="T69" fmla="*/ 0 h 85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32"/>
              <a:gd name="T106" fmla="*/ 0 h 854"/>
              <a:gd name="T107" fmla="*/ 632 w 632"/>
              <a:gd name="T108" fmla="*/ 854 h 85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32" h="854">
                <a:moveTo>
                  <a:pt x="625" y="0"/>
                </a:moveTo>
                <a:lnTo>
                  <a:pt x="628" y="7"/>
                </a:lnTo>
                <a:lnTo>
                  <a:pt x="630" y="14"/>
                </a:lnTo>
                <a:lnTo>
                  <a:pt x="631" y="20"/>
                </a:lnTo>
                <a:lnTo>
                  <a:pt x="632" y="27"/>
                </a:lnTo>
                <a:lnTo>
                  <a:pt x="631" y="33"/>
                </a:lnTo>
                <a:lnTo>
                  <a:pt x="631" y="40"/>
                </a:lnTo>
                <a:lnTo>
                  <a:pt x="629" y="46"/>
                </a:lnTo>
                <a:lnTo>
                  <a:pt x="628" y="52"/>
                </a:lnTo>
                <a:lnTo>
                  <a:pt x="622" y="65"/>
                </a:lnTo>
                <a:lnTo>
                  <a:pt x="616" y="79"/>
                </a:lnTo>
                <a:lnTo>
                  <a:pt x="607" y="92"/>
                </a:lnTo>
                <a:lnTo>
                  <a:pt x="597" y="104"/>
                </a:lnTo>
                <a:lnTo>
                  <a:pt x="577" y="129"/>
                </a:lnTo>
                <a:lnTo>
                  <a:pt x="554" y="154"/>
                </a:lnTo>
                <a:lnTo>
                  <a:pt x="544" y="167"/>
                </a:lnTo>
                <a:lnTo>
                  <a:pt x="534" y="179"/>
                </a:lnTo>
                <a:lnTo>
                  <a:pt x="526" y="191"/>
                </a:lnTo>
                <a:lnTo>
                  <a:pt x="519" y="205"/>
                </a:lnTo>
                <a:lnTo>
                  <a:pt x="500" y="212"/>
                </a:lnTo>
                <a:lnTo>
                  <a:pt x="483" y="220"/>
                </a:lnTo>
                <a:lnTo>
                  <a:pt x="466" y="230"/>
                </a:lnTo>
                <a:lnTo>
                  <a:pt x="450" y="242"/>
                </a:lnTo>
                <a:lnTo>
                  <a:pt x="435" y="254"/>
                </a:lnTo>
                <a:lnTo>
                  <a:pt x="421" y="268"/>
                </a:lnTo>
                <a:lnTo>
                  <a:pt x="407" y="282"/>
                </a:lnTo>
                <a:lnTo>
                  <a:pt x="394" y="297"/>
                </a:lnTo>
                <a:lnTo>
                  <a:pt x="382" y="313"/>
                </a:lnTo>
                <a:lnTo>
                  <a:pt x="370" y="330"/>
                </a:lnTo>
                <a:lnTo>
                  <a:pt x="358" y="347"/>
                </a:lnTo>
                <a:lnTo>
                  <a:pt x="347" y="363"/>
                </a:lnTo>
                <a:lnTo>
                  <a:pt x="327" y="396"/>
                </a:lnTo>
                <a:lnTo>
                  <a:pt x="306" y="427"/>
                </a:lnTo>
                <a:lnTo>
                  <a:pt x="275" y="483"/>
                </a:lnTo>
                <a:lnTo>
                  <a:pt x="246" y="536"/>
                </a:lnTo>
                <a:lnTo>
                  <a:pt x="217" y="588"/>
                </a:lnTo>
                <a:lnTo>
                  <a:pt x="189" y="639"/>
                </a:lnTo>
                <a:lnTo>
                  <a:pt x="159" y="690"/>
                </a:lnTo>
                <a:lnTo>
                  <a:pt x="129" y="743"/>
                </a:lnTo>
                <a:lnTo>
                  <a:pt x="97" y="796"/>
                </a:lnTo>
                <a:lnTo>
                  <a:pt x="64" y="854"/>
                </a:lnTo>
                <a:lnTo>
                  <a:pt x="0" y="835"/>
                </a:lnTo>
                <a:lnTo>
                  <a:pt x="26" y="813"/>
                </a:lnTo>
                <a:lnTo>
                  <a:pt x="51" y="791"/>
                </a:lnTo>
                <a:lnTo>
                  <a:pt x="73" y="768"/>
                </a:lnTo>
                <a:lnTo>
                  <a:pt x="96" y="744"/>
                </a:lnTo>
                <a:lnTo>
                  <a:pt x="117" y="720"/>
                </a:lnTo>
                <a:lnTo>
                  <a:pt x="137" y="694"/>
                </a:lnTo>
                <a:lnTo>
                  <a:pt x="157" y="668"/>
                </a:lnTo>
                <a:lnTo>
                  <a:pt x="176" y="642"/>
                </a:lnTo>
                <a:lnTo>
                  <a:pt x="195" y="615"/>
                </a:lnTo>
                <a:lnTo>
                  <a:pt x="212" y="588"/>
                </a:lnTo>
                <a:lnTo>
                  <a:pt x="230" y="559"/>
                </a:lnTo>
                <a:lnTo>
                  <a:pt x="247" y="531"/>
                </a:lnTo>
                <a:lnTo>
                  <a:pt x="280" y="475"/>
                </a:lnTo>
                <a:lnTo>
                  <a:pt x="313" y="417"/>
                </a:lnTo>
                <a:lnTo>
                  <a:pt x="346" y="360"/>
                </a:lnTo>
                <a:lnTo>
                  <a:pt x="379" y="303"/>
                </a:lnTo>
                <a:lnTo>
                  <a:pt x="397" y="275"/>
                </a:lnTo>
                <a:lnTo>
                  <a:pt x="414" y="248"/>
                </a:lnTo>
                <a:lnTo>
                  <a:pt x="432" y="221"/>
                </a:lnTo>
                <a:lnTo>
                  <a:pt x="450" y="193"/>
                </a:lnTo>
                <a:lnTo>
                  <a:pt x="470" y="167"/>
                </a:lnTo>
                <a:lnTo>
                  <a:pt x="489" y="141"/>
                </a:lnTo>
                <a:lnTo>
                  <a:pt x="510" y="116"/>
                </a:lnTo>
                <a:lnTo>
                  <a:pt x="530" y="91"/>
                </a:lnTo>
                <a:lnTo>
                  <a:pt x="553" y="67"/>
                </a:lnTo>
                <a:lnTo>
                  <a:pt x="576" y="44"/>
                </a:lnTo>
                <a:lnTo>
                  <a:pt x="600" y="22"/>
                </a:lnTo>
                <a:lnTo>
                  <a:pt x="625" y="0"/>
                </a:lnTo>
                <a:close/>
              </a:path>
            </a:pathLst>
          </a:custGeom>
          <a:solidFill>
            <a:srgbClr val="5A8F5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303" name="Freeform 39"/>
          <p:cNvSpPr>
            <a:spLocks/>
          </p:cNvSpPr>
          <p:nvPr/>
        </p:nvSpPr>
        <p:spPr bwMode="auto">
          <a:xfrm>
            <a:off x="6797675" y="3865563"/>
            <a:ext cx="47625" cy="31750"/>
          </a:xfrm>
          <a:custGeom>
            <a:avLst/>
            <a:gdLst>
              <a:gd name="T0" fmla="*/ 2147483647 w 184"/>
              <a:gd name="T1" fmla="*/ 2147483647 h 142"/>
              <a:gd name="T2" fmla="*/ 2147483647 w 184"/>
              <a:gd name="T3" fmla="*/ 2147483647 h 142"/>
              <a:gd name="T4" fmla="*/ 2147483647 w 184"/>
              <a:gd name="T5" fmla="*/ 2147483647 h 142"/>
              <a:gd name="T6" fmla="*/ 2147483647 w 184"/>
              <a:gd name="T7" fmla="*/ 2147483647 h 142"/>
              <a:gd name="T8" fmla="*/ 2147483647 w 184"/>
              <a:gd name="T9" fmla="*/ 2147483647 h 142"/>
              <a:gd name="T10" fmla="*/ 2147483647 w 184"/>
              <a:gd name="T11" fmla="*/ 2147483647 h 142"/>
              <a:gd name="T12" fmla="*/ 2147483647 w 184"/>
              <a:gd name="T13" fmla="*/ 2147483647 h 142"/>
              <a:gd name="T14" fmla="*/ 2147483647 w 184"/>
              <a:gd name="T15" fmla="*/ 2147483647 h 142"/>
              <a:gd name="T16" fmla="*/ 2147483647 w 184"/>
              <a:gd name="T17" fmla="*/ 2147483647 h 142"/>
              <a:gd name="T18" fmla="*/ 2147483647 w 184"/>
              <a:gd name="T19" fmla="*/ 2147483647 h 142"/>
              <a:gd name="T20" fmla="*/ 2147483647 w 184"/>
              <a:gd name="T21" fmla="*/ 2147483647 h 142"/>
              <a:gd name="T22" fmla="*/ 2147483647 w 184"/>
              <a:gd name="T23" fmla="*/ 2147483647 h 142"/>
              <a:gd name="T24" fmla="*/ 2147483647 w 184"/>
              <a:gd name="T25" fmla="*/ 2147483647 h 142"/>
              <a:gd name="T26" fmla="*/ 2147483647 w 184"/>
              <a:gd name="T27" fmla="*/ 2147483647 h 142"/>
              <a:gd name="T28" fmla="*/ 2147483647 w 184"/>
              <a:gd name="T29" fmla="*/ 2147483647 h 142"/>
              <a:gd name="T30" fmla="*/ 2147483647 w 184"/>
              <a:gd name="T31" fmla="*/ 2147483647 h 142"/>
              <a:gd name="T32" fmla="*/ 2147483647 w 184"/>
              <a:gd name="T33" fmla="*/ 2147483647 h 142"/>
              <a:gd name="T34" fmla="*/ 2147483647 w 184"/>
              <a:gd name="T35" fmla="*/ 2147483647 h 142"/>
              <a:gd name="T36" fmla="*/ 2147483647 w 184"/>
              <a:gd name="T37" fmla="*/ 2147483647 h 142"/>
              <a:gd name="T38" fmla="*/ 2147483647 w 184"/>
              <a:gd name="T39" fmla="*/ 2147483647 h 142"/>
              <a:gd name="T40" fmla="*/ 2147483647 w 184"/>
              <a:gd name="T41" fmla="*/ 2147483647 h 142"/>
              <a:gd name="T42" fmla="*/ 2147483647 w 184"/>
              <a:gd name="T43" fmla="*/ 2147483647 h 142"/>
              <a:gd name="T44" fmla="*/ 0 w 184"/>
              <a:gd name="T45" fmla="*/ 2147483647 h 142"/>
              <a:gd name="T46" fmla="*/ 0 w 184"/>
              <a:gd name="T47" fmla="*/ 2147483647 h 142"/>
              <a:gd name="T48" fmla="*/ 2147483647 w 184"/>
              <a:gd name="T49" fmla="*/ 2147483647 h 142"/>
              <a:gd name="T50" fmla="*/ 2147483647 w 184"/>
              <a:gd name="T51" fmla="*/ 2147483647 h 142"/>
              <a:gd name="T52" fmla="*/ 2147483647 w 184"/>
              <a:gd name="T53" fmla="*/ 2147483647 h 142"/>
              <a:gd name="T54" fmla="*/ 2147483647 w 184"/>
              <a:gd name="T55" fmla="*/ 2147483647 h 142"/>
              <a:gd name="T56" fmla="*/ 2147483647 w 184"/>
              <a:gd name="T57" fmla="*/ 2147483647 h 142"/>
              <a:gd name="T58" fmla="*/ 2147483647 w 184"/>
              <a:gd name="T59" fmla="*/ 2147483647 h 142"/>
              <a:gd name="T60" fmla="*/ 2147483647 w 184"/>
              <a:gd name="T61" fmla="*/ 2147483647 h 142"/>
              <a:gd name="T62" fmla="*/ 2147483647 w 184"/>
              <a:gd name="T63" fmla="*/ 2147483647 h 142"/>
              <a:gd name="T64" fmla="*/ 2147483647 w 184"/>
              <a:gd name="T65" fmla="*/ 2147483647 h 142"/>
              <a:gd name="T66" fmla="*/ 2147483647 w 184"/>
              <a:gd name="T67" fmla="*/ 2147483647 h 142"/>
              <a:gd name="T68" fmla="*/ 2147483647 w 184"/>
              <a:gd name="T69" fmla="*/ 2147483647 h 142"/>
              <a:gd name="T70" fmla="*/ 2147483647 w 184"/>
              <a:gd name="T71" fmla="*/ 2147483647 h 142"/>
              <a:gd name="T72" fmla="*/ 2147483647 w 184"/>
              <a:gd name="T73" fmla="*/ 2147483647 h 142"/>
              <a:gd name="T74" fmla="*/ 2147483647 w 184"/>
              <a:gd name="T75" fmla="*/ 2147483647 h 142"/>
              <a:gd name="T76" fmla="*/ 2147483647 w 184"/>
              <a:gd name="T77" fmla="*/ 0 h 142"/>
              <a:gd name="T78" fmla="*/ 2147483647 w 184"/>
              <a:gd name="T79" fmla="*/ 2147483647 h 142"/>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84"/>
              <a:gd name="T121" fmla="*/ 0 h 142"/>
              <a:gd name="T122" fmla="*/ 184 w 184"/>
              <a:gd name="T123" fmla="*/ 142 h 142"/>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84" h="142">
                <a:moveTo>
                  <a:pt x="184" y="10"/>
                </a:moveTo>
                <a:lnTo>
                  <a:pt x="179" y="19"/>
                </a:lnTo>
                <a:lnTo>
                  <a:pt x="174" y="28"/>
                </a:lnTo>
                <a:lnTo>
                  <a:pt x="167" y="38"/>
                </a:lnTo>
                <a:lnTo>
                  <a:pt x="160" y="48"/>
                </a:lnTo>
                <a:lnTo>
                  <a:pt x="153" y="57"/>
                </a:lnTo>
                <a:lnTo>
                  <a:pt x="143" y="67"/>
                </a:lnTo>
                <a:lnTo>
                  <a:pt x="134" y="78"/>
                </a:lnTo>
                <a:lnTo>
                  <a:pt x="123" y="87"/>
                </a:lnTo>
                <a:lnTo>
                  <a:pt x="113" y="96"/>
                </a:lnTo>
                <a:lnTo>
                  <a:pt x="101" y="105"/>
                </a:lnTo>
                <a:lnTo>
                  <a:pt x="89" y="113"/>
                </a:lnTo>
                <a:lnTo>
                  <a:pt x="77" y="121"/>
                </a:lnTo>
                <a:lnTo>
                  <a:pt x="63" y="127"/>
                </a:lnTo>
                <a:lnTo>
                  <a:pt x="51" y="133"/>
                </a:lnTo>
                <a:lnTo>
                  <a:pt x="37" y="138"/>
                </a:lnTo>
                <a:lnTo>
                  <a:pt x="23" y="142"/>
                </a:lnTo>
                <a:lnTo>
                  <a:pt x="17" y="133"/>
                </a:lnTo>
                <a:lnTo>
                  <a:pt x="11" y="124"/>
                </a:lnTo>
                <a:lnTo>
                  <a:pt x="7" y="117"/>
                </a:lnTo>
                <a:lnTo>
                  <a:pt x="3" y="109"/>
                </a:lnTo>
                <a:lnTo>
                  <a:pt x="1" y="102"/>
                </a:lnTo>
                <a:lnTo>
                  <a:pt x="0" y="96"/>
                </a:lnTo>
                <a:lnTo>
                  <a:pt x="0" y="91"/>
                </a:lnTo>
                <a:lnTo>
                  <a:pt x="1" y="85"/>
                </a:lnTo>
                <a:lnTo>
                  <a:pt x="3" y="81"/>
                </a:lnTo>
                <a:lnTo>
                  <a:pt x="6" y="76"/>
                </a:lnTo>
                <a:lnTo>
                  <a:pt x="10" y="71"/>
                </a:lnTo>
                <a:lnTo>
                  <a:pt x="14" y="67"/>
                </a:lnTo>
                <a:lnTo>
                  <a:pt x="24" y="61"/>
                </a:lnTo>
                <a:lnTo>
                  <a:pt x="35" y="55"/>
                </a:lnTo>
                <a:lnTo>
                  <a:pt x="63" y="45"/>
                </a:lnTo>
                <a:lnTo>
                  <a:pt x="92" y="34"/>
                </a:lnTo>
                <a:lnTo>
                  <a:pt x="105" y="27"/>
                </a:lnTo>
                <a:lnTo>
                  <a:pt x="117" y="20"/>
                </a:lnTo>
                <a:lnTo>
                  <a:pt x="122" y="15"/>
                </a:lnTo>
                <a:lnTo>
                  <a:pt x="127" y="11"/>
                </a:lnTo>
                <a:lnTo>
                  <a:pt x="131" y="6"/>
                </a:lnTo>
                <a:lnTo>
                  <a:pt x="135" y="0"/>
                </a:lnTo>
                <a:lnTo>
                  <a:pt x="184" y="1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304" name="Freeform 40"/>
          <p:cNvSpPr>
            <a:spLocks/>
          </p:cNvSpPr>
          <p:nvPr/>
        </p:nvSpPr>
        <p:spPr bwMode="auto">
          <a:xfrm>
            <a:off x="6503988" y="3886200"/>
            <a:ext cx="350837" cy="236538"/>
          </a:xfrm>
          <a:custGeom>
            <a:avLst/>
            <a:gdLst>
              <a:gd name="T0" fmla="*/ 2147483647 w 1327"/>
              <a:gd name="T1" fmla="*/ 2147483647 h 1047"/>
              <a:gd name="T2" fmla="*/ 2147483647 w 1327"/>
              <a:gd name="T3" fmla="*/ 2147483647 h 1047"/>
              <a:gd name="T4" fmla="*/ 2147483647 w 1327"/>
              <a:gd name="T5" fmla="*/ 2147483647 h 1047"/>
              <a:gd name="T6" fmla="*/ 2147483647 w 1327"/>
              <a:gd name="T7" fmla="*/ 2147483647 h 1047"/>
              <a:gd name="T8" fmla="*/ 2147483647 w 1327"/>
              <a:gd name="T9" fmla="*/ 2147483647 h 1047"/>
              <a:gd name="T10" fmla="*/ 2147483647 w 1327"/>
              <a:gd name="T11" fmla="*/ 2147483647 h 1047"/>
              <a:gd name="T12" fmla="*/ 2147483647 w 1327"/>
              <a:gd name="T13" fmla="*/ 2147483647 h 1047"/>
              <a:gd name="T14" fmla="*/ 2147483647 w 1327"/>
              <a:gd name="T15" fmla="*/ 2147483647 h 1047"/>
              <a:gd name="T16" fmla="*/ 2147483647 w 1327"/>
              <a:gd name="T17" fmla="*/ 2147483647 h 1047"/>
              <a:gd name="T18" fmla="*/ 2147483647 w 1327"/>
              <a:gd name="T19" fmla="*/ 2147483647 h 1047"/>
              <a:gd name="T20" fmla="*/ 2147483647 w 1327"/>
              <a:gd name="T21" fmla="*/ 2147483647 h 1047"/>
              <a:gd name="T22" fmla="*/ 2147483647 w 1327"/>
              <a:gd name="T23" fmla="*/ 2147483647 h 1047"/>
              <a:gd name="T24" fmla="*/ 2147483647 w 1327"/>
              <a:gd name="T25" fmla="*/ 2147483647 h 1047"/>
              <a:gd name="T26" fmla="*/ 2147483647 w 1327"/>
              <a:gd name="T27" fmla="*/ 2147483647 h 1047"/>
              <a:gd name="T28" fmla="*/ 2147483647 w 1327"/>
              <a:gd name="T29" fmla="*/ 2147483647 h 1047"/>
              <a:gd name="T30" fmla="*/ 2147483647 w 1327"/>
              <a:gd name="T31" fmla="*/ 2147483647 h 1047"/>
              <a:gd name="T32" fmla="*/ 2147483647 w 1327"/>
              <a:gd name="T33" fmla="*/ 2147483647 h 1047"/>
              <a:gd name="T34" fmla="*/ 2147483647 w 1327"/>
              <a:gd name="T35" fmla="*/ 2147483647 h 1047"/>
              <a:gd name="T36" fmla="*/ 2147483647 w 1327"/>
              <a:gd name="T37" fmla="*/ 2147483647 h 1047"/>
              <a:gd name="T38" fmla="*/ 2147483647 w 1327"/>
              <a:gd name="T39" fmla="*/ 2147483647 h 1047"/>
              <a:gd name="T40" fmla="*/ 2147483647 w 1327"/>
              <a:gd name="T41" fmla="*/ 2147483647 h 1047"/>
              <a:gd name="T42" fmla="*/ 2147483647 w 1327"/>
              <a:gd name="T43" fmla="*/ 2147483647 h 1047"/>
              <a:gd name="T44" fmla="*/ 2147483647 w 1327"/>
              <a:gd name="T45" fmla="*/ 2147483647 h 1047"/>
              <a:gd name="T46" fmla="*/ 2147483647 w 1327"/>
              <a:gd name="T47" fmla="*/ 2147483647 h 1047"/>
              <a:gd name="T48" fmla="*/ 2147483647 w 1327"/>
              <a:gd name="T49" fmla="*/ 2147483647 h 1047"/>
              <a:gd name="T50" fmla="*/ 2147483647 w 1327"/>
              <a:gd name="T51" fmla="*/ 2147483647 h 1047"/>
              <a:gd name="T52" fmla="*/ 2147483647 w 1327"/>
              <a:gd name="T53" fmla="*/ 2147483647 h 1047"/>
              <a:gd name="T54" fmla="*/ 2147483647 w 1327"/>
              <a:gd name="T55" fmla="*/ 2147483647 h 1047"/>
              <a:gd name="T56" fmla="*/ 2147483647 w 1327"/>
              <a:gd name="T57" fmla="*/ 2147483647 h 1047"/>
              <a:gd name="T58" fmla="*/ 2147483647 w 1327"/>
              <a:gd name="T59" fmla="*/ 2147483647 h 1047"/>
              <a:gd name="T60" fmla="*/ 2147483647 w 1327"/>
              <a:gd name="T61" fmla="*/ 2147483647 h 1047"/>
              <a:gd name="T62" fmla="*/ 2147483647 w 1327"/>
              <a:gd name="T63" fmla="*/ 2147483647 h 1047"/>
              <a:gd name="T64" fmla="*/ 2147483647 w 1327"/>
              <a:gd name="T65" fmla="*/ 2147483647 h 1047"/>
              <a:gd name="T66" fmla="*/ 2147483647 w 1327"/>
              <a:gd name="T67" fmla="*/ 2147483647 h 1047"/>
              <a:gd name="T68" fmla="*/ 2147483647 w 1327"/>
              <a:gd name="T69" fmla="*/ 2147483647 h 1047"/>
              <a:gd name="T70" fmla="*/ 2147483647 w 1327"/>
              <a:gd name="T71" fmla="*/ 2147483647 h 1047"/>
              <a:gd name="T72" fmla="*/ 2147483647 w 1327"/>
              <a:gd name="T73" fmla="*/ 2147483647 h 1047"/>
              <a:gd name="T74" fmla="*/ 2147483647 w 1327"/>
              <a:gd name="T75" fmla="*/ 2147483647 h 1047"/>
              <a:gd name="T76" fmla="*/ 2147483647 w 1327"/>
              <a:gd name="T77" fmla="*/ 2147483647 h 1047"/>
              <a:gd name="T78" fmla="*/ 2147483647 w 1327"/>
              <a:gd name="T79" fmla="*/ 2147483647 h 1047"/>
              <a:gd name="T80" fmla="*/ 2147483647 w 1327"/>
              <a:gd name="T81" fmla="*/ 2147483647 h 1047"/>
              <a:gd name="T82" fmla="*/ 2147483647 w 1327"/>
              <a:gd name="T83" fmla="*/ 2147483647 h 1047"/>
              <a:gd name="T84" fmla="*/ 2147483647 w 1327"/>
              <a:gd name="T85" fmla="*/ 2147483647 h 1047"/>
              <a:gd name="T86" fmla="*/ 2147483647 w 1327"/>
              <a:gd name="T87" fmla="*/ 2147483647 h 1047"/>
              <a:gd name="T88" fmla="*/ 2147483647 w 1327"/>
              <a:gd name="T89" fmla="*/ 2147483647 h 1047"/>
              <a:gd name="T90" fmla="*/ 2147483647 w 1327"/>
              <a:gd name="T91" fmla="*/ 2147483647 h 1047"/>
              <a:gd name="T92" fmla="*/ 2147483647 w 1327"/>
              <a:gd name="T93" fmla="*/ 2147483647 h 1047"/>
              <a:gd name="T94" fmla="*/ 2147483647 w 1327"/>
              <a:gd name="T95" fmla="*/ 2147483647 h 1047"/>
              <a:gd name="T96" fmla="*/ 2147483647 w 1327"/>
              <a:gd name="T97" fmla="*/ 0 h 1047"/>
              <a:gd name="T98" fmla="*/ 2147483647 w 1327"/>
              <a:gd name="T99" fmla="*/ 2147483647 h 1047"/>
              <a:gd name="T100" fmla="*/ 2147483647 w 1327"/>
              <a:gd name="T101" fmla="*/ 2147483647 h 104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327"/>
              <a:gd name="T154" fmla="*/ 0 h 1047"/>
              <a:gd name="T155" fmla="*/ 1327 w 1327"/>
              <a:gd name="T156" fmla="*/ 1047 h 104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327" h="1047">
                <a:moveTo>
                  <a:pt x="774" y="189"/>
                </a:moveTo>
                <a:lnTo>
                  <a:pt x="1050" y="459"/>
                </a:lnTo>
                <a:lnTo>
                  <a:pt x="1037" y="464"/>
                </a:lnTo>
                <a:lnTo>
                  <a:pt x="1025" y="469"/>
                </a:lnTo>
                <a:lnTo>
                  <a:pt x="1013" y="474"/>
                </a:lnTo>
                <a:lnTo>
                  <a:pt x="1001" y="480"/>
                </a:lnTo>
                <a:lnTo>
                  <a:pt x="980" y="493"/>
                </a:lnTo>
                <a:lnTo>
                  <a:pt x="960" y="507"/>
                </a:lnTo>
                <a:lnTo>
                  <a:pt x="942" y="522"/>
                </a:lnTo>
                <a:lnTo>
                  <a:pt x="924" y="538"/>
                </a:lnTo>
                <a:lnTo>
                  <a:pt x="908" y="555"/>
                </a:lnTo>
                <a:lnTo>
                  <a:pt x="892" y="573"/>
                </a:lnTo>
                <a:lnTo>
                  <a:pt x="862" y="610"/>
                </a:lnTo>
                <a:lnTo>
                  <a:pt x="835" y="650"/>
                </a:lnTo>
                <a:lnTo>
                  <a:pt x="806" y="690"/>
                </a:lnTo>
                <a:lnTo>
                  <a:pt x="774" y="729"/>
                </a:lnTo>
                <a:lnTo>
                  <a:pt x="788" y="742"/>
                </a:lnTo>
                <a:lnTo>
                  <a:pt x="803" y="754"/>
                </a:lnTo>
                <a:lnTo>
                  <a:pt x="811" y="758"/>
                </a:lnTo>
                <a:lnTo>
                  <a:pt x="820" y="762"/>
                </a:lnTo>
                <a:lnTo>
                  <a:pt x="824" y="763"/>
                </a:lnTo>
                <a:lnTo>
                  <a:pt x="830" y="764"/>
                </a:lnTo>
                <a:lnTo>
                  <a:pt x="836" y="764"/>
                </a:lnTo>
                <a:lnTo>
                  <a:pt x="842" y="763"/>
                </a:lnTo>
                <a:lnTo>
                  <a:pt x="1084" y="493"/>
                </a:lnTo>
                <a:lnTo>
                  <a:pt x="1087" y="497"/>
                </a:lnTo>
                <a:lnTo>
                  <a:pt x="1087" y="502"/>
                </a:lnTo>
                <a:lnTo>
                  <a:pt x="1087" y="508"/>
                </a:lnTo>
                <a:lnTo>
                  <a:pt x="1085" y="514"/>
                </a:lnTo>
                <a:lnTo>
                  <a:pt x="1077" y="531"/>
                </a:lnTo>
                <a:lnTo>
                  <a:pt x="1067" y="550"/>
                </a:lnTo>
                <a:lnTo>
                  <a:pt x="1041" y="592"/>
                </a:lnTo>
                <a:lnTo>
                  <a:pt x="1017" y="635"/>
                </a:lnTo>
                <a:lnTo>
                  <a:pt x="1012" y="645"/>
                </a:lnTo>
                <a:lnTo>
                  <a:pt x="1007" y="654"/>
                </a:lnTo>
                <a:lnTo>
                  <a:pt x="1004" y="662"/>
                </a:lnTo>
                <a:lnTo>
                  <a:pt x="1002" y="670"/>
                </a:lnTo>
                <a:lnTo>
                  <a:pt x="1001" y="677"/>
                </a:lnTo>
                <a:lnTo>
                  <a:pt x="1001" y="683"/>
                </a:lnTo>
                <a:lnTo>
                  <a:pt x="1003" y="688"/>
                </a:lnTo>
                <a:lnTo>
                  <a:pt x="1007" y="691"/>
                </a:lnTo>
                <a:lnTo>
                  <a:pt x="1013" y="693"/>
                </a:lnTo>
                <a:lnTo>
                  <a:pt x="1020" y="694"/>
                </a:lnTo>
                <a:lnTo>
                  <a:pt x="1029" y="693"/>
                </a:lnTo>
                <a:lnTo>
                  <a:pt x="1041" y="691"/>
                </a:lnTo>
                <a:lnTo>
                  <a:pt x="1055" y="687"/>
                </a:lnTo>
                <a:lnTo>
                  <a:pt x="1071" y="681"/>
                </a:lnTo>
                <a:lnTo>
                  <a:pt x="1091" y="673"/>
                </a:lnTo>
                <a:lnTo>
                  <a:pt x="1114" y="663"/>
                </a:lnTo>
                <a:lnTo>
                  <a:pt x="1114" y="654"/>
                </a:lnTo>
                <a:lnTo>
                  <a:pt x="1117" y="644"/>
                </a:lnTo>
                <a:lnTo>
                  <a:pt x="1120" y="635"/>
                </a:lnTo>
                <a:lnTo>
                  <a:pt x="1125" y="625"/>
                </a:lnTo>
                <a:lnTo>
                  <a:pt x="1136" y="605"/>
                </a:lnTo>
                <a:lnTo>
                  <a:pt x="1151" y="586"/>
                </a:lnTo>
                <a:lnTo>
                  <a:pt x="1164" y="567"/>
                </a:lnTo>
                <a:lnTo>
                  <a:pt x="1176" y="548"/>
                </a:lnTo>
                <a:lnTo>
                  <a:pt x="1181" y="538"/>
                </a:lnTo>
                <a:lnTo>
                  <a:pt x="1186" y="528"/>
                </a:lnTo>
                <a:lnTo>
                  <a:pt x="1189" y="518"/>
                </a:lnTo>
                <a:lnTo>
                  <a:pt x="1191" y="507"/>
                </a:lnTo>
                <a:lnTo>
                  <a:pt x="1327" y="526"/>
                </a:lnTo>
                <a:lnTo>
                  <a:pt x="1295" y="564"/>
                </a:lnTo>
                <a:lnTo>
                  <a:pt x="1263" y="600"/>
                </a:lnTo>
                <a:lnTo>
                  <a:pt x="1232" y="636"/>
                </a:lnTo>
                <a:lnTo>
                  <a:pt x="1201" y="669"/>
                </a:lnTo>
                <a:lnTo>
                  <a:pt x="1139" y="733"/>
                </a:lnTo>
                <a:lnTo>
                  <a:pt x="1079" y="795"/>
                </a:lnTo>
                <a:lnTo>
                  <a:pt x="1016" y="856"/>
                </a:lnTo>
                <a:lnTo>
                  <a:pt x="953" y="917"/>
                </a:lnTo>
                <a:lnTo>
                  <a:pt x="889" y="980"/>
                </a:lnTo>
                <a:lnTo>
                  <a:pt x="822" y="1047"/>
                </a:lnTo>
                <a:lnTo>
                  <a:pt x="799" y="1046"/>
                </a:lnTo>
                <a:lnTo>
                  <a:pt x="775" y="1044"/>
                </a:lnTo>
                <a:lnTo>
                  <a:pt x="751" y="1040"/>
                </a:lnTo>
                <a:lnTo>
                  <a:pt x="729" y="1035"/>
                </a:lnTo>
                <a:lnTo>
                  <a:pt x="706" y="1028"/>
                </a:lnTo>
                <a:lnTo>
                  <a:pt x="683" y="1021"/>
                </a:lnTo>
                <a:lnTo>
                  <a:pt x="661" y="1013"/>
                </a:lnTo>
                <a:lnTo>
                  <a:pt x="639" y="1005"/>
                </a:lnTo>
                <a:lnTo>
                  <a:pt x="594" y="987"/>
                </a:lnTo>
                <a:lnTo>
                  <a:pt x="548" y="971"/>
                </a:lnTo>
                <a:lnTo>
                  <a:pt x="526" y="964"/>
                </a:lnTo>
                <a:lnTo>
                  <a:pt x="502" y="957"/>
                </a:lnTo>
                <a:lnTo>
                  <a:pt x="478" y="952"/>
                </a:lnTo>
                <a:lnTo>
                  <a:pt x="455" y="947"/>
                </a:lnTo>
                <a:lnTo>
                  <a:pt x="440" y="868"/>
                </a:lnTo>
                <a:lnTo>
                  <a:pt x="425" y="867"/>
                </a:lnTo>
                <a:lnTo>
                  <a:pt x="411" y="868"/>
                </a:lnTo>
                <a:lnTo>
                  <a:pt x="396" y="871"/>
                </a:lnTo>
                <a:lnTo>
                  <a:pt x="383" y="874"/>
                </a:lnTo>
                <a:lnTo>
                  <a:pt x="357" y="884"/>
                </a:lnTo>
                <a:lnTo>
                  <a:pt x="331" y="895"/>
                </a:lnTo>
                <a:lnTo>
                  <a:pt x="319" y="899"/>
                </a:lnTo>
                <a:lnTo>
                  <a:pt x="306" y="903"/>
                </a:lnTo>
                <a:lnTo>
                  <a:pt x="292" y="905"/>
                </a:lnTo>
                <a:lnTo>
                  <a:pt x="280" y="906"/>
                </a:lnTo>
                <a:lnTo>
                  <a:pt x="273" y="906"/>
                </a:lnTo>
                <a:lnTo>
                  <a:pt x="265" y="905"/>
                </a:lnTo>
                <a:lnTo>
                  <a:pt x="259" y="903"/>
                </a:lnTo>
                <a:lnTo>
                  <a:pt x="252" y="901"/>
                </a:lnTo>
                <a:lnTo>
                  <a:pt x="245" y="899"/>
                </a:lnTo>
                <a:lnTo>
                  <a:pt x="238" y="895"/>
                </a:lnTo>
                <a:lnTo>
                  <a:pt x="229" y="891"/>
                </a:lnTo>
                <a:lnTo>
                  <a:pt x="222" y="886"/>
                </a:lnTo>
                <a:lnTo>
                  <a:pt x="245" y="837"/>
                </a:lnTo>
                <a:lnTo>
                  <a:pt x="268" y="790"/>
                </a:lnTo>
                <a:lnTo>
                  <a:pt x="293" y="744"/>
                </a:lnTo>
                <a:lnTo>
                  <a:pt x="319" y="697"/>
                </a:lnTo>
                <a:lnTo>
                  <a:pt x="346" y="652"/>
                </a:lnTo>
                <a:lnTo>
                  <a:pt x="373" y="606"/>
                </a:lnTo>
                <a:lnTo>
                  <a:pt x="402" y="562"/>
                </a:lnTo>
                <a:lnTo>
                  <a:pt x="432" y="518"/>
                </a:lnTo>
                <a:lnTo>
                  <a:pt x="462" y="473"/>
                </a:lnTo>
                <a:lnTo>
                  <a:pt x="493" y="429"/>
                </a:lnTo>
                <a:lnTo>
                  <a:pt x="525" y="384"/>
                </a:lnTo>
                <a:lnTo>
                  <a:pt x="558" y="339"/>
                </a:lnTo>
                <a:lnTo>
                  <a:pt x="591" y="294"/>
                </a:lnTo>
                <a:lnTo>
                  <a:pt x="624" y="249"/>
                </a:lnTo>
                <a:lnTo>
                  <a:pt x="658" y="202"/>
                </a:lnTo>
                <a:lnTo>
                  <a:pt x="692" y="156"/>
                </a:lnTo>
                <a:lnTo>
                  <a:pt x="648" y="114"/>
                </a:lnTo>
                <a:lnTo>
                  <a:pt x="628" y="133"/>
                </a:lnTo>
                <a:lnTo>
                  <a:pt x="607" y="152"/>
                </a:lnTo>
                <a:lnTo>
                  <a:pt x="587" y="173"/>
                </a:lnTo>
                <a:lnTo>
                  <a:pt x="567" y="193"/>
                </a:lnTo>
                <a:lnTo>
                  <a:pt x="548" y="214"/>
                </a:lnTo>
                <a:lnTo>
                  <a:pt x="530" y="236"/>
                </a:lnTo>
                <a:lnTo>
                  <a:pt x="511" y="258"/>
                </a:lnTo>
                <a:lnTo>
                  <a:pt x="494" y="280"/>
                </a:lnTo>
                <a:lnTo>
                  <a:pt x="460" y="325"/>
                </a:lnTo>
                <a:lnTo>
                  <a:pt x="427" y="372"/>
                </a:lnTo>
                <a:lnTo>
                  <a:pt x="395" y="418"/>
                </a:lnTo>
                <a:lnTo>
                  <a:pt x="364" y="465"/>
                </a:lnTo>
                <a:lnTo>
                  <a:pt x="333" y="514"/>
                </a:lnTo>
                <a:lnTo>
                  <a:pt x="305" y="562"/>
                </a:lnTo>
                <a:lnTo>
                  <a:pt x="276" y="610"/>
                </a:lnTo>
                <a:lnTo>
                  <a:pt x="247" y="658"/>
                </a:lnTo>
                <a:lnTo>
                  <a:pt x="218" y="705"/>
                </a:lnTo>
                <a:lnTo>
                  <a:pt x="189" y="753"/>
                </a:lnTo>
                <a:lnTo>
                  <a:pt x="160" y="798"/>
                </a:lnTo>
                <a:lnTo>
                  <a:pt x="131" y="843"/>
                </a:lnTo>
                <a:lnTo>
                  <a:pt x="120" y="844"/>
                </a:lnTo>
                <a:lnTo>
                  <a:pt x="111" y="844"/>
                </a:lnTo>
                <a:lnTo>
                  <a:pt x="102" y="843"/>
                </a:lnTo>
                <a:lnTo>
                  <a:pt x="94" y="842"/>
                </a:lnTo>
                <a:lnTo>
                  <a:pt x="77" y="838"/>
                </a:lnTo>
                <a:lnTo>
                  <a:pt x="62" y="834"/>
                </a:lnTo>
                <a:lnTo>
                  <a:pt x="31" y="822"/>
                </a:lnTo>
                <a:lnTo>
                  <a:pt x="0" y="810"/>
                </a:lnTo>
                <a:lnTo>
                  <a:pt x="7" y="816"/>
                </a:lnTo>
                <a:lnTo>
                  <a:pt x="14" y="821"/>
                </a:lnTo>
                <a:lnTo>
                  <a:pt x="21" y="825"/>
                </a:lnTo>
                <a:lnTo>
                  <a:pt x="29" y="828"/>
                </a:lnTo>
                <a:lnTo>
                  <a:pt x="36" y="830"/>
                </a:lnTo>
                <a:lnTo>
                  <a:pt x="42" y="831"/>
                </a:lnTo>
                <a:lnTo>
                  <a:pt x="49" y="832"/>
                </a:lnTo>
                <a:lnTo>
                  <a:pt x="55" y="831"/>
                </a:lnTo>
                <a:lnTo>
                  <a:pt x="62" y="830"/>
                </a:lnTo>
                <a:lnTo>
                  <a:pt x="68" y="828"/>
                </a:lnTo>
                <a:lnTo>
                  <a:pt x="74" y="825"/>
                </a:lnTo>
                <a:lnTo>
                  <a:pt x="79" y="822"/>
                </a:lnTo>
                <a:lnTo>
                  <a:pt x="90" y="814"/>
                </a:lnTo>
                <a:lnTo>
                  <a:pt x="102" y="805"/>
                </a:lnTo>
                <a:lnTo>
                  <a:pt x="112" y="794"/>
                </a:lnTo>
                <a:lnTo>
                  <a:pt x="122" y="782"/>
                </a:lnTo>
                <a:lnTo>
                  <a:pt x="133" y="769"/>
                </a:lnTo>
                <a:lnTo>
                  <a:pt x="142" y="756"/>
                </a:lnTo>
                <a:lnTo>
                  <a:pt x="151" y="744"/>
                </a:lnTo>
                <a:lnTo>
                  <a:pt x="160" y="731"/>
                </a:lnTo>
                <a:lnTo>
                  <a:pt x="170" y="720"/>
                </a:lnTo>
                <a:lnTo>
                  <a:pt x="179" y="710"/>
                </a:lnTo>
                <a:lnTo>
                  <a:pt x="180" y="685"/>
                </a:lnTo>
                <a:lnTo>
                  <a:pt x="182" y="660"/>
                </a:lnTo>
                <a:lnTo>
                  <a:pt x="185" y="635"/>
                </a:lnTo>
                <a:lnTo>
                  <a:pt x="189" y="610"/>
                </a:lnTo>
                <a:lnTo>
                  <a:pt x="195" y="586"/>
                </a:lnTo>
                <a:lnTo>
                  <a:pt x="202" y="562"/>
                </a:lnTo>
                <a:lnTo>
                  <a:pt x="209" y="538"/>
                </a:lnTo>
                <a:lnTo>
                  <a:pt x="217" y="515"/>
                </a:lnTo>
                <a:lnTo>
                  <a:pt x="225" y="492"/>
                </a:lnTo>
                <a:lnTo>
                  <a:pt x="236" y="468"/>
                </a:lnTo>
                <a:lnTo>
                  <a:pt x="246" y="446"/>
                </a:lnTo>
                <a:lnTo>
                  <a:pt x="257" y="423"/>
                </a:lnTo>
                <a:lnTo>
                  <a:pt x="270" y="401"/>
                </a:lnTo>
                <a:lnTo>
                  <a:pt x="282" y="379"/>
                </a:lnTo>
                <a:lnTo>
                  <a:pt x="295" y="357"/>
                </a:lnTo>
                <a:lnTo>
                  <a:pt x="309" y="335"/>
                </a:lnTo>
                <a:lnTo>
                  <a:pt x="337" y="292"/>
                </a:lnTo>
                <a:lnTo>
                  <a:pt x="368" y="250"/>
                </a:lnTo>
                <a:lnTo>
                  <a:pt x="400" y="207"/>
                </a:lnTo>
                <a:lnTo>
                  <a:pt x="432" y="166"/>
                </a:lnTo>
                <a:lnTo>
                  <a:pt x="466" y="125"/>
                </a:lnTo>
                <a:lnTo>
                  <a:pt x="499" y="82"/>
                </a:lnTo>
                <a:lnTo>
                  <a:pt x="533" y="41"/>
                </a:lnTo>
                <a:lnTo>
                  <a:pt x="566" y="0"/>
                </a:lnTo>
                <a:lnTo>
                  <a:pt x="579" y="7"/>
                </a:lnTo>
                <a:lnTo>
                  <a:pt x="592" y="16"/>
                </a:lnTo>
                <a:lnTo>
                  <a:pt x="605" y="27"/>
                </a:lnTo>
                <a:lnTo>
                  <a:pt x="619" y="38"/>
                </a:lnTo>
                <a:lnTo>
                  <a:pt x="646" y="62"/>
                </a:lnTo>
                <a:lnTo>
                  <a:pt x="674" y="88"/>
                </a:lnTo>
                <a:lnTo>
                  <a:pt x="701" y="117"/>
                </a:lnTo>
                <a:lnTo>
                  <a:pt x="727" y="143"/>
                </a:lnTo>
                <a:lnTo>
                  <a:pt x="751" y="167"/>
                </a:lnTo>
                <a:lnTo>
                  <a:pt x="774" y="189"/>
                </a:lnTo>
                <a:close/>
              </a:path>
            </a:pathLst>
          </a:custGeom>
          <a:solidFill>
            <a:srgbClr val="5A8F5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305" name="Freeform 41"/>
          <p:cNvSpPr>
            <a:spLocks/>
          </p:cNvSpPr>
          <p:nvPr/>
        </p:nvSpPr>
        <p:spPr bwMode="auto">
          <a:xfrm>
            <a:off x="7007225" y="3892550"/>
            <a:ext cx="152400" cy="266700"/>
          </a:xfrm>
          <a:custGeom>
            <a:avLst/>
            <a:gdLst>
              <a:gd name="T0" fmla="*/ 0 w 576"/>
              <a:gd name="T1" fmla="*/ 2147483647 h 1171"/>
              <a:gd name="T2" fmla="*/ 2147483647 w 576"/>
              <a:gd name="T3" fmla="*/ 2147483647 h 1171"/>
              <a:gd name="T4" fmla="*/ 2147483647 w 576"/>
              <a:gd name="T5" fmla="*/ 2147483647 h 1171"/>
              <a:gd name="T6" fmla="*/ 2147483647 w 576"/>
              <a:gd name="T7" fmla="*/ 2147483647 h 1171"/>
              <a:gd name="T8" fmla="*/ 2147483647 w 576"/>
              <a:gd name="T9" fmla="*/ 2147483647 h 1171"/>
              <a:gd name="T10" fmla="*/ 2147483647 w 576"/>
              <a:gd name="T11" fmla="*/ 2147483647 h 1171"/>
              <a:gd name="T12" fmla="*/ 2147483647 w 576"/>
              <a:gd name="T13" fmla="*/ 2147483647 h 1171"/>
              <a:gd name="T14" fmla="*/ 2147483647 w 576"/>
              <a:gd name="T15" fmla="*/ 2147483647 h 1171"/>
              <a:gd name="T16" fmla="*/ 2147483647 w 576"/>
              <a:gd name="T17" fmla="*/ 2147483647 h 1171"/>
              <a:gd name="T18" fmla="*/ 2147483647 w 576"/>
              <a:gd name="T19" fmla="*/ 2147483647 h 1171"/>
              <a:gd name="T20" fmla="*/ 2147483647 w 576"/>
              <a:gd name="T21" fmla="*/ 2147483647 h 1171"/>
              <a:gd name="T22" fmla="*/ 2147483647 w 576"/>
              <a:gd name="T23" fmla="*/ 2147483647 h 1171"/>
              <a:gd name="T24" fmla="*/ 2147483647 w 576"/>
              <a:gd name="T25" fmla="*/ 2147483647 h 1171"/>
              <a:gd name="T26" fmla="*/ 2147483647 w 576"/>
              <a:gd name="T27" fmla="*/ 2147483647 h 1171"/>
              <a:gd name="T28" fmla="*/ 2147483647 w 576"/>
              <a:gd name="T29" fmla="*/ 2147483647 h 1171"/>
              <a:gd name="T30" fmla="*/ 2147483647 w 576"/>
              <a:gd name="T31" fmla="*/ 2147483647 h 1171"/>
              <a:gd name="T32" fmla="*/ 2147483647 w 576"/>
              <a:gd name="T33" fmla="*/ 2147483647 h 1171"/>
              <a:gd name="T34" fmla="*/ 2147483647 w 576"/>
              <a:gd name="T35" fmla="*/ 2147483647 h 1171"/>
              <a:gd name="T36" fmla="*/ 2147483647 w 576"/>
              <a:gd name="T37" fmla="*/ 2147483647 h 1171"/>
              <a:gd name="T38" fmla="*/ 2147483647 w 576"/>
              <a:gd name="T39" fmla="*/ 2147483647 h 1171"/>
              <a:gd name="T40" fmla="*/ 2147483647 w 576"/>
              <a:gd name="T41" fmla="*/ 0 h 1171"/>
              <a:gd name="T42" fmla="*/ 2147483647 w 576"/>
              <a:gd name="T43" fmla="*/ 2147483647 h 1171"/>
              <a:gd name="T44" fmla="*/ 2147483647 w 576"/>
              <a:gd name="T45" fmla="*/ 2147483647 h 1171"/>
              <a:gd name="T46" fmla="*/ 2147483647 w 576"/>
              <a:gd name="T47" fmla="*/ 2147483647 h 1171"/>
              <a:gd name="T48" fmla="*/ 2147483647 w 576"/>
              <a:gd name="T49" fmla="*/ 2147483647 h 1171"/>
              <a:gd name="T50" fmla="*/ 2147483647 w 576"/>
              <a:gd name="T51" fmla="*/ 2147483647 h 1171"/>
              <a:gd name="T52" fmla="*/ 2147483647 w 576"/>
              <a:gd name="T53" fmla="*/ 2147483647 h 1171"/>
              <a:gd name="T54" fmla="*/ 2147483647 w 576"/>
              <a:gd name="T55" fmla="*/ 2147483647 h 1171"/>
              <a:gd name="T56" fmla="*/ 2147483647 w 576"/>
              <a:gd name="T57" fmla="*/ 2147483647 h 1171"/>
              <a:gd name="T58" fmla="*/ 2147483647 w 576"/>
              <a:gd name="T59" fmla="*/ 2147483647 h 1171"/>
              <a:gd name="T60" fmla="*/ 2147483647 w 576"/>
              <a:gd name="T61" fmla="*/ 2147483647 h 1171"/>
              <a:gd name="T62" fmla="*/ 2147483647 w 576"/>
              <a:gd name="T63" fmla="*/ 2147483647 h 1171"/>
              <a:gd name="T64" fmla="*/ 2147483647 w 576"/>
              <a:gd name="T65" fmla="*/ 2147483647 h 1171"/>
              <a:gd name="T66" fmla="*/ 2147483647 w 576"/>
              <a:gd name="T67" fmla="*/ 2147483647 h 1171"/>
              <a:gd name="T68" fmla="*/ 2147483647 w 576"/>
              <a:gd name="T69" fmla="*/ 2147483647 h 1171"/>
              <a:gd name="T70" fmla="*/ 2147483647 w 576"/>
              <a:gd name="T71" fmla="*/ 2147483647 h 1171"/>
              <a:gd name="T72" fmla="*/ 0 w 576"/>
              <a:gd name="T73" fmla="*/ 2147483647 h 1171"/>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576"/>
              <a:gd name="T112" fmla="*/ 0 h 1171"/>
              <a:gd name="T113" fmla="*/ 576 w 576"/>
              <a:gd name="T114" fmla="*/ 1171 h 1171"/>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576" h="1171">
                <a:moveTo>
                  <a:pt x="0" y="1171"/>
                </a:moveTo>
                <a:lnTo>
                  <a:pt x="29" y="1106"/>
                </a:lnTo>
                <a:lnTo>
                  <a:pt x="58" y="1037"/>
                </a:lnTo>
                <a:lnTo>
                  <a:pt x="87" y="967"/>
                </a:lnTo>
                <a:lnTo>
                  <a:pt x="117" y="894"/>
                </a:lnTo>
                <a:lnTo>
                  <a:pt x="149" y="820"/>
                </a:lnTo>
                <a:lnTo>
                  <a:pt x="181" y="745"/>
                </a:lnTo>
                <a:lnTo>
                  <a:pt x="214" y="669"/>
                </a:lnTo>
                <a:lnTo>
                  <a:pt x="248" y="593"/>
                </a:lnTo>
                <a:lnTo>
                  <a:pt x="284" y="515"/>
                </a:lnTo>
                <a:lnTo>
                  <a:pt x="321" y="438"/>
                </a:lnTo>
                <a:lnTo>
                  <a:pt x="359" y="362"/>
                </a:lnTo>
                <a:lnTo>
                  <a:pt x="399" y="286"/>
                </a:lnTo>
                <a:lnTo>
                  <a:pt x="420" y="249"/>
                </a:lnTo>
                <a:lnTo>
                  <a:pt x="440" y="213"/>
                </a:lnTo>
                <a:lnTo>
                  <a:pt x="462" y="175"/>
                </a:lnTo>
                <a:lnTo>
                  <a:pt x="485" y="139"/>
                </a:lnTo>
                <a:lnTo>
                  <a:pt x="506" y="104"/>
                </a:lnTo>
                <a:lnTo>
                  <a:pt x="529" y="68"/>
                </a:lnTo>
                <a:lnTo>
                  <a:pt x="553" y="33"/>
                </a:lnTo>
                <a:lnTo>
                  <a:pt x="576" y="0"/>
                </a:lnTo>
                <a:lnTo>
                  <a:pt x="541" y="67"/>
                </a:lnTo>
                <a:lnTo>
                  <a:pt x="506" y="137"/>
                </a:lnTo>
                <a:lnTo>
                  <a:pt x="471" y="208"/>
                </a:lnTo>
                <a:lnTo>
                  <a:pt x="435" y="279"/>
                </a:lnTo>
                <a:lnTo>
                  <a:pt x="399" y="352"/>
                </a:lnTo>
                <a:lnTo>
                  <a:pt x="363" y="424"/>
                </a:lnTo>
                <a:lnTo>
                  <a:pt x="327" y="499"/>
                </a:lnTo>
                <a:lnTo>
                  <a:pt x="290" y="572"/>
                </a:lnTo>
                <a:lnTo>
                  <a:pt x="254" y="647"/>
                </a:lnTo>
                <a:lnTo>
                  <a:pt x="217" y="723"/>
                </a:lnTo>
                <a:lnTo>
                  <a:pt x="181" y="797"/>
                </a:lnTo>
                <a:lnTo>
                  <a:pt x="144" y="873"/>
                </a:lnTo>
                <a:lnTo>
                  <a:pt x="108" y="947"/>
                </a:lnTo>
                <a:lnTo>
                  <a:pt x="72" y="1022"/>
                </a:lnTo>
                <a:lnTo>
                  <a:pt x="36" y="1097"/>
                </a:lnTo>
                <a:lnTo>
                  <a:pt x="0" y="1171"/>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306" name="Freeform 42"/>
          <p:cNvSpPr>
            <a:spLocks/>
          </p:cNvSpPr>
          <p:nvPr/>
        </p:nvSpPr>
        <p:spPr bwMode="auto">
          <a:xfrm>
            <a:off x="7229475" y="3892550"/>
            <a:ext cx="195263" cy="238125"/>
          </a:xfrm>
          <a:custGeom>
            <a:avLst/>
            <a:gdLst>
              <a:gd name="T0" fmla="*/ 2147483647 w 741"/>
              <a:gd name="T1" fmla="*/ 2147483647 h 1047"/>
              <a:gd name="T2" fmla="*/ 2147483647 w 741"/>
              <a:gd name="T3" fmla="*/ 2147483647 h 1047"/>
              <a:gd name="T4" fmla="*/ 2147483647 w 741"/>
              <a:gd name="T5" fmla="*/ 2147483647 h 1047"/>
              <a:gd name="T6" fmla="*/ 2147483647 w 741"/>
              <a:gd name="T7" fmla="*/ 2147483647 h 1047"/>
              <a:gd name="T8" fmla="*/ 2147483647 w 741"/>
              <a:gd name="T9" fmla="*/ 2147483647 h 1047"/>
              <a:gd name="T10" fmla="*/ 2147483647 w 741"/>
              <a:gd name="T11" fmla="*/ 2147483647 h 1047"/>
              <a:gd name="T12" fmla="*/ 2147483647 w 741"/>
              <a:gd name="T13" fmla="*/ 2147483647 h 1047"/>
              <a:gd name="T14" fmla="*/ 2147483647 w 741"/>
              <a:gd name="T15" fmla="*/ 2147483647 h 1047"/>
              <a:gd name="T16" fmla="*/ 2147483647 w 741"/>
              <a:gd name="T17" fmla="*/ 2147483647 h 1047"/>
              <a:gd name="T18" fmla="*/ 2147483647 w 741"/>
              <a:gd name="T19" fmla="*/ 2147483647 h 1047"/>
              <a:gd name="T20" fmla="*/ 2147483647 w 741"/>
              <a:gd name="T21" fmla="*/ 2147483647 h 1047"/>
              <a:gd name="T22" fmla="*/ 2147483647 w 741"/>
              <a:gd name="T23" fmla="*/ 2147483647 h 1047"/>
              <a:gd name="T24" fmla="*/ 2147483647 w 741"/>
              <a:gd name="T25" fmla="*/ 2147483647 h 1047"/>
              <a:gd name="T26" fmla="*/ 2147483647 w 741"/>
              <a:gd name="T27" fmla="*/ 2147483647 h 1047"/>
              <a:gd name="T28" fmla="*/ 2147483647 w 741"/>
              <a:gd name="T29" fmla="*/ 2147483647 h 1047"/>
              <a:gd name="T30" fmla="*/ 2147483647 w 741"/>
              <a:gd name="T31" fmla="*/ 2147483647 h 1047"/>
              <a:gd name="T32" fmla="*/ 2147483647 w 741"/>
              <a:gd name="T33" fmla="*/ 2147483647 h 1047"/>
              <a:gd name="T34" fmla="*/ 2147483647 w 741"/>
              <a:gd name="T35" fmla="*/ 2147483647 h 1047"/>
              <a:gd name="T36" fmla="*/ 2147483647 w 741"/>
              <a:gd name="T37" fmla="*/ 2147483647 h 1047"/>
              <a:gd name="T38" fmla="*/ 2147483647 w 741"/>
              <a:gd name="T39" fmla="*/ 2147483647 h 1047"/>
              <a:gd name="T40" fmla="*/ 2147483647 w 741"/>
              <a:gd name="T41" fmla="*/ 0 h 1047"/>
              <a:gd name="T42" fmla="*/ 2147483647 w 741"/>
              <a:gd name="T43" fmla="*/ 2147483647 h 1047"/>
              <a:gd name="T44" fmla="*/ 2147483647 w 741"/>
              <a:gd name="T45" fmla="*/ 2147483647 h 1047"/>
              <a:gd name="T46" fmla="*/ 2147483647 w 741"/>
              <a:gd name="T47" fmla="*/ 2147483647 h 1047"/>
              <a:gd name="T48" fmla="*/ 2147483647 w 741"/>
              <a:gd name="T49" fmla="*/ 2147483647 h 1047"/>
              <a:gd name="T50" fmla="*/ 2147483647 w 741"/>
              <a:gd name="T51" fmla="*/ 2147483647 h 1047"/>
              <a:gd name="T52" fmla="*/ 2147483647 w 741"/>
              <a:gd name="T53" fmla="*/ 2147483647 h 1047"/>
              <a:gd name="T54" fmla="*/ 2147483647 w 741"/>
              <a:gd name="T55" fmla="*/ 2147483647 h 1047"/>
              <a:gd name="T56" fmla="*/ 2147483647 w 741"/>
              <a:gd name="T57" fmla="*/ 2147483647 h 1047"/>
              <a:gd name="T58" fmla="*/ 2147483647 w 741"/>
              <a:gd name="T59" fmla="*/ 2147483647 h 1047"/>
              <a:gd name="T60" fmla="*/ 2147483647 w 741"/>
              <a:gd name="T61" fmla="*/ 2147483647 h 1047"/>
              <a:gd name="T62" fmla="*/ 2147483647 w 741"/>
              <a:gd name="T63" fmla="*/ 2147483647 h 1047"/>
              <a:gd name="T64" fmla="*/ 2147483647 w 741"/>
              <a:gd name="T65" fmla="*/ 2147483647 h 1047"/>
              <a:gd name="T66" fmla="*/ 2147483647 w 741"/>
              <a:gd name="T67" fmla="*/ 2147483647 h 1047"/>
              <a:gd name="T68" fmla="*/ 2147483647 w 741"/>
              <a:gd name="T69" fmla="*/ 2147483647 h 1047"/>
              <a:gd name="T70" fmla="*/ 2147483647 w 741"/>
              <a:gd name="T71" fmla="*/ 2147483647 h 1047"/>
              <a:gd name="T72" fmla="*/ 2147483647 w 741"/>
              <a:gd name="T73" fmla="*/ 2147483647 h 104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741"/>
              <a:gd name="T112" fmla="*/ 0 h 1047"/>
              <a:gd name="T113" fmla="*/ 741 w 741"/>
              <a:gd name="T114" fmla="*/ 1047 h 104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741" h="1047">
                <a:moveTo>
                  <a:pt x="358" y="947"/>
                </a:moveTo>
                <a:lnTo>
                  <a:pt x="333" y="949"/>
                </a:lnTo>
                <a:lnTo>
                  <a:pt x="309" y="952"/>
                </a:lnTo>
                <a:lnTo>
                  <a:pt x="285" y="958"/>
                </a:lnTo>
                <a:lnTo>
                  <a:pt x="262" y="963"/>
                </a:lnTo>
                <a:lnTo>
                  <a:pt x="240" y="970"/>
                </a:lnTo>
                <a:lnTo>
                  <a:pt x="217" y="977"/>
                </a:lnTo>
                <a:lnTo>
                  <a:pt x="195" y="985"/>
                </a:lnTo>
                <a:lnTo>
                  <a:pt x="174" y="993"/>
                </a:lnTo>
                <a:lnTo>
                  <a:pt x="130" y="1009"/>
                </a:lnTo>
                <a:lnTo>
                  <a:pt x="88" y="1025"/>
                </a:lnTo>
                <a:lnTo>
                  <a:pt x="67" y="1032"/>
                </a:lnTo>
                <a:lnTo>
                  <a:pt x="45" y="1038"/>
                </a:lnTo>
                <a:lnTo>
                  <a:pt x="22" y="1043"/>
                </a:lnTo>
                <a:lnTo>
                  <a:pt x="0" y="1047"/>
                </a:lnTo>
                <a:lnTo>
                  <a:pt x="208" y="867"/>
                </a:lnTo>
                <a:lnTo>
                  <a:pt x="223" y="886"/>
                </a:lnTo>
                <a:lnTo>
                  <a:pt x="248" y="865"/>
                </a:lnTo>
                <a:lnTo>
                  <a:pt x="273" y="844"/>
                </a:lnTo>
                <a:lnTo>
                  <a:pt x="296" y="822"/>
                </a:lnTo>
                <a:lnTo>
                  <a:pt x="319" y="800"/>
                </a:lnTo>
                <a:lnTo>
                  <a:pt x="341" y="778"/>
                </a:lnTo>
                <a:lnTo>
                  <a:pt x="363" y="756"/>
                </a:lnTo>
                <a:lnTo>
                  <a:pt x="383" y="734"/>
                </a:lnTo>
                <a:lnTo>
                  <a:pt x="403" y="711"/>
                </a:lnTo>
                <a:lnTo>
                  <a:pt x="422" y="687"/>
                </a:lnTo>
                <a:lnTo>
                  <a:pt x="440" y="664"/>
                </a:lnTo>
                <a:lnTo>
                  <a:pt x="459" y="641"/>
                </a:lnTo>
                <a:lnTo>
                  <a:pt x="476" y="617"/>
                </a:lnTo>
                <a:lnTo>
                  <a:pt x="493" y="593"/>
                </a:lnTo>
                <a:lnTo>
                  <a:pt x="509" y="568"/>
                </a:lnTo>
                <a:lnTo>
                  <a:pt x="525" y="544"/>
                </a:lnTo>
                <a:lnTo>
                  <a:pt x="540" y="519"/>
                </a:lnTo>
                <a:lnTo>
                  <a:pt x="569" y="470"/>
                </a:lnTo>
                <a:lnTo>
                  <a:pt x="597" y="418"/>
                </a:lnTo>
                <a:lnTo>
                  <a:pt x="622" y="367"/>
                </a:lnTo>
                <a:lnTo>
                  <a:pt x="647" y="314"/>
                </a:lnTo>
                <a:lnTo>
                  <a:pt x="672" y="262"/>
                </a:lnTo>
                <a:lnTo>
                  <a:pt x="696" y="209"/>
                </a:lnTo>
                <a:lnTo>
                  <a:pt x="718" y="154"/>
                </a:lnTo>
                <a:lnTo>
                  <a:pt x="741" y="99"/>
                </a:lnTo>
                <a:lnTo>
                  <a:pt x="741" y="0"/>
                </a:lnTo>
                <a:lnTo>
                  <a:pt x="738" y="33"/>
                </a:lnTo>
                <a:lnTo>
                  <a:pt x="735" y="66"/>
                </a:lnTo>
                <a:lnTo>
                  <a:pt x="730" y="100"/>
                </a:lnTo>
                <a:lnTo>
                  <a:pt x="725" y="133"/>
                </a:lnTo>
                <a:lnTo>
                  <a:pt x="720" y="165"/>
                </a:lnTo>
                <a:lnTo>
                  <a:pt x="714" y="197"/>
                </a:lnTo>
                <a:lnTo>
                  <a:pt x="708" y="230"/>
                </a:lnTo>
                <a:lnTo>
                  <a:pt x="701" y="262"/>
                </a:lnTo>
                <a:lnTo>
                  <a:pt x="693" y="293"/>
                </a:lnTo>
                <a:lnTo>
                  <a:pt x="685" y="324"/>
                </a:lnTo>
                <a:lnTo>
                  <a:pt x="676" y="356"/>
                </a:lnTo>
                <a:lnTo>
                  <a:pt x="667" y="387"/>
                </a:lnTo>
                <a:lnTo>
                  <a:pt x="657" y="417"/>
                </a:lnTo>
                <a:lnTo>
                  <a:pt x="646" y="447"/>
                </a:lnTo>
                <a:lnTo>
                  <a:pt x="636" y="478"/>
                </a:lnTo>
                <a:lnTo>
                  <a:pt x="623" y="508"/>
                </a:lnTo>
                <a:lnTo>
                  <a:pt x="612" y="537"/>
                </a:lnTo>
                <a:lnTo>
                  <a:pt x="599" y="566"/>
                </a:lnTo>
                <a:lnTo>
                  <a:pt x="585" y="596"/>
                </a:lnTo>
                <a:lnTo>
                  <a:pt x="572" y="624"/>
                </a:lnTo>
                <a:lnTo>
                  <a:pt x="557" y="652"/>
                </a:lnTo>
                <a:lnTo>
                  <a:pt x="542" y="680"/>
                </a:lnTo>
                <a:lnTo>
                  <a:pt x="526" y="709"/>
                </a:lnTo>
                <a:lnTo>
                  <a:pt x="510" y="737"/>
                </a:lnTo>
                <a:lnTo>
                  <a:pt x="493" y="764"/>
                </a:lnTo>
                <a:lnTo>
                  <a:pt x="475" y="791"/>
                </a:lnTo>
                <a:lnTo>
                  <a:pt x="458" y="817"/>
                </a:lnTo>
                <a:lnTo>
                  <a:pt x="439" y="845"/>
                </a:lnTo>
                <a:lnTo>
                  <a:pt x="420" y="871"/>
                </a:lnTo>
                <a:lnTo>
                  <a:pt x="400" y="897"/>
                </a:lnTo>
                <a:lnTo>
                  <a:pt x="380" y="922"/>
                </a:lnTo>
                <a:lnTo>
                  <a:pt x="358" y="947"/>
                </a:lnTo>
                <a:close/>
              </a:path>
            </a:pathLst>
          </a:custGeom>
          <a:solidFill>
            <a:srgbClr val="5A8F5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307" name="Freeform 43"/>
          <p:cNvSpPr>
            <a:spLocks/>
          </p:cNvSpPr>
          <p:nvPr/>
        </p:nvSpPr>
        <p:spPr bwMode="auto">
          <a:xfrm>
            <a:off x="7604125" y="3892550"/>
            <a:ext cx="73025" cy="33338"/>
          </a:xfrm>
          <a:custGeom>
            <a:avLst/>
            <a:gdLst>
              <a:gd name="T0" fmla="*/ 2147483647 w 277"/>
              <a:gd name="T1" fmla="*/ 2147483647 h 147"/>
              <a:gd name="T2" fmla="*/ 2147483647 w 277"/>
              <a:gd name="T3" fmla="*/ 2147483647 h 147"/>
              <a:gd name="T4" fmla="*/ 2147483647 w 277"/>
              <a:gd name="T5" fmla="*/ 2147483647 h 147"/>
              <a:gd name="T6" fmla="*/ 2147483647 w 277"/>
              <a:gd name="T7" fmla="*/ 2147483647 h 147"/>
              <a:gd name="T8" fmla="*/ 2147483647 w 277"/>
              <a:gd name="T9" fmla="*/ 2147483647 h 147"/>
              <a:gd name="T10" fmla="*/ 2147483647 w 277"/>
              <a:gd name="T11" fmla="*/ 2147483647 h 147"/>
              <a:gd name="T12" fmla="*/ 2147483647 w 277"/>
              <a:gd name="T13" fmla="*/ 2147483647 h 147"/>
              <a:gd name="T14" fmla="*/ 2147483647 w 277"/>
              <a:gd name="T15" fmla="*/ 2147483647 h 147"/>
              <a:gd name="T16" fmla="*/ 2147483647 w 277"/>
              <a:gd name="T17" fmla="*/ 2147483647 h 147"/>
              <a:gd name="T18" fmla="*/ 2147483647 w 277"/>
              <a:gd name="T19" fmla="*/ 2147483647 h 147"/>
              <a:gd name="T20" fmla="*/ 2147483647 w 277"/>
              <a:gd name="T21" fmla="*/ 2147483647 h 147"/>
              <a:gd name="T22" fmla="*/ 2147483647 w 277"/>
              <a:gd name="T23" fmla="*/ 2147483647 h 147"/>
              <a:gd name="T24" fmla="*/ 2147483647 w 277"/>
              <a:gd name="T25" fmla="*/ 2147483647 h 147"/>
              <a:gd name="T26" fmla="*/ 2147483647 w 277"/>
              <a:gd name="T27" fmla="*/ 2147483647 h 147"/>
              <a:gd name="T28" fmla="*/ 2147483647 w 277"/>
              <a:gd name="T29" fmla="*/ 2147483647 h 147"/>
              <a:gd name="T30" fmla="*/ 2147483647 w 277"/>
              <a:gd name="T31" fmla="*/ 2147483647 h 147"/>
              <a:gd name="T32" fmla="*/ 2147483647 w 277"/>
              <a:gd name="T33" fmla="*/ 2147483647 h 147"/>
              <a:gd name="T34" fmla="*/ 2147483647 w 277"/>
              <a:gd name="T35" fmla="*/ 2147483647 h 147"/>
              <a:gd name="T36" fmla="*/ 2147483647 w 277"/>
              <a:gd name="T37" fmla="*/ 2147483647 h 147"/>
              <a:gd name="T38" fmla="*/ 2147483647 w 277"/>
              <a:gd name="T39" fmla="*/ 2147483647 h 147"/>
              <a:gd name="T40" fmla="*/ 2147483647 w 277"/>
              <a:gd name="T41" fmla="*/ 2147483647 h 147"/>
              <a:gd name="T42" fmla="*/ 2147483647 w 277"/>
              <a:gd name="T43" fmla="*/ 2147483647 h 147"/>
              <a:gd name="T44" fmla="*/ 2147483647 w 277"/>
              <a:gd name="T45" fmla="*/ 2147483647 h 147"/>
              <a:gd name="T46" fmla="*/ 0 w 277"/>
              <a:gd name="T47" fmla="*/ 2147483647 h 147"/>
              <a:gd name="T48" fmla="*/ 0 w 277"/>
              <a:gd name="T49" fmla="*/ 2147483647 h 147"/>
              <a:gd name="T50" fmla="*/ 2147483647 w 277"/>
              <a:gd name="T51" fmla="*/ 2147483647 h 147"/>
              <a:gd name="T52" fmla="*/ 2147483647 w 277"/>
              <a:gd name="T53" fmla="*/ 2147483647 h 147"/>
              <a:gd name="T54" fmla="*/ 2147483647 w 277"/>
              <a:gd name="T55" fmla="*/ 2147483647 h 147"/>
              <a:gd name="T56" fmla="*/ 2147483647 w 277"/>
              <a:gd name="T57" fmla="*/ 2147483647 h 147"/>
              <a:gd name="T58" fmla="*/ 2147483647 w 277"/>
              <a:gd name="T59" fmla="*/ 2147483647 h 147"/>
              <a:gd name="T60" fmla="*/ 2147483647 w 277"/>
              <a:gd name="T61" fmla="*/ 2147483647 h 147"/>
              <a:gd name="T62" fmla="*/ 2147483647 w 277"/>
              <a:gd name="T63" fmla="*/ 2147483647 h 147"/>
              <a:gd name="T64" fmla="*/ 2147483647 w 277"/>
              <a:gd name="T65" fmla="*/ 2147483647 h 147"/>
              <a:gd name="T66" fmla="*/ 2147483647 w 277"/>
              <a:gd name="T67" fmla="*/ 2147483647 h 147"/>
              <a:gd name="T68" fmla="*/ 2147483647 w 277"/>
              <a:gd name="T69" fmla="*/ 2147483647 h 147"/>
              <a:gd name="T70" fmla="*/ 2147483647 w 277"/>
              <a:gd name="T71" fmla="*/ 2147483647 h 147"/>
              <a:gd name="T72" fmla="*/ 2147483647 w 277"/>
              <a:gd name="T73" fmla="*/ 2147483647 h 147"/>
              <a:gd name="T74" fmla="*/ 2147483647 w 277"/>
              <a:gd name="T75" fmla="*/ 0 h 147"/>
              <a:gd name="T76" fmla="*/ 2147483647 w 277"/>
              <a:gd name="T77" fmla="*/ 0 h 147"/>
              <a:gd name="T78" fmla="*/ 2147483647 w 277"/>
              <a:gd name="T79" fmla="*/ 2147483647 h 147"/>
              <a:gd name="T80" fmla="*/ 2147483647 w 277"/>
              <a:gd name="T81" fmla="*/ 2147483647 h 147"/>
              <a:gd name="T82" fmla="*/ 2147483647 w 277"/>
              <a:gd name="T83" fmla="*/ 2147483647 h 147"/>
              <a:gd name="T84" fmla="*/ 2147483647 w 277"/>
              <a:gd name="T85" fmla="*/ 2147483647 h 147"/>
              <a:gd name="T86" fmla="*/ 2147483647 w 277"/>
              <a:gd name="T87" fmla="*/ 2147483647 h 147"/>
              <a:gd name="T88" fmla="*/ 2147483647 w 277"/>
              <a:gd name="T89" fmla="*/ 2147483647 h 147"/>
              <a:gd name="T90" fmla="*/ 2147483647 w 277"/>
              <a:gd name="T91" fmla="*/ 2147483647 h 147"/>
              <a:gd name="T92" fmla="*/ 2147483647 w 277"/>
              <a:gd name="T93" fmla="*/ 2147483647 h 147"/>
              <a:gd name="T94" fmla="*/ 2147483647 w 277"/>
              <a:gd name="T95" fmla="*/ 2147483647 h 147"/>
              <a:gd name="T96" fmla="*/ 2147483647 w 277"/>
              <a:gd name="T97" fmla="*/ 2147483647 h 147"/>
              <a:gd name="T98" fmla="*/ 2147483647 w 277"/>
              <a:gd name="T99" fmla="*/ 2147483647 h 14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77"/>
              <a:gd name="T151" fmla="*/ 0 h 147"/>
              <a:gd name="T152" fmla="*/ 277 w 277"/>
              <a:gd name="T153" fmla="*/ 147 h 14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77" h="147">
                <a:moveTo>
                  <a:pt x="277" y="70"/>
                </a:moveTo>
                <a:lnTo>
                  <a:pt x="263" y="69"/>
                </a:lnTo>
                <a:lnTo>
                  <a:pt x="249" y="69"/>
                </a:lnTo>
                <a:lnTo>
                  <a:pt x="243" y="70"/>
                </a:lnTo>
                <a:lnTo>
                  <a:pt x="237" y="72"/>
                </a:lnTo>
                <a:lnTo>
                  <a:pt x="235" y="75"/>
                </a:lnTo>
                <a:lnTo>
                  <a:pt x="233" y="77"/>
                </a:lnTo>
                <a:lnTo>
                  <a:pt x="230" y="82"/>
                </a:lnTo>
                <a:lnTo>
                  <a:pt x="229" y="86"/>
                </a:lnTo>
                <a:lnTo>
                  <a:pt x="228" y="72"/>
                </a:lnTo>
                <a:lnTo>
                  <a:pt x="227" y="61"/>
                </a:lnTo>
                <a:lnTo>
                  <a:pt x="226" y="50"/>
                </a:lnTo>
                <a:lnTo>
                  <a:pt x="222" y="39"/>
                </a:lnTo>
                <a:lnTo>
                  <a:pt x="217" y="30"/>
                </a:lnTo>
                <a:lnTo>
                  <a:pt x="212" y="20"/>
                </a:lnTo>
                <a:lnTo>
                  <a:pt x="204" y="12"/>
                </a:lnTo>
                <a:lnTo>
                  <a:pt x="195" y="5"/>
                </a:lnTo>
                <a:lnTo>
                  <a:pt x="16" y="147"/>
                </a:lnTo>
                <a:lnTo>
                  <a:pt x="10" y="141"/>
                </a:lnTo>
                <a:lnTo>
                  <a:pt x="7" y="136"/>
                </a:lnTo>
                <a:lnTo>
                  <a:pt x="4" y="130"/>
                </a:lnTo>
                <a:lnTo>
                  <a:pt x="2" y="125"/>
                </a:lnTo>
                <a:lnTo>
                  <a:pt x="1" y="120"/>
                </a:lnTo>
                <a:lnTo>
                  <a:pt x="0" y="115"/>
                </a:lnTo>
                <a:lnTo>
                  <a:pt x="0" y="110"/>
                </a:lnTo>
                <a:lnTo>
                  <a:pt x="1" y="106"/>
                </a:lnTo>
                <a:lnTo>
                  <a:pt x="5" y="96"/>
                </a:lnTo>
                <a:lnTo>
                  <a:pt x="10" y="88"/>
                </a:lnTo>
                <a:lnTo>
                  <a:pt x="18" y="78"/>
                </a:lnTo>
                <a:lnTo>
                  <a:pt x="26" y="70"/>
                </a:lnTo>
                <a:lnTo>
                  <a:pt x="44" y="54"/>
                </a:lnTo>
                <a:lnTo>
                  <a:pt x="65" y="38"/>
                </a:lnTo>
                <a:lnTo>
                  <a:pt x="74" y="30"/>
                </a:lnTo>
                <a:lnTo>
                  <a:pt x="83" y="22"/>
                </a:lnTo>
                <a:lnTo>
                  <a:pt x="91" y="13"/>
                </a:lnTo>
                <a:lnTo>
                  <a:pt x="98" y="5"/>
                </a:lnTo>
                <a:lnTo>
                  <a:pt x="111" y="2"/>
                </a:lnTo>
                <a:lnTo>
                  <a:pt x="126" y="0"/>
                </a:lnTo>
                <a:lnTo>
                  <a:pt x="138" y="0"/>
                </a:lnTo>
                <a:lnTo>
                  <a:pt x="150" y="1"/>
                </a:lnTo>
                <a:lnTo>
                  <a:pt x="163" y="3"/>
                </a:lnTo>
                <a:lnTo>
                  <a:pt x="174" y="6"/>
                </a:lnTo>
                <a:lnTo>
                  <a:pt x="185" y="10"/>
                </a:lnTo>
                <a:lnTo>
                  <a:pt x="196" y="15"/>
                </a:lnTo>
                <a:lnTo>
                  <a:pt x="207" y="20"/>
                </a:lnTo>
                <a:lnTo>
                  <a:pt x="217" y="26"/>
                </a:lnTo>
                <a:lnTo>
                  <a:pt x="227" y="33"/>
                </a:lnTo>
                <a:lnTo>
                  <a:pt x="237" y="40"/>
                </a:lnTo>
                <a:lnTo>
                  <a:pt x="256" y="55"/>
                </a:lnTo>
                <a:lnTo>
                  <a:pt x="277" y="70"/>
                </a:lnTo>
                <a:close/>
              </a:path>
            </a:pathLst>
          </a:custGeom>
          <a:solidFill>
            <a:srgbClr val="A9A78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308" name="Freeform 44"/>
          <p:cNvSpPr>
            <a:spLocks/>
          </p:cNvSpPr>
          <p:nvPr/>
        </p:nvSpPr>
        <p:spPr bwMode="auto">
          <a:xfrm>
            <a:off x="7356475" y="3992563"/>
            <a:ext cx="227013" cy="774700"/>
          </a:xfrm>
          <a:custGeom>
            <a:avLst/>
            <a:gdLst>
              <a:gd name="T0" fmla="*/ 2147483647 w 856"/>
              <a:gd name="T1" fmla="*/ 2147483647 h 3414"/>
              <a:gd name="T2" fmla="*/ 2147483647 w 856"/>
              <a:gd name="T3" fmla="*/ 2147483647 h 3414"/>
              <a:gd name="T4" fmla="*/ 2147483647 w 856"/>
              <a:gd name="T5" fmla="*/ 2147483647 h 3414"/>
              <a:gd name="T6" fmla="*/ 2147483647 w 856"/>
              <a:gd name="T7" fmla="*/ 2147483647 h 3414"/>
              <a:gd name="T8" fmla="*/ 2147483647 w 856"/>
              <a:gd name="T9" fmla="*/ 2147483647 h 3414"/>
              <a:gd name="T10" fmla="*/ 2147483647 w 856"/>
              <a:gd name="T11" fmla="*/ 2147483647 h 3414"/>
              <a:gd name="T12" fmla="*/ 2147483647 w 856"/>
              <a:gd name="T13" fmla="*/ 2147483647 h 3414"/>
              <a:gd name="T14" fmla="*/ 2147483647 w 856"/>
              <a:gd name="T15" fmla="*/ 2147483647 h 3414"/>
              <a:gd name="T16" fmla="*/ 2147483647 w 856"/>
              <a:gd name="T17" fmla="*/ 2147483647 h 3414"/>
              <a:gd name="T18" fmla="*/ 2147483647 w 856"/>
              <a:gd name="T19" fmla="*/ 2147483647 h 3414"/>
              <a:gd name="T20" fmla="*/ 2147483647 w 856"/>
              <a:gd name="T21" fmla="*/ 2147483647 h 3414"/>
              <a:gd name="T22" fmla="*/ 2147483647 w 856"/>
              <a:gd name="T23" fmla="*/ 2147483647 h 3414"/>
              <a:gd name="T24" fmla="*/ 2147483647 w 856"/>
              <a:gd name="T25" fmla="*/ 2147483647 h 3414"/>
              <a:gd name="T26" fmla="*/ 2147483647 w 856"/>
              <a:gd name="T27" fmla="*/ 2147483647 h 3414"/>
              <a:gd name="T28" fmla="*/ 2147483647 w 856"/>
              <a:gd name="T29" fmla="*/ 2147483647 h 3414"/>
              <a:gd name="T30" fmla="*/ 2147483647 w 856"/>
              <a:gd name="T31" fmla="*/ 2147483647 h 3414"/>
              <a:gd name="T32" fmla="*/ 2147483647 w 856"/>
              <a:gd name="T33" fmla="*/ 2147483647 h 3414"/>
              <a:gd name="T34" fmla="*/ 2147483647 w 856"/>
              <a:gd name="T35" fmla="*/ 2147483647 h 3414"/>
              <a:gd name="T36" fmla="*/ 2147483647 w 856"/>
              <a:gd name="T37" fmla="*/ 2147483647 h 3414"/>
              <a:gd name="T38" fmla="*/ 2147483647 w 856"/>
              <a:gd name="T39" fmla="*/ 2147483647 h 3414"/>
              <a:gd name="T40" fmla="*/ 2147483647 w 856"/>
              <a:gd name="T41" fmla="*/ 2147483647 h 3414"/>
              <a:gd name="T42" fmla="*/ 2147483647 w 856"/>
              <a:gd name="T43" fmla="*/ 2147483647 h 3414"/>
              <a:gd name="T44" fmla="*/ 2147483647 w 856"/>
              <a:gd name="T45" fmla="*/ 2147483647 h 3414"/>
              <a:gd name="T46" fmla="*/ 2147483647 w 856"/>
              <a:gd name="T47" fmla="*/ 2147483647 h 3414"/>
              <a:gd name="T48" fmla="*/ 2147483647 w 856"/>
              <a:gd name="T49" fmla="*/ 2147483647 h 3414"/>
              <a:gd name="T50" fmla="*/ 2147483647 w 856"/>
              <a:gd name="T51" fmla="*/ 2147483647 h 3414"/>
              <a:gd name="T52" fmla="*/ 0 w 856"/>
              <a:gd name="T53" fmla="*/ 2147483647 h 3414"/>
              <a:gd name="T54" fmla="*/ 2147483647 w 856"/>
              <a:gd name="T55" fmla="*/ 2147483647 h 3414"/>
              <a:gd name="T56" fmla="*/ 2147483647 w 856"/>
              <a:gd name="T57" fmla="*/ 2147483647 h 3414"/>
              <a:gd name="T58" fmla="*/ 2147483647 w 856"/>
              <a:gd name="T59" fmla="*/ 2147483647 h 3414"/>
              <a:gd name="T60" fmla="*/ 2147483647 w 856"/>
              <a:gd name="T61" fmla="*/ 2147483647 h 3414"/>
              <a:gd name="T62" fmla="*/ 2147483647 w 856"/>
              <a:gd name="T63" fmla="*/ 2147483647 h 3414"/>
              <a:gd name="T64" fmla="*/ 2147483647 w 856"/>
              <a:gd name="T65" fmla="*/ 2147483647 h 3414"/>
              <a:gd name="T66" fmla="*/ 2147483647 w 856"/>
              <a:gd name="T67" fmla="*/ 2147483647 h 3414"/>
              <a:gd name="T68" fmla="*/ 2147483647 w 856"/>
              <a:gd name="T69" fmla="*/ 2147483647 h 3414"/>
              <a:gd name="T70" fmla="*/ 2147483647 w 856"/>
              <a:gd name="T71" fmla="*/ 2147483647 h 3414"/>
              <a:gd name="T72" fmla="*/ 2147483647 w 856"/>
              <a:gd name="T73" fmla="*/ 2147483647 h 3414"/>
              <a:gd name="T74" fmla="*/ 2147483647 w 856"/>
              <a:gd name="T75" fmla="*/ 2147483647 h 3414"/>
              <a:gd name="T76" fmla="*/ 2147483647 w 856"/>
              <a:gd name="T77" fmla="*/ 2147483647 h 3414"/>
              <a:gd name="T78" fmla="*/ 2147483647 w 856"/>
              <a:gd name="T79" fmla="*/ 2147483647 h 3414"/>
              <a:gd name="T80" fmla="*/ 2147483647 w 856"/>
              <a:gd name="T81" fmla="*/ 2147483647 h 3414"/>
              <a:gd name="T82" fmla="*/ 2147483647 w 856"/>
              <a:gd name="T83" fmla="*/ 2147483647 h 3414"/>
              <a:gd name="T84" fmla="*/ 2147483647 w 856"/>
              <a:gd name="T85" fmla="*/ 2147483647 h 3414"/>
              <a:gd name="T86" fmla="*/ 2147483647 w 856"/>
              <a:gd name="T87" fmla="*/ 2147483647 h 3414"/>
              <a:gd name="T88" fmla="*/ 2147483647 w 856"/>
              <a:gd name="T89" fmla="*/ 2147483647 h 3414"/>
              <a:gd name="T90" fmla="*/ 2147483647 w 856"/>
              <a:gd name="T91" fmla="*/ 2147483647 h 3414"/>
              <a:gd name="T92" fmla="*/ 2147483647 w 856"/>
              <a:gd name="T93" fmla="*/ 2147483647 h 3414"/>
              <a:gd name="T94" fmla="*/ 2147483647 w 856"/>
              <a:gd name="T95" fmla="*/ 2147483647 h 3414"/>
              <a:gd name="T96" fmla="*/ 2147483647 w 856"/>
              <a:gd name="T97" fmla="*/ 2147483647 h 3414"/>
              <a:gd name="T98" fmla="*/ 2147483647 w 856"/>
              <a:gd name="T99" fmla="*/ 2147483647 h 3414"/>
              <a:gd name="T100" fmla="*/ 2147483647 w 856"/>
              <a:gd name="T101" fmla="*/ 2147483647 h 3414"/>
              <a:gd name="T102" fmla="*/ 2147483647 w 856"/>
              <a:gd name="T103" fmla="*/ 2147483647 h 3414"/>
              <a:gd name="T104" fmla="*/ 2147483647 w 856"/>
              <a:gd name="T105" fmla="*/ 2147483647 h 3414"/>
              <a:gd name="T106" fmla="*/ 2147483647 w 856"/>
              <a:gd name="T107" fmla="*/ 2147483647 h 3414"/>
              <a:gd name="T108" fmla="*/ 2147483647 w 856"/>
              <a:gd name="T109" fmla="*/ 2147483647 h 3414"/>
              <a:gd name="T110" fmla="*/ 2147483647 w 856"/>
              <a:gd name="T111" fmla="*/ 2147483647 h 3414"/>
              <a:gd name="T112" fmla="*/ 2147483647 w 856"/>
              <a:gd name="T113" fmla="*/ 2147483647 h 3414"/>
              <a:gd name="T114" fmla="*/ 2147483647 w 856"/>
              <a:gd name="T115" fmla="*/ 2147483647 h 3414"/>
              <a:gd name="T116" fmla="*/ 2147483647 w 856"/>
              <a:gd name="T117" fmla="*/ 2147483647 h 3414"/>
              <a:gd name="T118" fmla="*/ 2147483647 w 856"/>
              <a:gd name="T119" fmla="*/ 2147483647 h 341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856"/>
              <a:gd name="T181" fmla="*/ 0 h 3414"/>
              <a:gd name="T182" fmla="*/ 856 w 856"/>
              <a:gd name="T183" fmla="*/ 3414 h 341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856" h="3414">
                <a:moveTo>
                  <a:pt x="856" y="67"/>
                </a:moveTo>
                <a:lnTo>
                  <a:pt x="849" y="88"/>
                </a:lnTo>
                <a:lnTo>
                  <a:pt x="843" y="108"/>
                </a:lnTo>
                <a:lnTo>
                  <a:pt x="837" y="128"/>
                </a:lnTo>
                <a:lnTo>
                  <a:pt x="833" y="149"/>
                </a:lnTo>
                <a:lnTo>
                  <a:pt x="830" y="168"/>
                </a:lnTo>
                <a:lnTo>
                  <a:pt x="827" y="186"/>
                </a:lnTo>
                <a:lnTo>
                  <a:pt x="825" y="205"/>
                </a:lnTo>
                <a:lnTo>
                  <a:pt x="824" y="223"/>
                </a:lnTo>
                <a:lnTo>
                  <a:pt x="824" y="258"/>
                </a:lnTo>
                <a:lnTo>
                  <a:pt x="825" y="294"/>
                </a:lnTo>
                <a:lnTo>
                  <a:pt x="827" y="328"/>
                </a:lnTo>
                <a:lnTo>
                  <a:pt x="830" y="362"/>
                </a:lnTo>
                <a:lnTo>
                  <a:pt x="833" y="397"/>
                </a:lnTo>
                <a:lnTo>
                  <a:pt x="836" y="431"/>
                </a:lnTo>
                <a:lnTo>
                  <a:pt x="839" y="466"/>
                </a:lnTo>
                <a:lnTo>
                  <a:pt x="840" y="503"/>
                </a:lnTo>
                <a:lnTo>
                  <a:pt x="840" y="522"/>
                </a:lnTo>
                <a:lnTo>
                  <a:pt x="839" y="541"/>
                </a:lnTo>
                <a:lnTo>
                  <a:pt x="838" y="560"/>
                </a:lnTo>
                <a:lnTo>
                  <a:pt x="837" y="580"/>
                </a:lnTo>
                <a:lnTo>
                  <a:pt x="834" y="600"/>
                </a:lnTo>
                <a:lnTo>
                  <a:pt x="831" y="621"/>
                </a:lnTo>
                <a:lnTo>
                  <a:pt x="827" y="642"/>
                </a:lnTo>
                <a:lnTo>
                  <a:pt x="822" y="665"/>
                </a:lnTo>
                <a:lnTo>
                  <a:pt x="805" y="753"/>
                </a:lnTo>
                <a:lnTo>
                  <a:pt x="789" y="842"/>
                </a:lnTo>
                <a:lnTo>
                  <a:pt x="774" y="931"/>
                </a:lnTo>
                <a:lnTo>
                  <a:pt x="758" y="1019"/>
                </a:lnTo>
                <a:lnTo>
                  <a:pt x="728" y="1196"/>
                </a:lnTo>
                <a:lnTo>
                  <a:pt x="699" y="1371"/>
                </a:lnTo>
                <a:lnTo>
                  <a:pt x="670" y="1546"/>
                </a:lnTo>
                <a:lnTo>
                  <a:pt x="639" y="1719"/>
                </a:lnTo>
                <a:lnTo>
                  <a:pt x="622" y="1805"/>
                </a:lnTo>
                <a:lnTo>
                  <a:pt x="606" y="1891"/>
                </a:lnTo>
                <a:lnTo>
                  <a:pt x="588" y="1976"/>
                </a:lnTo>
                <a:lnTo>
                  <a:pt x="570" y="2062"/>
                </a:lnTo>
                <a:lnTo>
                  <a:pt x="549" y="2146"/>
                </a:lnTo>
                <a:lnTo>
                  <a:pt x="529" y="2230"/>
                </a:lnTo>
                <a:lnTo>
                  <a:pt x="507" y="2314"/>
                </a:lnTo>
                <a:lnTo>
                  <a:pt x="484" y="2396"/>
                </a:lnTo>
                <a:lnTo>
                  <a:pt x="460" y="2479"/>
                </a:lnTo>
                <a:lnTo>
                  <a:pt x="433" y="2562"/>
                </a:lnTo>
                <a:lnTo>
                  <a:pt x="405" y="2643"/>
                </a:lnTo>
                <a:lnTo>
                  <a:pt x="375" y="2724"/>
                </a:lnTo>
                <a:lnTo>
                  <a:pt x="344" y="2805"/>
                </a:lnTo>
                <a:lnTo>
                  <a:pt x="310" y="2884"/>
                </a:lnTo>
                <a:lnTo>
                  <a:pt x="275" y="2963"/>
                </a:lnTo>
                <a:lnTo>
                  <a:pt x="237" y="3042"/>
                </a:lnTo>
                <a:lnTo>
                  <a:pt x="197" y="3119"/>
                </a:lnTo>
                <a:lnTo>
                  <a:pt x="155" y="3197"/>
                </a:lnTo>
                <a:lnTo>
                  <a:pt x="110" y="3272"/>
                </a:lnTo>
                <a:lnTo>
                  <a:pt x="62" y="3348"/>
                </a:lnTo>
                <a:lnTo>
                  <a:pt x="0" y="3414"/>
                </a:lnTo>
                <a:lnTo>
                  <a:pt x="48" y="3273"/>
                </a:lnTo>
                <a:lnTo>
                  <a:pt x="97" y="3130"/>
                </a:lnTo>
                <a:lnTo>
                  <a:pt x="146" y="2985"/>
                </a:lnTo>
                <a:lnTo>
                  <a:pt x="195" y="2839"/>
                </a:lnTo>
                <a:lnTo>
                  <a:pt x="243" y="2692"/>
                </a:lnTo>
                <a:lnTo>
                  <a:pt x="291" y="2543"/>
                </a:lnTo>
                <a:lnTo>
                  <a:pt x="315" y="2468"/>
                </a:lnTo>
                <a:lnTo>
                  <a:pt x="337" y="2392"/>
                </a:lnTo>
                <a:lnTo>
                  <a:pt x="360" y="2317"/>
                </a:lnTo>
                <a:lnTo>
                  <a:pt x="381" y="2241"/>
                </a:lnTo>
                <a:lnTo>
                  <a:pt x="402" y="2166"/>
                </a:lnTo>
                <a:lnTo>
                  <a:pt x="423" y="2090"/>
                </a:lnTo>
                <a:lnTo>
                  <a:pt x="442" y="2013"/>
                </a:lnTo>
                <a:lnTo>
                  <a:pt x="462" y="1938"/>
                </a:lnTo>
                <a:lnTo>
                  <a:pt x="480" y="1861"/>
                </a:lnTo>
                <a:lnTo>
                  <a:pt x="498" y="1785"/>
                </a:lnTo>
                <a:lnTo>
                  <a:pt x="514" y="1708"/>
                </a:lnTo>
                <a:lnTo>
                  <a:pt x="530" y="1630"/>
                </a:lnTo>
                <a:lnTo>
                  <a:pt x="544" y="1554"/>
                </a:lnTo>
                <a:lnTo>
                  <a:pt x="557" y="1477"/>
                </a:lnTo>
                <a:lnTo>
                  <a:pt x="570" y="1401"/>
                </a:lnTo>
                <a:lnTo>
                  <a:pt x="581" y="1323"/>
                </a:lnTo>
                <a:lnTo>
                  <a:pt x="591" y="1246"/>
                </a:lnTo>
                <a:lnTo>
                  <a:pt x="601" y="1169"/>
                </a:lnTo>
                <a:lnTo>
                  <a:pt x="608" y="1092"/>
                </a:lnTo>
                <a:lnTo>
                  <a:pt x="614" y="1015"/>
                </a:lnTo>
                <a:lnTo>
                  <a:pt x="621" y="997"/>
                </a:lnTo>
                <a:lnTo>
                  <a:pt x="626" y="979"/>
                </a:lnTo>
                <a:lnTo>
                  <a:pt x="632" y="961"/>
                </a:lnTo>
                <a:lnTo>
                  <a:pt x="635" y="942"/>
                </a:lnTo>
                <a:lnTo>
                  <a:pt x="638" y="923"/>
                </a:lnTo>
                <a:lnTo>
                  <a:pt x="641" y="904"/>
                </a:lnTo>
                <a:lnTo>
                  <a:pt x="642" y="883"/>
                </a:lnTo>
                <a:lnTo>
                  <a:pt x="644" y="862"/>
                </a:lnTo>
                <a:lnTo>
                  <a:pt x="644" y="821"/>
                </a:lnTo>
                <a:lnTo>
                  <a:pt x="644" y="779"/>
                </a:lnTo>
                <a:lnTo>
                  <a:pt x="643" y="734"/>
                </a:lnTo>
                <a:lnTo>
                  <a:pt x="642" y="691"/>
                </a:lnTo>
                <a:lnTo>
                  <a:pt x="642" y="646"/>
                </a:lnTo>
                <a:lnTo>
                  <a:pt x="642" y="601"/>
                </a:lnTo>
                <a:lnTo>
                  <a:pt x="643" y="578"/>
                </a:lnTo>
                <a:lnTo>
                  <a:pt x="645" y="556"/>
                </a:lnTo>
                <a:lnTo>
                  <a:pt x="647" y="534"/>
                </a:lnTo>
                <a:lnTo>
                  <a:pt x="649" y="511"/>
                </a:lnTo>
                <a:lnTo>
                  <a:pt x="653" y="489"/>
                </a:lnTo>
                <a:lnTo>
                  <a:pt x="657" y="467"/>
                </a:lnTo>
                <a:lnTo>
                  <a:pt x="662" y="445"/>
                </a:lnTo>
                <a:lnTo>
                  <a:pt x="670" y="423"/>
                </a:lnTo>
                <a:lnTo>
                  <a:pt x="677" y="401"/>
                </a:lnTo>
                <a:lnTo>
                  <a:pt x="685" y="379"/>
                </a:lnTo>
                <a:lnTo>
                  <a:pt x="695" y="358"/>
                </a:lnTo>
                <a:lnTo>
                  <a:pt x="706" y="337"/>
                </a:lnTo>
                <a:lnTo>
                  <a:pt x="740" y="0"/>
                </a:lnTo>
                <a:lnTo>
                  <a:pt x="751" y="6"/>
                </a:lnTo>
                <a:lnTo>
                  <a:pt x="760" y="11"/>
                </a:lnTo>
                <a:lnTo>
                  <a:pt x="769" y="15"/>
                </a:lnTo>
                <a:lnTo>
                  <a:pt x="778" y="17"/>
                </a:lnTo>
                <a:lnTo>
                  <a:pt x="793" y="20"/>
                </a:lnTo>
                <a:lnTo>
                  <a:pt x="808" y="22"/>
                </a:lnTo>
                <a:lnTo>
                  <a:pt x="814" y="23"/>
                </a:lnTo>
                <a:lnTo>
                  <a:pt x="820" y="25"/>
                </a:lnTo>
                <a:lnTo>
                  <a:pt x="826" y="28"/>
                </a:lnTo>
                <a:lnTo>
                  <a:pt x="832" y="32"/>
                </a:lnTo>
                <a:lnTo>
                  <a:pt x="837" y="38"/>
                </a:lnTo>
                <a:lnTo>
                  <a:pt x="844" y="45"/>
                </a:lnTo>
                <a:lnTo>
                  <a:pt x="850" y="55"/>
                </a:lnTo>
                <a:lnTo>
                  <a:pt x="856" y="67"/>
                </a:lnTo>
                <a:close/>
              </a:path>
            </a:pathLst>
          </a:custGeom>
          <a:solidFill>
            <a:srgbClr val="A9A78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309" name="Freeform 45"/>
          <p:cNvSpPr>
            <a:spLocks/>
          </p:cNvSpPr>
          <p:nvPr/>
        </p:nvSpPr>
        <p:spPr bwMode="auto">
          <a:xfrm>
            <a:off x="6611938" y="4005263"/>
            <a:ext cx="49212" cy="66675"/>
          </a:xfrm>
          <a:custGeom>
            <a:avLst/>
            <a:gdLst>
              <a:gd name="T0" fmla="*/ 2147483647 w 188"/>
              <a:gd name="T1" fmla="*/ 2147483647 h 298"/>
              <a:gd name="T2" fmla="*/ 2147483647 w 188"/>
              <a:gd name="T3" fmla="*/ 2147483647 h 298"/>
              <a:gd name="T4" fmla="*/ 2147483647 w 188"/>
              <a:gd name="T5" fmla="*/ 2147483647 h 298"/>
              <a:gd name="T6" fmla="*/ 2147483647 w 188"/>
              <a:gd name="T7" fmla="*/ 2147483647 h 298"/>
              <a:gd name="T8" fmla="*/ 0 w 188"/>
              <a:gd name="T9" fmla="*/ 2147483647 h 298"/>
              <a:gd name="T10" fmla="*/ 0 w 188"/>
              <a:gd name="T11" fmla="*/ 2147483647 h 298"/>
              <a:gd name="T12" fmla="*/ 0 w 188"/>
              <a:gd name="T13" fmla="*/ 2147483647 h 298"/>
              <a:gd name="T14" fmla="*/ 2147483647 w 188"/>
              <a:gd name="T15" fmla="*/ 2147483647 h 298"/>
              <a:gd name="T16" fmla="*/ 2147483647 w 188"/>
              <a:gd name="T17" fmla="*/ 2147483647 h 298"/>
              <a:gd name="T18" fmla="*/ 2147483647 w 188"/>
              <a:gd name="T19" fmla="*/ 2147483647 h 298"/>
              <a:gd name="T20" fmla="*/ 2147483647 w 188"/>
              <a:gd name="T21" fmla="*/ 2147483647 h 298"/>
              <a:gd name="T22" fmla="*/ 2147483647 w 188"/>
              <a:gd name="T23" fmla="*/ 2147483647 h 298"/>
              <a:gd name="T24" fmla="*/ 2147483647 w 188"/>
              <a:gd name="T25" fmla="*/ 2147483647 h 298"/>
              <a:gd name="T26" fmla="*/ 2147483647 w 188"/>
              <a:gd name="T27" fmla="*/ 2147483647 h 298"/>
              <a:gd name="T28" fmla="*/ 2147483647 w 188"/>
              <a:gd name="T29" fmla="*/ 2147483647 h 298"/>
              <a:gd name="T30" fmla="*/ 2147483647 w 188"/>
              <a:gd name="T31" fmla="*/ 2147483647 h 298"/>
              <a:gd name="T32" fmla="*/ 2147483647 w 188"/>
              <a:gd name="T33" fmla="*/ 2147483647 h 298"/>
              <a:gd name="T34" fmla="*/ 2147483647 w 188"/>
              <a:gd name="T35" fmla="*/ 2147483647 h 298"/>
              <a:gd name="T36" fmla="*/ 2147483647 w 188"/>
              <a:gd name="T37" fmla="*/ 2147483647 h 298"/>
              <a:gd name="T38" fmla="*/ 2147483647 w 188"/>
              <a:gd name="T39" fmla="*/ 2147483647 h 298"/>
              <a:gd name="T40" fmla="*/ 2147483647 w 188"/>
              <a:gd name="T41" fmla="*/ 2147483647 h 298"/>
              <a:gd name="T42" fmla="*/ 2147483647 w 188"/>
              <a:gd name="T43" fmla="*/ 2147483647 h 298"/>
              <a:gd name="T44" fmla="*/ 2147483647 w 188"/>
              <a:gd name="T45" fmla="*/ 0 h 298"/>
              <a:gd name="T46" fmla="*/ 2147483647 w 188"/>
              <a:gd name="T47" fmla="*/ 2147483647 h 298"/>
              <a:gd name="T48" fmla="*/ 2147483647 w 188"/>
              <a:gd name="T49" fmla="*/ 2147483647 h 298"/>
              <a:gd name="T50" fmla="*/ 2147483647 w 188"/>
              <a:gd name="T51" fmla="*/ 2147483647 h 298"/>
              <a:gd name="T52" fmla="*/ 2147483647 w 188"/>
              <a:gd name="T53" fmla="*/ 2147483647 h 298"/>
              <a:gd name="T54" fmla="*/ 2147483647 w 188"/>
              <a:gd name="T55" fmla="*/ 2147483647 h 298"/>
              <a:gd name="T56" fmla="*/ 2147483647 w 188"/>
              <a:gd name="T57" fmla="*/ 2147483647 h 298"/>
              <a:gd name="T58" fmla="*/ 2147483647 w 188"/>
              <a:gd name="T59" fmla="*/ 2147483647 h 298"/>
              <a:gd name="T60" fmla="*/ 2147483647 w 188"/>
              <a:gd name="T61" fmla="*/ 2147483647 h 298"/>
              <a:gd name="T62" fmla="*/ 2147483647 w 188"/>
              <a:gd name="T63" fmla="*/ 2147483647 h 298"/>
              <a:gd name="T64" fmla="*/ 2147483647 w 188"/>
              <a:gd name="T65" fmla="*/ 2147483647 h 298"/>
              <a:gd name="T66" fmla="*/ 2147483647 w 188"/>
              <a:gd name="T67" fmla="*/ 2147483647 h 298"/>
              <a:gd name="T68" fmla="*/ 2147483647 w 188"/>
              <a:gd name="T69" fmla="*/ 2147483647 h 298"/>
              <a:gd name="T70" fmla="*/ 2147483647 w 188"/>
              <a:gd name="T71" fmla="*/ 2147483647 h 298"/>
              <a:gd name="T72" fmla="*/ 2147483647 w 188"/>
              <a:gd name="T73" fmla="*/ 2147483647 h 298"/>
              <a:gd name="T74" fmla="*/ 2147483647 w 188"/>
              <a:gd name="T75" fmla="*/ 2147483647 h 298"/>
              <a:gd name="T76" fmla="*/ 2147483647 w 188"/>
              <a:gd name="T77" fmla="*/ 2147483647 h 298"/>
              <a:gd name="T78" fmla="*/ 2147483647 w 188"/>
              <a:gd name="T79" fmla="*/ 2147483647 h 298"/>
              <a:gd name="T80" fmla="*/ 2147483647 w 188"/>
              <a:gd name="T81" fmla="*/ 2147483647 h 298"/>
              <a:gd name="T82" fmla="*/ 2147483647 w 188"/>
              <a:gd name="T83" fmla="*/ 2147483647 h 298"/>
              <a:gd name="T84" fmla="*/ 2147483647 w 188"/>
              <a:gd name="T85" fmla="*/ 2147483647 h 298"/>
              <a:gd name="T86" fmla="*/ 2147483647 w 188"/>
              <a:gd name="T87" fmla="*/ 2147483647 h 298"/>
              <a:gd name="T88" fmla="*/ 2147483647 w 188"/>
              <a:gd name="T89" fmla="*/ 2147483647 h 298"/>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88"/>
              <a:gd name="T136" fmla="*/ 0 h 298"/>
              <a:gd name="T137" fmla="*/ 188 w 188"/>
              <a:gd name="T138" fmla="*/ 298 h 298"/>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88" h="298">
                <a:moveTo>
                  <a:pt x="15" y="298"/>
                </a:moveTo>
                <a:lnTo>
                  <a:pt x="10" y="289"/>
                </a:lnTo>
                <a:lnTo>
                  <a:pt x="6" y="280"/>
                </a:lnTo>
                <a:lnTo>
                  <a:pt x="2" y="271"/>
                </a:lnTo>
                <a:lnTo>
                  <a:pt x="0" y="262"/>
                </a:lnTo>
                <a:lnTo>
                  <a:pt x="0" y="253"/>
                </a:lnTo>
                <a:lnTo>
                  <a:pt x="0" y="244"/>
                </a:lnTo>
                <a:lnTo>
                  <a:pt x="1" y="234"/>
                </a:lnTo>
                <a:lnTo>
                  <a:pt x="3" y="225"/>
                </a:lnTo>
                <a:lnTo>
                  <a:pt x="7" y="215"/>
                </a:lnTo>
                <a:lnTo>
                  <a:pt x="11" y="205"/>
                </a:lnTo>
                <a:lnTo>
                  <a:pt x="15" y="195"/>
                </a:lnTo>
                <a:lnTo>
                  <a:pt x="20" y="186"/>
                </a:lnTo>
                <a:lnTo>
                  <a:pt x="31" y="166"/>
                </a:lnTo>
                <a:lnTo>
                  <a:pt x="46" y="147"/>
                </a:lnTo>
                <a:lnTo>
                  <a:pt x="61" y="128"/>
                </a:lnTo>
                <a:lnTo>
                  <a:pt x="78" y="109"/>
                </a:lnTo>
                <a:lnTo>
                  <a:pt x="95" y="90"/>
                </a:lnTo>
                <a:lnTo>
                  <a:pt x="113" y="71"/>
                </a:lnTo>
                <a:lnTo>
                  <a:pt x="129" y="52"/>
                </a:lnTo>
                <a:lnTo>
                  <a:pt x="146" y="34"/>
                </a:lnTo>
                <a:lnTo>
                  <a:pt x="161" y="17"/>
                </a:lnTo>
                <a:lnTo>
                  <a:pt x="174" y="0"/>
                </a:lnTo>
                <a:lnTo>
                  <a:pt x="181" y="9"/>
                </a:lnTo>
                <a:lnTo>
                  <a:pt x="185" y="18"/>
                </a:lnTo>
                <a:lnTo>
                  <a:pt x="187" y="28"/>
                </a:lnTo>
                <a:lnTo>
                  <a:pt x="188" y="37"/>
                </a:lnTo>
                <a:lnTo>
                  <a:pt x="188" y="46"/>
                </a:lnTo>
                <a:lnTo>
                  <a:pt x="187" y="55"/>
                </a:lnTo>
                <a:lnTo>
                  <a:pt x="185" y="65"/>
                </a:lnTo>
                <a:lnTo>
                  <a:pt x="182" y="74"/>
                </a:lnTo>
                <a:lnTo>
                  <a:pt x="177" y="83"/>
                </a:lnTo>
                <a:lnTo>
                  <a:pt x="172" y="94"/>
                </a:lnTo>
                <a:lnTo>
                  <a:pt x="166" y="103"/>
                </a:lnTo>
                <a:lnTo>
                  <a:pt x="160" y="112"/>
                </a:lnTo>
                <a:lnTo>
                  <a:pt x="146" y="131"/>
                </a:lnTo>
                <a:lnTo>
                  <a:pt x="129" y="149"/>
                </a:lnTo>
                <a:lnTo>
                  <a:pt x="94" y="186"/>
                </a:lnTo>
                <a:lnTo>
                  <a:pt x="59" y="224"/>
                </a:lnTo>
                <a:lnTo>
                  <a:pt x="45" y="243"/>
                </a:lnTo>
                <a:lnTo>
                  <a:pt x="31" y="261"/>
                </a:lnTo>
                <a:lnTo>
                  <a:pt x="26" y="270"/>
                </a:lnTo>
                <a:lnTo>
                  <a:pt x="21" y="280"/>
                </a:lnTo>
                <a:lnTo>
                  <a:pt x="18" y="289"/>
                </a:lnTo>
                <a:lnTo>
                  <a:pt x="15" y="29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310" name="Freeform 46"/>
          <p:cNvSpPr>
            <a:spLocks/>
          </p:cNvSpPr>
          <p:nvPr/>
        </p:nvSpPr>
        <p:spPr bwMode="auto">
          <a:xfrm>
            <a:off x="6380163" y="4011613"/>
            <a:ext cx="71437" cy="53975"/>
          </a:xfrm>
          <a:custGeom>
            <a:avLst/>
            <a:gdLst>
              <a:gd name="T0" fmla="*/ 2147483647 w 272"/>
              <a:gd name="T1" fmla="*/ 2147483647 h 239"/>
              <a:gd name="T2" fmla="*/ 2147483647 w 272"/>
              <a:gd name="T3" fmla="*/ 2147483647 h 239"/>
              <a:gd name="T4" fmla="*/ 2147483647 w 272"/>
              <a:gd name="T5" fmla="*/ 2147483647 h 239"/>
              <a:gd name="T6" fmla="*/ 2147483647 w 272"/>
              <a:gd name="T7" fmla="*/ 2147483647 h 239"/>
              <a:gd name="T8" fmla="*/ 2147483647 w 272"/>
              <a:gd name="T9" fmla="*/ 2147483647 h 239"/>
              <a:gd name="T10" fmla="*/ 2147483647 w 272"/>
              <a:gd name="T11" fmla="*/ 2147483647 h 239"/>
              <a:gd name="T12" fmla="*/ 2147483647 w 272"/>
              <a:gd name="T13" fmla="*/ 2147483647 h 239"/>
              <a:gd name="T14" fmla="*/ 2147483647 w 272"/>
              <a:gd name="T15" fmla="*/ 2147483647 h 239"/>
              <a:gd name="T16" fmla="*/ 2147483647 w 272"/>
              <a:gd name="T17" fmla="*/ 2147483647 h 239"/>
              <a:gd name="T18" fmla="*/ 2147483647 w 272"/>
              <a:gd name="T19" fmla="*/ 2147483647 h 239"/>
              <a:gd name="T20" fmla="*/ 2147483647 w 272"/>
              <a:gd name="T21" fmla="*/ 2147483647 h 239"/>
              <a:gd name="T22" fmla="*/ 2147483647 w 272"/>
              <a:gd name="T23" fmla="*/ 2147483647 h 239"/>
              <a:gd name="T24" fmla="*/ 2147483647 w 272"/>
              <a:gd name="T25" fmla="*/ 2147483647 h 239"/>
              <a:gd name="T26" fmla="*/ 2147483647 w 272"/>
              <a:gd name="T27" fmla="*/ 2147483647 h 239"/>
              <a:gd name="T28" fmla="*/ 2147483647 w 272"/>
              <a:gd name="T29" fmla="*/ 2147483647 h 239"/>
              <a:gd name="T30" fmla="*/ 2147483647 w 272"/>
              <a:gd name="T31" fmla="*/ 2147483647 h 239"/>
              <a:gd name="T32" fmla="*/ 2147483647 w 272"/>
              <a:gd name="T33" fmla="*/ 2147483647 h 239"/>
              <a:gd name="T34" fmla="*/ 2147483647 w 272"/>
              <a:gd name="T35" fmla="*/ 2147483647 h 239"/>
              <a:gd name="T36" fmla="*/ 2147483647 w 272"/>
              <a:gd name="T37" fmla="*/ 2147483647 h 239"/>
              <a:gd name="T38" fmla="*/ 2147483647 w 272"/>
              <a:gd name="T39" fmla="*/ 2147483647 h 239"/>
              <a:gd name="T40" fmla="*/ 2147483647 w 272"/>
              <a:gd name="T41" fmla="*/ 2147483647 h 239"/>
              <a:gd name="T42" fmla="*/ 2147483647 w 272"/>
              <a:gd name="T43" fmla="*/ 2147483647 h 239"/>
              <a:gd name="T44" fmla="*/ 2147483647 w 272"/>
              <a:gd name="T45" fmla="*/ 2147483647 h 239"/>
              <a:gd name="T46" fmla="*/ 2147483647 w 272"/>
              <a:gd name="T47" fmla="*/ 2147483647 h 239"/>
              <a:gd name="T48" fmla="*/ 2147483647 w 272"/>
              <a:gd name="T49" fmla="*/ 2147483647 h 239"/>
              <a:gd name="T50" fmla="*/ 2147483647 w 272"/>
              <a:gd name="T51" fmla="*/ 2147483647 h 239"/>
              <a:gd name="T52" fmla="*/ 2147483647 w 272"/>
              <a:gd name="T53" fmla="*/ 2147483647 h 239"/>
              <a:gd name="T54" fmla="*/ 2147483647 w 272"/>
              <a:gd name="T55" fmla="*/ 2147483647 h 239"/>
              <a:gd name="T56" fmla="*/ 2147483647 w 272"/>
              <a:gd name="T57" fmla="*/ 2147483647 h 239"/>
              <a:gd name="T58" fmla="*/ 2147483647 w 272"/>
              <a:gd name="T59" fmla="*/ 2147483647 h 239"/>
              <a:gd name="T60" fmla="*/ 2147483647 w 272"/>
              <a:gd name="T61" fmla="*/ 2147483647 h 239"/>
              <a:gd name="T62" fmla="*/ 2147483647 w 272"/>
              <a:gd name="T63" fmla="*/ 2147483647 h 239"/>
              <a:gd name="T64" fmla="*/ 2147483647 w 272"/>
              <a:gd name="T65" fmla="*/ 2147483647 h 239"/>
              <a:gd name="T66" fmla="*/ 2147483647 w 272"/>
              <a:gd name="T67" fmla="*/ 0 h 239"/>
              <a:gd name="T68" fmla="*/ 2147483647 w 272"/>
              <a:gd name="T69" fmla="*/ 2147483647 h 239"/>
              <a:gd name="T70" fmla="*/ 2147483647 w 272"/>
              <a:gd name="T71" fmla="*/ 2147483647 h 239"/>
              <a:gd name="T72" fmla="*/ 2147483647 w 272"/>
              <a:gd name="T73" fmla="*/ 2147483647 h 239"/>
              <a:gd name="T74" fmla="*/ 2147483647 w 272"/>
              <a:gd name="T75" fmla="*/ 2147483647 h 239"/>
              <a:gd name="T76" fmla="*/ 2147483647 w 272"/>
              <a:gd name="T77" fmla="*/ 2147483647 h 239"/>
              <a:gd name="T78" fmla="*/ 2147483647 w 272"/>
              <a:gd name="T79" fmla="*/ 2147483647 h 239"/>
              <a:gd name="T80" fmla="*/ 2147483647 w 272"/>
              <a:gd name="T81" fmla="*/ 2147483647 h 239"/>
              <a:gd name="T82" fmla="*/ 2147483647 w 272"/>
              <a:gd name="T83" fmla="*/ 2147483647 h 23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72"/>
              <a:gd name="T127" fmla="*/ 0 h 239"/>
              <a:gd name="T128" fmla="*/ 272 w 272"/>
              <a:gd name="T129" fmla="*/ 239 h 23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72" h="239">
                <a:moveTo>
                  <a:pt x="102" y="175"/>
                </a:moveTo>
                <a:lnTo>
                  <a:pt x="112" y="171"/>
                </a:lnTo>
                <a:lnTo>
                  <a:pt x="121" y="165"/>
                </a:lnTo>
                <a:lnTo>
                  <a:pt x="129" y="159"/>
                </a:lnTo>
                <a:lnTo>
                  <a:pt x="138" y="152"/>
                </a:lnTo>
                <a:lnTo>
                  <a:pt x="157" y="137"/>
                </a:lnTo>
                <a:lnTo>
                  <a:pt x="175" y="123"/>
                </a:lnTo>
                <a:lnTo>
                  <a:pt x="185" y="118"/>
                </a:lnTo>
                <a:lnTo>
                  <a:pt x="195" y="113"/>
                </a:lnTo>
                <a:lnTo>
                  <a:pt x="205" y="110"/>
                </a:lnTo>
                <a:lnTo>
                  <a:pt x="216" y="109"/>
                </a:lnTo>
                <a:lnTo>
                  <a:pt x="221" y="109"/>
                </a:lnTo>
                <a:lnTo>
                  <a:pt x="227" y="110"/>
                </a:lnTo>
                <a:lnTo>
                  <a:pt x="232" y="111"/>
                </a:lnTo>
                <a:lnTo>
                  <a:pt x="238" y="113"/>
                </a:lnTo>
                <a:lnTo>
                  <a:pt x="243" y="116"/>
                </a:lnTo>
                <a:lnTo>
                  <a:pt x="250" y="119"/>
                </a:lnTo>
                <a:lnTo>
                  <a:pt x="256" y="123"/>
                </a:lnTo>
                <a:lnTo>
                  <a:pt x="262" y="128"/>
                </a:lnTo>
                <a:lnTo>
                  <a:pt x="266" y="136"/>
                </a:lnTo>
                <a:lnTo>
                  <a:pt x="269" y="142"/>
                </a:lnTo>
                <a:lnTo>
                  <a:pt x="270" y="148"/>
                </a:lnTo>
                <a:lnTo>
                  <a:pt x="271" y="153"/>
                </a:lnTo>
                <a:lnTo>
                  <a:pt x="272" y="158"/>
                </a:lnTo>
                <a:lnTo>
                  <a:pt x="271" y="162"/>
                </a:lnTo>
                <a:lnTo>
                  <a:pt x="270" y="165"/>
                </a:lnTo>
                <a:lnTo>
                  <a:pt x="269" y="168"/>
                </a:lnTo>
                <a:lnTo>
                  <a:pt x="267" y="170"/>
                </a:lnTo>
                <a:lnTo>
                  <a:pt x="264" y="172"/>
                </a:lnTo>
                <a:lnTo>
                  <a:pt x="261" y="174"/>
                </a:lnTo>
                <a:lnTo>
                  <a:pt x="257" y="175"/>
                </a:lnTo>
                <a:lnTo>
                  <a:pt x="249" y="176"/>
                </a:lnTo>
                <a:lnTo>
                  <a:pt x="239" y="176"/>
                </a:lnTo>
                <a:lnTo>
                  <a:pt x="219" y="176"/>
                </a:lnTo>
                <a:lnTo>
                  <a:pt x="197" y="176"/>
                </a:lnTo>
                <a:lnTo>
                  <a:pt x="187" y="177"/>
                </a:lnTo>
                <a:lnTo>
                  <a:pt x="179" y="179"/>
                </a:lnTo>
                <a:lnTo>
                  <a:pt x="174" y="181"/>
                </a:lnTo>
                <a:lnTo>
                  <a:pt x="171" y="183"/>
                </a:lnTo>
                <a:lnTo>
                  <a:pt x="168" y="187"/>
                </a:lnTo>
                <a:lnTo>
                  <a:pt x="165" y="190"/>
                </a:lnTo>
                <a:lnTo>
                  <a:pt x="160" y="185"/>
                </a:lnTo>
                <a:lnTo>
                  <a:pt x="154" y="180"/>
                </a:lnTo>
                <a:lnTo>
                  <a:pt x="149" y="178"/>
                </a:lnTo>
                <a:lnTo>
                  <a:pt x="143" y="177"/>
                </a:lnTo>
                <a:lnTo>
                  <a:pt x="137" y="176"/>
                </a:lnTo>
                <a:lnTo>
                  <a:pt x="132" y="177"/>
                </a:lnTo>
                <a:lnTo>
                  <a:pt x="127" y="178"/>
                </a:lnTo>
                <a:lnTo>
                  <a:pt x="122" y="180"/>
                </a:lnTo>
                <a:lnTo>
                  <a:pt x="112" y="187"/>
                </a:lnTo>
                <a:lnTo>
                  <a:pt x="102" y="195"/>
                </a:lnTo>
                <a:lnTo>
                  <a:pt x="93" y="204"/>
                </a:lnTo>
                <a:lnTo>
                  <a:pt x="83" y="214"/>
                </a:lnTo>
                <a:lnTo>
                  <a:pt x="74" y="223"/>
                </a:lnTo>
                <a:lnTo>
                  <a:pt x="64" y="230"/>
                </a:lnTo>
                <a:lnTo>
                  <a:pt x="59" y="234"/>
                </a:lnTo>
                <a:lnTo>
                  <a:pt x="54" y="236"/>
                </a:lnTo>
                <a:lnTo>
                  <a:pt x="49" y="238"/>
                </a:lnTo>
                <a:lnTo>
                  <a:pt x="45" y="239"/>
                </a:lnTo>
                <a:lnTo>
                  <a:pt x="40" y="239"/>
                </a:lnTo>
                <a:lnTo>
                  <a:pt x="34" y="239"/>
                </a:lnTo>
                <a:lnTo>
                  <a:pt x="29" y="237"/>
                </a:lnTo>
                <a:lnTo>
                  <a:pt x="23" y="234"/>
                </a:lnTo>
                <a:lnTo>
                  <a:pt x="18" y="230"/>
                </a:lnTo>
                <a:lnTo>
                  <a:pt x="13" y="224"/>
                </a:lnTo>
                <a:lnTo>
                  <a:pt x="7" y="218"/>
                </a:lnTo>
                <a:lnTo>
                  <a:pt x="0" y="209"/>
                </a:lnTo>
                <a:lnTo>
                  <a:pt x="165" y="0"/>
                </a:lnTo>
                <a:lnTo>
                  <a:pt x="160" y="11"/>
                </a:lnTo>
                <a:lnTo>
                  <a:pt x="155" y="21"/>
                </a:lnTo>
                <a:lnTo>
                  <a:pt x="148" y="32"/>
                </a:lnTo>
                <a:lnTo>
                  <a:pt x="140" y="43"/>
                </a:lnTo>
                <a:lnTo>
                  <a:pt x="126" y="66"/>
                </a:lnTo>
                <a:lnTo>
                  <a:pt x="113" y="88"/>
                </a:lnTo>
                <a:lnTo>
                  <a:pt x="106" y="99"/>
                </a:lnTo>
                <a:lnTo>
                  <a:pt x="101" y="110"/>
                </a:lnTo>
                <a:lnTo>
                  <a:pt x="97" y="121"/>
                </a:lnTo>
                <a:lnTo>
                  <a:pt x="95" y="132"/>
                </a:lnTo>
                <a:lnTo>
                  <a:pt x="94" y="143"/>
                </a:lnTo>
                <a:lnTo>
                  <a:pt x="94" y="154"/>
                </a:lnTo>
                <a:lnTo>
                  <a:pt x="95" y="159"/>
                </a:lnTo>
                <a:lnTo>
                  <a:pt x="97" y="164"/>
                </a:lnTo>
                <a:lnTo>
                  <a:pt x="99" y="170"/>
                </a:lnTo>
                <a:lnTo>
                  <a:pt x="102" y="175"/>
                </a:lnTo>
                <a:close/>
              </a:path>
            </a:pathLst>
          </a:custGeom>
          <a:solidFill>
            <a:srgbClr val="5A8F5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311" name="Freeform 47"/>
          <p:cNvSpPr>
            <a:spLocks/>
          </p:cNvSpPr>
          <p:nvPr/>
        </p:nvSpPr>
        <p:spPr bwMode="auto">
          <a:xfrm>
            <a:off x="6645275" y="4051300"/>
            <a:ext cx="25400" cy="28575"/>
          </a:xfrm>
          <a:custGeom>
            <a:avLst/>
            <a:gdLst>
              <a:gd name="T0" fmla="*/ 2147483647 w 99"/>
              <a:gd name="T1" fmla="*/ 2147483647 h 129"/>
              <a:gd name="T2" fmla="*/ 2147483647 w 99"/>
              <a:gd name="T3" fmla="*/ 2147483647 h 129"/>
              <a:gd name="T4" fmla="*/ 2147483647 w 99"/>
              <a:gd name="T5" fmla="*/ 2147483647 h 129"/>
              <a:gd name="T6" fmla="*/ 2147483647 w 99"/>
              <a:gd name="T7" fmla="*/ 2147483647 h 129"/>
              <a:gd name="T8" fmla="*/ 2147483647 w 99"/>
              <a:gd name="T9" fmla="*/ 2147483647 h 129"/>
              <a:gd name="T10" fmla="*/ 2147483647 w 99"/>
              <a:gd name="T11" fmla="*/ 2147483647 h 129"/>
              <a:gd name="T12" fmla="*/ 2147483647 w 99"/>
              <a:gd name="T13" fmla="*/ 2147483647 h 129"/>
              <a:gd name="T14" fmla="*/ 2147483647 w 99"/>
              <a:gd name="T15" fmla="*/ 2147483647 h 129"/>
              <a:gd name="T16" fmla="*/ 2147483647 w 99"/>
              <a:gd name="T17" fmla="*/ 2147483647 h 129"/>
              <a:gd name="T18" fmla="*/ 2147483647 w 99"/>
              <a:gd name="T19" fmla="*/ 2147483647 h 129"/>
              <a:gd name="T20" fmla="*/ 2147483647 w 99"/>
              <a:gd name="T21" fmla="*/ 2147483647 h 129"/>
              <a:gd name="T22" fmla="*/ 2147483647 w 99"/>
              <a:gd name="T23" fmla="*/ 2147483647 h 129"/>
              <a:gd name="T24" fmla="*/ 0 w 99"/>
              <a:gd name="T25" fmla="*/ 2147483647 h 129"/>
              <a:gd name="T26" fmla="*/ 0 w 99"/>
              <a:gd name="T27" fmla="*/ 2147483647 h 129"/>
              <a:gd name="T28" fmla="*/ 2147483647 w 99"/>
              <a:gd name="T29" fmla="*/ 2147483647 h 129"/>
              <a:gd name="T30" fmla="*/ 2147483647 w 99"/>
              <a:gd name="T31" fmla="*/ 2147483647 h 129"/>
              <a:gd name="T32" fmla="*/ 2147483647 w 99"/>
              <a:gd name="T33" fmla="*/ 2147483647 h 129"/>
              <a:gd name="T34" fmla="*/ 2147483647 w 99"/>
              <a:gd name="T35" fmla="*/ 2147483647 h 129"/>
              <a:gd name="T36" fmla="*/ 2147483647 w 99"/>
              <a:gd name="T37" fmla="*/ 2147483647 h 129"/>
              <a:gd name="T38" fmla="*/ 2147483647 w 99"/>
              <a:gd name="T39" fmla="*/ 2147483647 h 129"/>
              <a:gd name="T40" fmla="*/ 2147483647 w 99"/>
              <a:gd name="T41" fmla="*/ 2147483647 h 129"/>
              <a:gd name="T42" fmla="*/ 2147483647 w 99"/>
              <a:gd name="T43" fmla="*/ 2147483647 h 129"/>
              <a:gd name="T44" fmla="*/ 2147483647 w 99"/>
              <a:gd name="T45" fmla="*/ 0 h 129"/>
              <a:gd name="T46" fmla="*/ 2147483647 w 99"/>
              <a:gd name="T47" fmla="*/ 2147483647 h 129"/>
              <a:gd name="T48" fmla="*/ 2147483647 w 99"/>
              <a:gd name="T49" fmla="*/ 2147483647 h 129"/>
              <a:gd name="T50" fmla="*/ 2147483647 w 99"/>
              <a:gd name="T51" fmla="*/ 2147483647 h 129"/>
              <a:gd name="T52" fmla="*/ 2147483647 w 99"/>
              <a:gd name="T53" fmla="*/ 2147483647 h 129"/>
              <a:gd name="T54" fmla="*/ 2147483647 w 99"/>
              <a:gd name="T55" fmla="*/ 2147483647 h 129"/>
              <a:gd name="T56" fmla="*/ 2147483647 w 99"/>
              <a:gd name="T57" fmla="*/ 2147483647 h 129"/>
              <a:gd name="T58" fmla="*/ 2147483647 w 99"/>
              <a:gd name="T59" fmla="*/ 2147483647 h 129"/>
              <a:gd name="T60" fmla="*/ 2147483647 w 99"/>
              <a:gd name="T61" fmla="*/ 2147483647 h 129"/>
              <a:gd name="T62" fmla="*/ 2147483647 w 99"/>
              <a:gd name="T63" fmla="*/ 2147483647 h 129"/>
              <a:gd name="T64" fmla="*/ 2147483647 w 99"/>
              <a:gd name="T65" fmla="*/ 2147483647 h 129"/>
              <a:gd name="T66" fmla="*/ 2147483647 w 99"/>
              <a:gd name="T67" fmla="*/ 2147483647 h 129"/>
              <a:gd name="T68" fmla="*/ 2147483647 w 99"/>
              <a:gd name="T69" fmla="*/ 2147483647 h 129"/>
              <a:gd name="T70" fmla="*/ 2147483647 w 99"/>
              <a:gd name="T71" fmla="*/ 2147483647 h 129"/>
              <a:gd name="T72" fmla="*/ 2147483647 w 99"/>
              <a:gd name="T73" fmla="*/ 2147483647 h 129"/>
              <a:gd name="T74" fmla="*/ 2147483647 w 99"/>
              <a:gd name="T75" fmla="*/ 2147483647 h 129"/>
              <a:gd name="T76" fmla="*/ 2147483647 w 99"/>
              <a:gd name="T77" fmla="*/ 2147483647 h 12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99"/>
              <a:gd name="T118" fmla="*/ 0 h 129"/>
              <a:gd name="T119" fmla="*/ 99 w 99"/>
              <a:gd name="T120" fmla="*/ 129 h 129"/>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99" h="129">
                <a:moveTo>
                  <a:pt x="96" y="95"/>
                </a:moveTo>
                <a:lnTo>
                  <a:pt x="86" y="104"/>
                </a:lnTo>
                <a:lnTo>
                  <a:pt x="77" y="111"/>
                </a:lnTo>
                <a:lnTo>
                  <a:pt x="68" y="117"/>
                </a:lnTo>
                <a:lnTo>
                  <a:pt x="59" y="122"/>
                </a:lnTo>
                <a:lnTo>
                  <a:pt x="48" y="126"/>
                </a:lnTo>
                <a:lnTo>
                  <a:pt x="37" y="128"/>
                </a:lnTo>
                <a:lnTo>
                  <a:pt x="26" y="129"/>
                </a:lnTo>
                <a:lnTo>
                  <a:pt x="13" y="128"/>
                </a:lnTo>
                <a:lnTo>
                  <a:pt x="8" y="119"/>
                </a:lnTo>
                <a:lnTo>
                  <a:pt x="4" y="111"/>
                </a:lnTo>
                <a:lnTo>
                  <a:pt x="1" y="102"/>
                </a:lnTo>
                <a:lnTo>
                  <a:pt x="0" y="93"/>
                </a:lnTo>
                <a:lnTo>
                  <a:pt x="0" y="84"/>
                </a:lnTo>
                <a:lnTo>
                  <a:pt x="1" y="76"/>
                </a:lnTo>
                <a:lnTo>
                  <a:pt x="2" y="68"/>
                </a:lnTo>
                <a:lnTo>
                  <a:pt x="5" y="59"/>
                </a:lnTo>
                <a:lnTo>
                  <a:pt x="8" y="51"/>
                </a:lnTo>
                <a:lnTo>
                  <a:pt x="13" y="43"/>
                </a:lnTo>
                <a:lnTo>
                  <a:pt x="17" y="36"/>
                </a:lnTo>
                <a:lnTo>
                  <a:pt x="24" y="28"/>
                </a:lnTo>
                <a:lnTo>
                  <a:pt x="35" y="14"/>
                </a:lnTo>
                <a:lnTo>
                  <a:pt x="47" y="0"/>
                </a:lnTo>
                <a:lnTo>
                  <a:pt x="55" y="1"/>
                </a:lnTo>
                <a:lnTo>
                  <a:pt x="61" y="4"/>
                </a:lnTo>
                <a:lnTo>
                  <a:pt x="67" y="7"/>
                </a:lnTo>
                <a:lnTo>
                  <a:pt x="73" y="12"/>
                </a:lnTo>
                <a:lnTo>
                  <a:pt x="78" y="17"/>
                </a:lnTo>
                <a:lnTo>
                  <a:pt x="82" y="22"/>
                </a:lnTo>
                <a:lnTo>
                  <a:pt x="86" y="28"/>
                </a:lnTo>
                <a:lnTo>
                  <a:pt x="90" y="34"/>
                </a:lnTo>
                <a:lnTo>
                  <a:pt x="93" y="41"/>
                </a:lnTo>
                <a:lnTo>
                  <a:pt x="95" y="48"/>
                </a:lnTo>
                <a:lnTo>
                  <a:pt x="97" y="56"/>
                </a:lnTo>
                <a:lnTo>
                  <a:pt x="98" y="63"/>
                </a:lnTo>
                <a:lnTo>
                  <a:pt x="99" y="71"/>
                </a:lnTo>
                <a:lnTo>
                  <a:pt x="98" y="79"/>
                </a:lnTo>
                <a:lnTo>
                  <a:pt x="98" y="87"/>
                </a:lnTo>
                <a:lnTo>
                  <a:pt x="96" y="95"/>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312" name="Freeform 48"/>
          <p:cNvSpPr>
            <a:spLocks/>
          </p:cNvSpPr>
          <p:nvPr/>
        </p:nvSpPr>
        <p:spPr bwMode="auto">
          <a:xfrm>
            <a:off x="6286500" y="4083050"/>
            <a:ext cx="73025" cy="125413"/>
          </a:xfrm>
          <a:custGeom>
            <a:avLst/>
            <a:gdLst>
              <a:gd name="T0" fmla="*/ 2147483647 w 276"/>
              <a:gd name="T1" fmla="*/ 2147483647 h 554"/>
              <a:gd name="T2" fmla="*/ 2147483647 w 276"/>
              <a:gd name="T3" fmla="*/ 2147483647 h 554"/>
              <a:gd name="T4" fmla="*/ 2147483647 w 276"/>
              <a:gd name="T5" fmla="*/ 2147483647 h 554"/>
              <a:gd name="T6" fmla="*/ 2147483647 w 276"/>
              <a:gd name="T7" fmla="*/ 2147483647 h 554"/>
              <a:gd name="T8" fmla="*/ 2147483647 w 276"/>
              <a:gd name="T9" fmla="*/ 2147483647 h 554"/>
              <a:gd name="T10" fmla="*/ 2147483647 w 276"/>
              <a:gd name="T11" fmla="*/ 2147483647 h 554"/>
              <a:gd name="T12" fmla="*/ 2147483647 w 276"/>
              <a:gd name="T13" fmla="*/ 2147483647 h 554"/>
              <a:gd name="T14" fmla="*/ 2147483647 w 276"/>
              <a:gd name="T15" fmla="*/ 2147483647 h 554"/>
              <a:gd name="T16" fmla="*/ 2147483647 w 276"/>
              <a:gd name="T17" fmla="*/ 2147483647 h 554"/>
              <a:gd name="T18" fmla="*/ 2147483647 w 276"/>
              <a:gd name="T19" fmla="*/ 2147483647 h 554"/>
              <a:gd name="T20" fmla="*/ 2147483647 w 276"/>
              <a:gd name="T21" fmla="*/ 2147483647 h 554"/>
              <a:gd name="T22" fmla="*/ 2147483647 w 276"/>
              <a:gd name="T23" fmla="*/ 2147483647 h 554"/>
              <a:gd name="T24" fmla="*/ 2147483647 w 276"/>
              <a:gd name="T25" fmla="*/ 2147483647 h 554"/>
              <a:gd name="T26" fmla="*/ 0 w 276"/>
              <a:gd name="T27" fmla="*/ 2147483647 h 554"/>
              <a:gd name="T28" fmla="*/ 2147483647 w 276"/>
              <a:gd name="T29" fmla="*/ 2147483647 h 554"/>
              <a:gd name="T30" fmla="*/ 2147483647 w 276"/>
              <a:gd name="T31" fmla="*/ 2147483647 h 554"/>
              <a:gd name="T32" fmla="*/ 2147483647 w 276"/>
              <a:gd name="T33" fmla="*/ 2147483647 h 554"/>
              <a:gd name="T34" fmla="*/ 2147483647 w 276"/>
              <a:gd name="T35" fmla="*/ 2147483647 h 554"/>
              <a:gd name="T36" fmla="*/ 2147483647 w 276"/>
              <a:gd name="T37" fmla="*/ 2147483647 h 554"/>
              <a:gd name="T38" fmla="*/ 2147483647 w 276"/>
              <a:gd name="T39" fmla="*/ 2147483647 h 554"/>
              <a:gd name="T40" fmla="*/ 2147483647 w 276"/>
              <a:gd name="T41" fmla="*/ 2147483647 h 554"/>
              <a:gd name="T42" fmla="*/ 2147483647 w 276"/>
              <a:gd name="T43" fmla="*/ 2147483647 h 554"/>
              <a:gd name="T44" fmla="*/ 2147483647 w 276"/>
              <a:gd name="T45" fmla="*/ 2147483647 h 554"/>
              <a:gd name="T46" fmla="*/ 2147483647 w 276"/>
              <a:gd name="T47" fmla="*/ 2147483647 h 554"/>
              <a:gd name="T48" fmla="*/ 2147483647 w 276"/>
              <a:gd name="T49" fmla="*/ 2147483647 h 554"/>
              <a:gd name="T50" fmla="*/ 2147483647 w 276"/>
              <a:gd name="T51" fmla="*/ 2147483647 h 554"/>
              <a:gd name="T52" fmla="*/ 2147483647 w 276"/>
              <a:gd name="T53" fmla="*/ 2147483647 h 554"/>
              <a:gd name="T54" fmla="*/ 2147483647 w 276"/>
              <a:gd name="T55" fmla="*/ 2147483647 h 554"/>
              <a:gd name="T56" fmla="*/ 2147483647 w 276"/>
              <a:gd name="T57" fmla="*/ 2147483647 h 554"/>
              <a:gd name="T58" fmla="*/ 2147483647 w 276"/>
              <a:gd name="T59" fmla="*/ 2147483647 h 554"/>
              <a:gd name="T60" fmla="*/ 2147483647 w 276"/>
              <a:gd name="T61" fmla="*/ 2147483647 h 554"/>
              <a:gd name="T62" fmla="*/ 2147483647 w 276"/>
              <a:gd name="T63" fmla="*/ 2147483647 h 554"/>
              <a:gd name="T64" fmla="*/ 2147483647 w 276"/>
              <a:gd name="T65" fmla="*/ 2147483647 h 554"/>
              <a:gd name="T66" fmla="*/ 2147483647 w 276"/>
              <a:gd name="T67" fmla="*/ 2147483647 h 554"/>
              <a:gd name="T68" fmla="*/ 2147483647 w 276"/>
              <a:gd name="T69" fmla="*/ 2147483647 h 554"/>
              <a:gd name="T70" fmla="*/ 2147483647 w 276"/>
              <a:gd name="T71" fmla="*/ 2147483647 h 554"/>
              <a:gd name="T72" fmla="*/ 2147483647 w 276"/>
              <a:gd name="T73" fmla="*/ 2147483647 h 554"/>
              <a:gd name="T74" fmla="*/ 2147483647 w 276"/>
              <a:gd name="T75" fmla="*/ 2147483647 h 554"/>
              <a:gd name="T76" fmla="*/ 2147483647 w 276"/>
              <a:gd name="T77" fmla="*/ 2147483647 h 554"/>
              <a:gd name="T78" fmla="*/ 2147483647 w 276"/>
              <a:gd name="T79" fmla="*/ 2147483647 h 554"/>
              <a:gd name="T80" fmla="*/ 2147483647 w 276"/>
              <a:gd name="T81" fmla="*/ 2147483647 h 554"/>
              <a:gd name="T82" fmla="*/ 2147483647 w 276"/>
              <a:gd name="T83" fmla="*/ 0 h 554"/>
              <a:gd name="T84" fmla="*/ 2147483647 w 276"/>
              <a:gd name="T85" fmla="*/ 2147483647 h 55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76"/>
              <a:gd name="T130" fmla="*/ 0 h 554"/>
              <a:gd name="T131" fmla="*/ 276 w 276"/>
              <a:gd name="T132" fmla="*/ 554 h 55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76" h="554">
                <a:moveTo>
                  <a:pt x="97" y="540"/>
                </a:moveTo>
                <a:lnTo>
                  <a:pt x="93" y="541"/>
                </a:lnTo>
                <a:lnTo>
                  <a:pt x="89" y="542"/>
                </a:lnTo>
                <a:lnTo>
                  <a:pt x="85" y="541"/>
                </a:lnTo>
                <a:lnTo>
                  <a:pt x="81" y="540"/>
                </a:lnTo>
                <a:lnTo>
                  <a:pt x="74" y="537"/>
                </a:lnTo>
                <a:lnTo>
                  <a:pt x="66" y="533"/>
                </a:lnTo>
                <a:lnTo>
                  <a:pt x="58" y="529"/>
                </a:lnTo>
                <a:lnTo>
                  <a:pt x="51" y="525"/>
                </a:lnTo>
                <a:lnTo>
                  <a:pt x="47" y="524"/>
                </a:lnTo>
                <a:lnTo>
                  <a:pt x="43" y="524"/>
                </a:lnTo>
                <a:lnTo>
                  <a:pt x="39" y="524"/>
                </a:lnTo>
                <a:lnTo>
                  <a:pt x="34" y="526"/>
                </a:lnTo>
                <a:lnTo>
                  <a:pt x="0" y="554"/>
                </a:lnTo>
                <a:lnTo>
                  <a:pt x="26" y="508"/>
                </a:lnTo>
                <a:lnTo>
                  <a:pt x="52" y="460"/>
                </a:lnTo>
                <a:lnTo>
                  <a:pt x="76" y="413"/>
                </a:lnTo>
                <a:lnTo>
                  <a:pt x="99" y="364"/>
                </a:lnTo>
                <a:lnTo>
                  <a:pt x="125" y="317"/>
                </a:lnTo>
                <a:lnTo>
                  <a:pt x="152" y="271"/>
                </a:lnTo>
                <a:lnTo>
                  <a:pt x="166" y="247"/>
                </a:lnTo>
                <a:lnTo>
                  <a:pt x="181" y="224"/>
                </a:lnTo>
                <a:lnTo>
                  <a:pt x="197" y="202"/>
                </a:lnTo>
                <a:lnTo>
                  <a:pt x="213" y="179"/>
                </a:lnTo>
                <a:lnTo>
                  <a:pt x="208" y="172"/>
                </a:lnTo>
                <a:lnTo>
                  <a:pt x="204" y="166"/>
                </a:lnTo>
                <a:lnTo>
                  <a:pt x="201" y="159"/>
                </a:lnTo>
                <a:lnTo>
                  <a:pt x="198" y="153"/>
                </a:lnTo>
                <a:lnTo>
                  <a:pt x="197" y="146"/>
                </a:lnTo>
                <a:lnTo>
                  <a:pt x="196" y="140"/>
                </a:lnTo>
                <a:lnTo>
                  <a:pt x="195" y="134"/>
                </a:lnTo>
                <a:lnTo>
                  <a:pt x="195" y="128"/>
                </a:lnTo>
                <a:lnTo>
                  <a:pt x="197" y="116"/>
                </a:lnTo>
                <a:lnTo>
                  <a:pt x="201" y="105"/>
                </a:lnTo>
                <a:lnTo>
                  <a:pt x="207" y="94"/>
                </a:lnTo>
                <a:lnTo>
                  <a:pt x="215" y="84"/>
                </a:lnTo>
                <a:lnTo>
                  <a:pt x="231" y="63"/>
                </a:lnTo>
                <a:lnTo>
                  <a:pt x="248" y="43"/>
                </a:lnTo>
                <a:lnTo>
                  <a:pt x="257" y="32"/>
                </a:lnTo>
                <a:lnTo>
                  <a:pt x="264" y="22"/>
                </a:lnTo>
                <a:lnTo>
                  <a:pt x="271" y="11"/>
                </a:lnTo>
                <a:lnTo>
                  <a:pt x="276" y="0"/>
                </a:lnTo>
                <a:lnTo>
                  <a:pt x="97" y="540"/>
                </a:lnTo>
                <a:close/>
              </a:path>
            </a:pathLst>
          </a:custGeom>
          <a:solidFill>
            <a:srgbClr val="5A8F5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313" name="Freeform 49"/>
          <p:cNvSpPr>
            <a:spLocks/>
          </p:cNvSpPr>
          <p:nvPr/>
        </p:nvSpPr>
        <p:spPr bwMode="auto">
          <a:xfrm>
            <a:off x="6127750" y="4086225"/>
            <a:ext cx="538163" cy="755650"/>
          </a:xfrm>
          <a:custGeom>
            <a:avLst/>
            <a:gdLst>
              <a:gd name="T0" fmla="*/ 2147483647 w 2034"/>
              <a:gd name="T1" fmla="*/ 2147483647 h 3329"/>
              <a:gd name="T2" fmla="*/ 2147483647 w 2034"/>
              <a:gd name="T3" fmla="*/ 2147483647 h 3329"/>
              <a:gd name="T4" fmla="*/ 2147483647 w 2034"/>
              <a:gd name="T5" fmla="*/ 2147483647 h 3329"/>
              <a:gd name="T6" fmla="*/ 2147483647 w 2034"/>
              <a:gd name="T7" fmla="*/ 2147483647 h 3329"/>
              <a:gd name="T8" fmla="*/ 2147483647 w 2034"/>
              <a:gd name="T9" fmla="*/ 2147483647 h 3329"/>
              <a:gd name="T10" fmla="*/ 2147483647 w 2034"/>
              <a:gd name="T11" fmla="*/ 2147483647 h 3329"/>
              <a:gd name="T12" fmla="*/ 2147483647 w 2034"/>
              <a:gd name="T13" fmla="*/ 2147483647 h 3329"/>
              <a:gd name="T14" fmla="*/ 2147483647 w 2034"/>
              <a:gd name="T15" fmla="*/ 2147483647 h 3329"/>
              <a:gd name="T16" fmla="*/ 2147483647 w 2034"/>
              <a:gd name="T17" fmla="*/ 2147483647 h 3329"/>
              <a:gd name="T18" fmla="*/ 2147483647 w 2034"/>
              <a:gd name="T19" fmla="*/ 2147483647 h 3329"/>
              <a:gd name="T20" fmla="*/ 2147483647 w 2034"/>
              <a:gd name="T21" fmla="*/ 2147483647 h 3329"/>
              <a:gd name="T22" fmla="*/ 2147483647 w 2034"/>
              <a:gd name="T23" fmla="*/ 2147483647 h 3329"/>
              <a:gd name="T24" fmla="*/ 2147483647 w 2034"/>
              <a:gd name="T25" fmla="*/ 2147483647 h 3329"/>
              <a:gd name="T26" fmla="*/ 2147483647 w 2034"/>
              <a:gd name="T27" fmla="*/ 2147483647 h 3329"/>
              <a:gd name="T28" fmla="*/ 2147483647 w 2034"/>
              <a:gd name="T29" fmla="*/ 2147483647 h 3329"/>
              <a:gd name="T30" fmla="*/ 2147483647 w 2034"/>
              <a:gd name="T31" fmla="*/ 2147483647 h 3329"/>
              <a:gd name="T32" fmla="*/ 2147483647 w 2034"/>
              <a:gd name="T33" fmla="*/ 2147483647 h 3329"/>
              <a:gd name="T34" fmla="*/ 2147483647 w 2034"/>
              <a:gd name="T35" fmla="*/ 2147483647 h 3329"/>
              <a:gd name="T36" fmla="*/ 2147483647 w 2034"/>
              <a:gd name="T37" fmla="*/ 2147483647 h 3329"/>
              <a:gd name="T38" fmla="*/ 2147483647 w 2034"/>
              <a:gd name="T39" fmla="*/ 2147483647 h 3329"/>
              <a:gd name="T40" fmla="*/ 2147483647 w 2034"/>
              <a:gd name="T41" fmla="*/ 2147483647 h 3329"/>
              <a:gd name="T42" fmla="*/ 2147483647 w 2034"/>
              <a:gd name="T43" fmla="*/ 2147483647 h 3329"/>
              <a:gd name="T44" fmla="*/ 2147483647 w 2034"/>
              <a:gd name="T45" fmla="*/ 2147483647 h 3329"/>
              <a:gd name="T46" fmla="*/ 2147483647 w 2034"/>
              <a:gd name="T47" fmla="*/ 2147483647 h 3329"/>
              <a:gd name="T48" fmla="*/ 2147483647 w 2034"/>
              <a:gd name="T49" fmla="*/ 2147483647 h 3329"/>
              <a:gd name="T50" fmla="*/ 2147483647 w 2034"/>
              <a:gd name="T51" fmla="*/ 2147483647 h 3329"/>
              <a:gd name="T52" fmla="*/ 2147483647 w 2034"/>
              <a:gd name="T53" fmla="*/ 2147483647 h 3329"/>
              <a:gd name="T54" fmla="*/ 2147483647 w 2034"/>
              <a:gd name="T55" fmla="*/ 2147483647 h 3329"/>
              <a:gd name="T56" fmla="*/ 2147483647 w 2034"/>
              <a:gd name="T57" fmla="*/ 2147483647 h 3329"/>
              <a:gd name="T58" fmla="*/ 2147483647 w 2034"/>
              <a:gd name="T59" fmla="*/ 2147483647 h 3329"/>
              <a:gd name="T60" fmla="*/ 2147483647 w 2034"/>
              <a:gd name="T61" fmla="*/ 2147483647 h 3329"/>
              <a:gd name="T62" fmla="*/ 2147483647 w 2034"/>
              <a:gd name="T63" fmla="*/ 2147483647 h 3329"/>
              <a:gd name="T64" fmla="*/ 2147483647 w 2034"/>
              <a:gd name="T65" fmla="*/ 2147483647 h 3329"/>
              <a:gd name="T66" fmla="*/ 2147483647 w 2034"/>
              <a:gd name="T67" fmla="*/ 2147483647 h 3329"/>
              <a:gd name="T68" fmla="*/ 2147483647 w 2034"/>
              <a:gd name="T69" fmla="*/ 2147483647 h 3329"/>
              <a:gd name="T70" fmla="*/ 2147483647 w 2034"/>
              <a:gd name="T71" fmla="*/ 2147483647 h 3329"/>
              <a:gd name="T72" fmla="*/ 2147483647 w 2034"/>
              <a:gd name="T73" fmla="*/ 2147483647 h 3329"/>
              <a:gd name="T74" fmla="*/ 2147483647 w 2034"/>
              <a:gd name="T75" fmla="*/ 2147483647 h 3329"/>
              <a:gd name="T76" fmla="*/ 2147483647 w 2034"/>
              <a:gd name="T77" fmla="*/ 2147483647 h 3329"/>
              <a:gd name="T78" fmla="*/ 2147483647 w 2034"/>
              <a:gd name="T79" fmla="*/ 2147483647 h 3329"/>
              <a:gd name="T80" fmla="*/ 2147483647 w 2034"/>
              <a:gd name="T81" fmla="*/ 2147483647 h 3329"/>
              <a:gd name="T82" fmla="*/ 0 w 2034"/>
              <a:gd name="T83" fmla="*/ 2147483647 h 3329"/>
              <a:gd name="T84" fmla="*/ 2147483647 w 2034"/>
              <a:gd name="T85" fmla="*/ 2147483647 h 3329"/>
              <a:gd name="T86" fmla="*/ 2147483647 w 2034"/>
              <a:gd name="T87" fmla="*/ 2147483647 h 3329"/>
              <a:gd name="T88" fmla="*/ 2147483647 w 2034"/>
              <a:gd name="T89" fmla="*/ 2147483647 h 3329"/>
              <a:gd name="T90" fmla="*/ 2147483647 w 2034"/>
              <a:gd name="T91" fmla="*/ 2147483647 h 3329"/>
              <a:gd name="T92" fmla="*/ 2147483647 w 2034"/>
              <a:gd name="T93" fmla="*/ 2147483647 h 3329"/>
              <a:gd name="T94" fmla="*/ 2147483647 w 2034"/>
              <a:gd name="T95" fmla="*/ 2147483647 h 3329"/>
              <a:gd name="T96" fmla="*/ 2147483647 w 2034"/>
              <a:gd name="T97" fmla="*/ 2147483647 h 3329"/>
              <a:gd name="T98" fmla="*/ 2147483647 w 2034"/>
              <a:gd name="T99" fmla="*/ 2147483647 h 3329"/>
              <a:gd name="T100" fmla="*/ 2147483647 w 2034"/>
              <a:gd name="T101" fmla="*/ 2147483647 h 3329"/>
              <a:gd name="T102" fmla="*/ 2147483647 w 2034"/>
              <a:gd name="T103" fmla="*/ 2147483647 h 3329"/>
              <a:gd name="T104" fmla="*/ 2147483647 w 2034"/>
              <a:gd name="T105" fmla="*/ 2147483647 h 3329"/>
              <a:gd name="T106" fmla="*/ 2147483647 w 2034"/>
              <a:gd name="T107" fmla="*/ 2147483647 h 3329"/>
              <a:gd name="T108" fmla="*/ 2147483647 w 2034"/>
              <a:gd name="T109" fmla="*/ 2147483647 h 3329"/>
              <a:gd name="T110" fmla="*/ 2147483647 w 2034"/>
              <a:gd name="T111" fmla="*/ 2147483647 h 3329"/>
              <a:gd name="T112" fmla="*/ 2147483647 w 2034"/>
              <a:gd name="T113" fmla="*/ 2147483647 h 332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034"/>
              <a:gd name="T172" fmla="*/ 0 h 3329"/>
              <a:gd name="T173" fmla="*/ 2034 w 2034"/>
              <a:gd name="T174" fmla="*/ 3329 h 332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034" h="3329">
                <a:moveTo>
                  <a:pt x="1376" y="114"/>
                </a:moveTo>
                <a:lnTo>
                  <a:pt x="1436" y="137"/>
                </a:lnTo>
                <a:lnTo>
                  <a:pt x="1497" y="160"/>
                </a:lnTo>
                <a:lnTo>
                  <a:pt x="1559" y="183"/>
                </a:lnTo>
                <a:lnTo>
                  <a:pt x="1620" y="207"/>
                </a:lnTo>
                <a:lnTo>
                  <a:pt x="1681" y="232"/>
                </a:lnTo>
                <a:lnTo>
                  <a:pt x="1742" y="259"/>
                </a:lnTo>
                <a:lnTo>
                  <a:pt x="1772" y="273"/>
                </a:lnTo>
                <a:lnTo>
                  <a:pt x="1802" y="287"/>
                </a:lnTo>
                <a:lnTo>
                  <a:pt x="1831" y="302"/>
                </a:lnTo>
                <a:lnTo>
                  <a:pt x="1860" y="318"/>
                </a:lnTo>
                <a:lnTo>
                  <a:pt x="1882" y="324"/>
                </a:lnTo>
                <a:lnTo>
                  <a:pt x="1905" y="329"/>
                </a:lnTo>
                <a:lnTo>
                  <a:pt x="1928" y="334"/>
                </a:lnTo>
                <a:lnTo>
                  <a:pt x="1951" y="339"/>
                </a:lnTo>
                <a:lnTo>
                  <a:pt x="1974" y="346"/>
                </a:lnTo>
                <a:lnTo>
                  <a:pt x="1995" y="354"/>
                </a:lnTo>
                <a:lnTo>
                  <a:pt x="2005" y="360"/>
                </a:lnTo>
                <a:lnTo>
                  <a:pt x="2016" y="366"/>
                </a:lnTo>
                <a:lnTo>
                  <a:pt x="2025" y="372"/>
                </a:lnTo>
                <a:lnTo>
                  <a:pt x="2034" y="380"/>
                </a:lnTo>
                <a:lnTo>
                  <a:pt x="2031" y="400"/>
                </a:lnTo>
                <a:lnTo>
                  <a:pt x="2027" y="418"/>
                </a:lnTo>
                <a:lnTo>
                  <a:pt x="2021" y="434"/>
                </a:lnTo>
                <a:lnTo>
                  <a:pt x="2015" y="449"/>
                </a:lnTo>
                <a:lnTo>
                  <a:pt x="2007" y="463"/>
                </a:lnTo>
                <a:lnTo>
                  <a:pt x="1998" y="476"/>
                </a:lnTo>
                <a:lnTo>
                  <a:pt x="1989" y="488"/>
                </a:lnTo>
                <a:lnTo>
                  <a:pt x="1980" y="499"/>
                </a:lnTo>
                <a:lnTo>
                  <a:pt x="1969" y="508"/>
                </a:lnTo>
                <a:lnTo>
                  <a:pt x="1958" y="517"/>
                </a:lnTo>
                <a:lnTo>
                  <a:pt x="1947" y="525"/>
                </a:lnTo>
                <a:lnTo>
                  <a:pt x="1936" y="533"/>
                </a:lnTo>
                <a:lnTo>
                  <a:pt x="1912" y="547"/>
                </a:lnTo>
                <a:lnTo>
                  <a:pt x="1887" y="560"/>
                </a:lnTo>
                <a:lnTo>
                  <a:pt x="1863" y="573"/>
                </a:lnTo>
                <a:lnTo>
                  <a:pt x="1840" y="587"/>
                </a:lnTo>
                <a:lnTo>
                  <a:pt x="1829" y="595"/>
                </a:lnTo>
                <a:lnTo>
                  <a:pt x="1819" y="603"/>
                </a:lnTo>
                <a:lnTo>
                  <a:pt x="1809" y="613"/>
                </a:lnTo>
                <a:lnTo>
                  <a:pt x="1800" y="623"/>
                </a:lnTo>
                <a:lnTo>
                  <a:pt x="1791" y="634"/>
                </a:lnTo>
                <a:lnTo>
                  <a:pt x="1783" y="646"/>
                </a:lnTo>
                <a:lnTo>
                  <a:pt x="1776" y="658"/>
                </a:lnTo>
                <a:lnTo>
                  <a:pt x="1771" y="673"/>
                </a:lnTo>
                <a:lnTo>
                  <a:pt x="1766" y="688"/>
                </a:lnTo>
                <a:lnTo>
                  <a:pt x="1762" y="705"/>
                </a:lnTo>
                <a:lnTo>
                  <a:pt x="1759" y="724"/>
                </a:lnTo>
                <a:lnTo>
                  <a:pt x="1758" y="745"/>
                </a:lnTo>
                <a:lnTo>
                  <a:pt x="1860" y="825"/>
                </a:lnTo>
                <a:lnTo>
                  <a:pt x="1852" y="832"/>
                </a:lnTo>
                <a:lnTo>
                  <a:pt x="1845" y="839"/>
                </a:lnTo>
                <a:lnTo>
                  <a:pt x="1838" y="847"/>
                </a:lnTo>
                <a:lnTo>
                  <a:pt x="1833" y="855"/>
                </a:lnTo>
                <a:lnTo>
                  <a:pt x="1826" y="864"/>
                </a:lnTo>
                <a:lnTo>
                  <a:pt x="1821" y="872"/>
                </a:lnTo>
                <a:lnTo>
                  <a:pt x="1817" y="880"/>
                </a:lnTo>
                <a:lnTo>
                  <a:pt x="1814" y="889"/>
                </a:lnTo>
                <a:lnTo>
                  <a:pt x="1810" y="897"/>
                </a:lnTo>
                <a:lnTo>
                  <a:pt x="1808" y="906"/>
                </a:lnTo>
                <a:lnTo>
                  <a:pt x="1806" y="915"/>
                </a:lnTo>
                <a:lnTo>
                  <a:pt x="1805" y="924"/>
                </a:lnTo>
                <a:lnTo>
                  <a:pt x="1805" y="934"/>
                </a:lnTo>
                <a:lnTo>
                  <a:pt x="1805" y="943"/>
                </a:lnTo>
                <a:lnTo>
                  <a:pt x="1806" y="953"/>
                </a:lnTo>
                <a:lnTo>
                  <a:pt x="1807" y="962"/>
                </a:lnTo>
                <a:lnTo>
                  <a:pt x="1875" y="1010"/>
                </a:lnTo>
                <a:lnTo>
                  <a:pt x="1870" y="1055"/>
                </a:lnTo>
                <a:lnTo>
                  <a:pt x="1864" y="1099"/>
                </a:lnTo>
                <a:lnTo>
                  <a:pt x="1861" y="1145"/>
                </a:lnTo>
                <a:lnTo>
                  <a:pt x="1857" y="1189"/>
                </a:lnTo>
                <a:lnTo>
                  <a:pt x="1854" y="1234"/>
                </a:lnTo>
                <a:lnTo>
                  <a:pt x="1852" y="1280"/>
                </a:lnTo>
                <a:lnTo>
                  <a:pt x="1850" y="1326"/>
                </a:lnTo>
                <a:lnTo>
                  <a:pt x="1849" y="1372"/>
                </a:lnTo>
                <a:lnTo>
                  <a:pt x="1848" y="1463"/>
                </a:lnTo>
                <a:lnTo>
                  <a:pt x="1849" y="1555"/>
                </a:lnTo>
                <a:lnTo>
                  <a:pt x="1851" y="1648"/>
                </a:lnTo>
                <a:lnTo>
                  <a:pt x="1855" y="1739"/>
                </a:lnTo>
                <a:lnTo>
                  <a:pt x="1861" y="1832"/>
                </a:lnTo>
                <a:lnTo>
                  <a:pt x="1869" y="1924"/>
                </a:lnTo>
                <a:lnTo>
                  <a:pt x="1877" y="2016"/>
                </a:lnTo>
                <a:lnTo>
                  <a:pt x="1887" y="2107"/>
                </a:lnTo>
                <a:lnTo>
                  <a:pt x="1898" y="2198"/>
                </a:lnTo>
                <a:lnTo>
                  <a:pt x="1910" y="2288"/>
                </a:lnTo>
                <a:lnTo>
                  <a:pt x="1923" y="2378"/>
                </a:lnTo>
                <a:lnTo>
                  <a:pt x="1938" y="2465"/>
                </a:lnTo>
                <a:lnTo>
                  <a:pt x="1938" y="2477"/>
                </a:lnTo>
                <a:lnTo>
                  <a:pt x="1938" y="2489"/>
                </a:lnTo>
                <a:lnTo>
                  <a:pt x="1937" y="2502"/>
                </a:lnTo>
                <a:lnTo>
                  <a:pt x="1934" y="2514"/>
                </a:lnTo>
                <a:lnTo>
                  <a:pt x="1929" y="2539"/>
                </a:lnTo>
                <a:lnTo>
                  <a:pt x="1923" y="2565"/>
                </a:lnTo>
                <a:lnTo>
                  <a:pt x="1906" y="2617"/>
                </a:lnTo>
                <a:lnTo>
                  <a:pt x="1888" y="2672"/>
                </a:lnTo>
                <a:lnTo>
                  <a:pt x="1880" y="2698"/>
                </a:lnTo>
                <a:lnTo>
                  <a:pt x="1875" y="2725"/>
                </a:lnTo>
                <a:lnTo>
                  <a:pt x="1872" y="2738"/>
                </a:lnTo>
                <a:lnTo>
                  <a:pt x="1871" y="2752"/>
                </a:lnTo>
                <a:lnTo>
                  <a:pt x="1870" y="2765"/>
                </a:lnTo>
                <a:lnTo>
                  <a:pt x="1870" y="2777"/>
                </a:lnTo>
                <a:lnTo>
                  <a:pt x="1870" y="2790"/>
                </a:lnTo>
                <a:lnTo>
                  <a:pt x="1872" y="2803"/>
                </a:lnTo>
                <a:lnTo>
                  <a:pt x="1874" y="2815"/>
                </a:lnTo>
                <a:lnTo>
                  <a:pt x="1878" y="2827"/>
                </a:lnTo>
                <a:lnTo>
                  <a:pt x="1882" y="2839"/>
                </a:lnTo>
                <a:lnTo>
                  <a:pt x="1888" y="2850"/>
                </a:lnTo>
                <a:lnTo>
                  <a:pt x="1895" y="2862"/>
                </a:lnTo>
                <a:lnTo>
                  <a:pt x="1904" y="2873"/>
                </a:lnTo>
                <a:lnTo>
                  <a:pt x="1886" y="2882"/>
                </a:lnTo>
                <a:lnTo>
                  <a:pt x="1869" y="2890"/>
                </a:lnTo>
                <a:lnTo>
                  <a:pt x="1852" y="2899"/>
                </a:lnTo>
                <a:lnTo>
                  <a:pt x="1838" y="2909"/>
                </a:lnTo>
                <a:lnTo>
                  <a:pt x="1823" y="2919"/>
                </a:lnTo>
                <a:lnTo>
                  <a:pt x="1810" y="2931"/>
                </a:lnTo>
                <a:lnTo>
                  <a:pt x="1798" y="2943"/>
                </a:lnTo>
                <a:lnTo>
                  <a:pt x="1786" y="2955"/>
                </a:lnTo>
                <a:lnTo>
                  <a:pt x="1775" y="2968"/>
                </a:lnTo>
                <a:lnTo>
                  <a:pt x="1765" y="2982"/>
                </a:lnTo>
                <a:lnTo>
                  <a:pt x="1754" y="2996"/>
                </a:lnTo>
                <a:lnTo>
                  <a:pt x="1745" y="3011"/>
                </a:lnTo>
                <a:lnTo>
                  <a:pt x="1729" y="3041"/>
                </a:lnTo>
                <a:lnTo>
                  <a:pt x="1713" y="3073"/>
                </a:lnTo>
                <a:lnTo>
                  <a:pt x="1685" y="3138"/>
                </a:lnTo>
                <a:lnTo>
                  <a:pt x="1660" y="3204"/>
                </a:lnTo>
                <a:lnTo>
                  <a:pt x="1645" y="3237"/>
                </a:lnTo>
                <a:lnTo>
                  <a:pt x="1632" y="3269"/>
                </a:lnTo>
                <a:lnTo>
                  <a:pt x="1624" y="3285"/>
                </a:lnTo>
                <a:lnTo>
                  <a:pt x="1615" y="3300"/>
                </a:lnTo>
                <a:lnTo>
                  <a:pt x="1607" y="3314"/>
                </a:lnTo>
                <a:lnTo>
                  <a:pt x="1599" y="3329"/>
                </a:lnTo>
                <a:lnTo>
                  <a:pt x="1567" y="3322"/>
                </a:lnTo>
                <a:lnTo>
                  <a:pt x="1534" y="3314"/>
                </a:lnTo>
                <a:lnTo>
                  <a:pt x="1501" y="3306"/>
                </a:lnTo>
                <a:lnTo>
                  <a:pt x="1468" y="3297"/>
                </a:lnTo>
                <a:lnTo>
                  <a:pt x="1401" y="3277"/>
                </a:lnTo>
                <a:lnTo>
                  <a:pt x="1334" y="3255"/>
                </a:lnTo>
                <a:lnTo>
                  <a:pt x="1266" y="3230"/>
                </a:lnTo>
                <a:lnTo>
                  <a:pt x="1199" y="3206"/>
                </a:lnTo>
                <a:lnTo>
                  <a:pt x="1132" y="3182"/>
                </a:lnTo>
                <a:lnTo>
                  <a:pt x="1066" y="3158"/>
                </a:lnTo>
                <a:lnTo>
                  <a:pt x="1028" y="3151"/>
                </a:lnTo>
                <a:lnTo>
                  <a:pt x="993" y="3145"/>
                </a:lnTo>
                <a:lnTo>
                  <a:pt x="960" y="3139"/>
                </a:lnTo>
                <a:lnTo>
                  <a:pt x="929" y="3133"/>
                </a:lnTo>
                <a:lnTo>
                  <a:pt x="899" y="3126"/>
                </a:lnTo>
                <a:lnTo>
                  <a:pt x="869" y="3121"/>
                </a:lnTo>
                <a:lnTo>
                  <a:pt x="839" y="3116"/>
                </a:lnTo>
                <a:lnTo>
                  <a:pt x="809" y="3110"/>
                </a:lnTo>
                <a:lnTo>
                  <a:pt x="806" y="3104"/>
                </a:lnTo>
                <a:lnTo>
                  <a:pt x="802" y="3099"/>
                </a:lnTo>
                <a:lnTo>
                  <a:pt x="799" y="3095"/>
                </a:lnTo>
                <a:lnTo>
                  <a:pt x="795" y="3091"/>
                </a:lnTo>
                <a:lnTo>
                  <a:pt x="787" y="3085"/>
                </a:lnTo>
                <a:lnTo>
                  <a:pt x="778" y="3080"/>
                </a:lnTo>
                <a:lnTo>
                  <a:pt x="768" y="3078"/>
                </a:lnTo>
                <a:lnTo>
                  <a:pt x="759" y="3076"/>
                </a:lnTo>
                <a:lnTo>
                  <a:pt x="749" y="3076"/>
                </a:lnTo>
                <a:lnTo>
                  <a:pt x="738" y="3076"/>
                </a:lnTo>
                <a:lnTo>
                  <a:pt x="717" y="3076"/>
                </a:lnTo>
                <a:lnTo>
                  <a:pt x="696" y="3075"/>
                </a:lnTo>
                <a:lnTo>
                  <a:pt x="687" y="3073"/>
                </a:lnTo>
                <a:lnTo>
                  <a:pt x="677" y="3070"/>
                </a:lnTo>
                <a:lnTo>
                  <a:pt x="673" y="3068"/>
                </a:lnTo>
                <a:lnTo>
                  <a:pt x="667" y="3065"/>
                </a:lnTo>
                <a:lnTo>
                  <a:pt x="663" y="3062"/>
                </a:lnTo>
                <a:lnTo>
                  <a:pt x="659" y="3058"/>
                </a:lnTo>
                <a:lnTo>
                  <a:pt x="0" y="2873"/>
                </a:lnTo>
                <a:lnTo>
                  <a:pt x="15" y="2857"/>
                </a:lnTo>
                <a:lnTo>
                  <a:pt x="27" y="2841"/>
                </a:lnTo>
                <a:lnTo>
                  <a:pt x="38" y="2824"/>
                </a:lnTo>
                <a:lnTo>
                  <a:pt x="48" y="2807"/>
                </a:lnTo>
                <a:lnTo>
                  <a:pt x="56" y="2789"/>
                </a:lnTo>
                <a:lnTo>
                  <a:pt x="64" y="2770"/>
                </a:lnTo>
                <a:lnTo>
                  <a:pt x="70" y="2752"/>
                </a:lnTo>
                <a:lnTo>
                  <a:pt x="77" y="2732"/>
                </a:lnTo>
                <a:lnTo>
                  <a:pt x="82" y="2712"/>
                </a:lnTo>
                <a:lnTo>
                  <a:pt x="86" y="2692"/>
                </a:lnTo>
                <a:lnTo>
                  <a:pt x="89" y="2673"/>
                </a:lnTo>
                <a:lnTo>
                  <a:pt x="93" y="2652"/>
                </a:lnTo>
                <a:lnTo>
                  <a:pt x="98" y="2611"/>
                </a:lnTo>
                <a:lnTo>
                  <a:pt x="103" y="2569"/>
                </a:lnTo>
                <a:lnTo>
                  <a:pt x="109" y="2528"/>
                </a:lnTo>
                <a:lnTo>
                  <a:pt x="114" y="2486"/>
                </a:lnTo>
                <a:lnTo>
                  <a:pt x="117" y="2466"/>
                </a:lnTo>
                <a:lnTo>
                  <a:pt x="121" y="2446"/>
                </a:lnTo>
                <a:lnTo>
                  <a:pt x="126" y="2426"/>
                </a:lnTo>
                <a:lnTo>
                  <a:pt x="131" y="2406"/>
                </a:lnTo>
                <a:lnTo>
                  <a:pt x="137" y="2387"/>
                </a:lnTo>
                <a:lnTo>
                  <a:pt x="144" y="2367"/>
                </a:lnTo>
                <a:lnTo>
                  <a:pt x="152" y="2348"/>
                </a:lnTo>
                <a:lnTo>
                  <a:pt x="161" y="2330"/>
                </a:lnTo>
                <a:lnTo>
                  <a:pt x="170" y="2312"/>
                </a:lnTo>
                <a:lnTo>
                  <a:pt x="182" y="2295"/>
                </a:lnTo>
                <a:lnTo>
                  <a:pt x="195" y="2278"/>
                </a:lnTo>
                <a:lnTo>
                  <a:pt x="209" y="2262"/>
                </a:lnTo>
                <a:lnTo>
                  <a:pt x="229" y="2190"/>
                </a:lnTo>
                <a:lnTo>
                  <a:pt x="250" y="2118"/>
                </a:lnTo>
                <a:lnTo>
                  <a:pt x="271" y="2048"/>
                </a:lnTo>
                <a:lnTo>
                  <a:pt x="293" y="1976"/>
                </a:lnTo>
                <a:lnTo>
                  <a:pt x="338" y="1834"/>
                </a:lnTo>
                <a:lnTo>
                  <a:pt x="385" y="1692"/>
                </a:lnTo>
                <a:lnTo>
                  <a:pt x="434" y="1551"/>
                </a:lnTo>
                <a:lnTo>
                  <a:pt x="484" y="1410"/>
                </a:lnTo>
                <a:lnTo>
                  <a:pt x="535" y="1269"/>
                </a:lnTo>
                <a:lnTo>
                  <a:pt x="585" y="1128"/>
                </a:lnTo>
                <a:lnTo>
                  <a:pt x="636" y="987"/>
                </a:lnTo>
                <a:lnTo>
                  <a:pt x="685" y="845"/>
                </a:lnTo>
                <a:lnTo>
                  <a:pt x="734" y="705"/>
                </a:lnTo>
                <a:lnTo>
                  <a:pt x="782" y="564"/>
                </a:lnTo>
                <a:lnTo>
                  <a:pt x="804" y="494"/>
                </a:lnTo>
                <a:lnTo>
                  <a:pt x="827" y="423"/>
                </a:lnTo>
                <a:lnTo>
                  <a:pt x="850" y="352"/>
                </a:lnTo>
                <a:lnTo>
                  <a:pt x="871" y="282"/>
                </a:lnTo>
                <a:lnTo>
                  <a:pt x="892" y="212"/>
                </a:lnTo>
                <a:lnTo>
                  <a:pt x="912" y="142"/>
                </a:lnTo>
                <a:lnTo>
                  <a:pt x="931" y="70"/>
                </a:lnTo>
                <a:lnTo>
                  <a:pt x="949" y="0"/>
                </a:lnTo>
                <a:lnTo>
                  <a:pt x="977" y="4"/>
                </a:lnTo>
                <a:lnTo>
                  <a:pt x="1005" y="9"/>
                </a:lnTo>
                <a:lnTo>
                  <a:pt x="1032" y="15"/>
                </a:lnTo>
                <a:lnTo>
                  <a:pt x="1058" y="22"/>
                </a:lnTo>
                <a:lnTo>
                  <a:pt x="1110" y="39"/>
                </a:lnTo>
                <a:lnTo>
                  <a:pt x="1161" y="57"/>
                </a:lnTo>
                <a:lnTo>
                  <a:pt x="1213" y="75"/>
                </a:lnTo>
                <a:lnTo>
                  <a:pt x="1265" y="92"/>
                </a:lnTo>
                <a:lnTo>
                  <a:pt x="1292" y="99"/>
                </a:lnTo>
                <a:lnTo>
                  <a:pt x="1319" y="106"/>
                </a:lnTo>
                <a:lnTo>
                  <a:pt x="1348" y="111"/>
                </a:lnTo>
                <a:lnTo>
                  <a:pt x="1376" y="114"/>
                </a:lnTo>
                <a:close/>
              </a:path>
            </a:pathLst>
          </a:custGeom>
          <a:solidFill>
            <a:srgbClr val="33B0A4"/>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314" name="Freeform 50"/>
          <p:cNvSpPr>
            <a:spLocks/>
          </p:cNvSpPr>
          <p:nvPr/>
        </p:nvSpPr>
        <p:spPr bwMode="auto">
          <a:xfrm>
            <a:off x="6551613" y="4108450"/>
            <a:ext cx="20637" cy="6350"/>
          </a:xfrm>
          <a:custGeom>
            <a:avLst/>
            <a:gdLst>
              <a:gd name="T0" fmla="*/ 2147483647 w 77"/>
              <a:gd name="T1" fmla="*/ 2147483647 h 34"/>
              <a:gd name="T2" fmla="*/ 0 w 77"/>
              <a:gd name="T3" fmla="*/ 0 h 34"/>
              <a:gd name="T4" fmla="*/ 2147483647 w 77"/>
              <a:gd name="T5" fmla="*/ 2147483647 h 34"/>
              <a:gd name="T6" fmla="*/ 2147483647 w 77"/>
              <a:gd name="T7" fmla="*/ 2147483647 h 34"/>
              <a:gd name="T8" fmla="*/ 0 60000 65536"/>
              <a:gd name="T9" fmla="*/ 0 60000 65536"/>
              <a:gd name="T10" fmla="*/ 0 60000 65536"/>
              <a:gd name="T11" fmla="*/ 0 60000 65536"/>
              <a:gd name="T12" fmla="*/ 0 w 77"/>
              <a:gd name="T13" fmla="*/ 0 h 34"/>
              <a:gd name="T14" fmla="*/ 77 w 77"/>
              <a:gd name="T15" fmla="*/ 34 h 34"/>
            </a:gdLst>
            <a:ahLst/>
            <a:cxnLst>
              <a:cxn ang="T8">
                <a:pos x="T0" y="T1"/>
              </a:cxn>
              <a:cxn ang="T9">
                <a:pos x="T2" y="T3"/>
              </a:cxn>
              <a:cxn ang="T10">
                <a:pos x="T4" y="T5"/>
              </a:cxn>
              <a:cxn ang="T11">
                <a:pos x="T6" y="T7"/>
              </a:cxn>
            </a:cxnLst>
            <a:rect l="T12" t="T13" r="T14" b="T15"/>
            <a:pathLst>
              <a:path w="77" h="34">
                <a:moveTo>
                  <a:pt x="77" y="34"/>
                </a:moveTo>
                <a:lnTo>
                  <a:pt x="0" y="0"/>
                </a:lnTo>
                <a:lnTo>
                  <a:pt x="63" y="20"/>
                </a:lnTo>
                <a:lnTo>
                  <a:pt x="77" y="3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315" name="Freeform 51"/>
          <p:cNvSpPr>
            <a:spLocks/>
          </p:cNvSpPr>
          <p:nvPr/>
        </p:nvSpPr>
        <p:spPr bwMode="auto">
          <a:xfrm>
            <a:off x="6599238" y="4124325"/>
            <a:ext cx="92075" cy="26988"/>
          </a:xfrm>
          <a:custGeom>
            <a:avLst/>
            <a:gdLst>
              <a:gd name="T0" fmla="*/ 2147483647 w 352"/>
              <a:gd name="T1" fmla="*/ 2147483647 h 116"/>
              <a:gd name="T2" fmla="*/ 2147483647 w 352"/>
              <a:gd name="T3" fmla="*/ 2147483647 h 116"/>
              <a:gd name="T4" fmla="*/ 2147483647 w 352"/>
              <a:gd name="T5" fmla="*/ 2147483647 h 116"/>
              <a:gd name="T6" fmla="*/ 2147483647 w 352"/>
              <a:gd name="T7" fmla="*/ 2147483647 h 116"/>
              <a:gd name="T8" fmla="*/ 2147483647 w 352"/>
              <a:gd name="T9" fmla="*/ 2147483647 h 116"/>
              <a:gd name="T10" fmla="*/ 2147483647 w 352"/>
              <a:gd name="T11" fmla="*/ 2147483647 h 116"/>
              <a:gd name="T12" fmla="*/ 2147483647 w 352"/>
              <a:gd name="T13" fmla="*/ 2147483647 h 116"/>
              <a:gd name="T14" fmla="*/ 2147483647 w 352"/>
              <a:gd name="T15" fmla="*/ 2147483647 h 116"/>
              <a:gd name="T16" fmla="*/ 2147483647 w 352"/>
              <a:gd name="T17" fmla="*/ 2147483647 h 116"/>
              <a:gd name="T18" fmla="*/ 2147483647 w 352"/>
              <a:gd name="T19" fmla="*/ 2147483647 h 116"/>
              <a:gd name="T20" fmla="*/ 2147483647 w 352"/>
              <a:gd name="T21" fmla="*/ 2147483647 h 116"/>
              <a:gd name="T22" fmla="*/ 2147483647 w 352"/>
              <a:gd name="T23" fmla="*/ 2147483647 h 116"/>
              <a:gd name="T24" fmla="*/ 2147483647 w 352"/>
              <a:gd name="T25" fmla="*/ 2147483647 h 116"/>
              <a:gd name="T26" fmla="*/ 2147483647 w 352"/>
              <a:gd name="T27" fmla="*/ 2147483647 h 116"/>
              <a:gd name="T28" fmla="*/ 2147483647 w 352"/>
              <a:gd name="T29" fmla="*/ 2147483647 h 116"/>
              <a:gd name="T30" fmla="*/ 2147483647 w 352"/>
              <a:gd name="T31" fmla="*/ 2147483647 h 116"/>
              <a:gd name="T32" fmla="*/ 2147483647 w 352"/>
              <a:gd name="T33" fmla="*/ 2147483647 h 116"/>
              <a:gd name="T34" fmla="*/ 2147483647 w 352"/>
              <a:gd name="T35" fmla="*/ 2147483647 h 116"/>
              <a:gd name="T36" fmla="*/ 2147483647 w 352"/>
              <a:gd name="T37" fmla="*/ 2147483647 h 116"/>
              <a:gd name="T38" fmla="*/ 2147483647 w 352"/>
              <a:gd name="T39" fmla="*/ 2147483647 h 116"/>
              <a:gd name="T40" fmla="*/ 0 w 352"/>
              <a:gd name="T41" fmla="*/ 2147483647 h 116"/>
              <a:gd name="T42" fmla="*/ 2147483647 w 352"/>
              <a:gd name="T43" fmla="*/ 2147483647 h 116"/>
              <a:gd name="T44" fmla="*/ 2147483647 w 352"/>
              <a:gd name="T45" fmla="*/ 2147483647 h 116"/>
              <a:gd name="T46" fmla="*/ 2147483647 w 352"/>
              <a:gd name="T47" fmla="*/ 2147483647 h 116"/>
              <a:gd name="T48" fmla="*/ 2147483647 w 352"/>
              <a:gd name="T49" fmla="*/ 0 h 116"/>
              <a:gd name="T50" fmla="*/ 2147483647 w 352"/>
              <a:gd name="T51" fmla="*/ 0 h 116"/>
              <a:gd name="T52" fmla="*/ 2147483647 w 352"/>
              <a:gd name="T53" fmla="*/ 2147483647 h 116"/>
              <a:gd name="T54" fmla="*/ 2147483647 w 352"/>
              <a:gd name="T55" fmla="*/ 2147483647 h 116"/>
              <a:gd name="T56" fmla="*/ 2147483647 w 352"/>
              <a:gd name="T57" fmla="*/ 2147483647 h 116"/>
              <a:gd name="T58" fmla="*/ 2147483647 w 352"/>
              <a:gd name="T59" fmla="*/ 2147483647 h 116"/>
              <a:gd name="T60" fmla="*/ 2147483647 w 352"/>
              <a:gd name="T61" fmla="*/ 2147483647 h 116"/>
              <a:gd name="T62" fmla="*/ 2147483647 w 352"/>
              <a:gd name="T63" fmla="*/ 2147483647 h 116"/>
              <a:gd name="T64" fmla="*/ 2147483647 w 352"/>
              <a:gd name="T65" fmla="*/ 2147483647 h 116"/>
              <a:gd name="T66" fmla="*/ 2147483647 w 352"/>
              <a:gd name="T67" fmla="*/ 2147483647 h 116"/>
              <a:gd name="T68" fmla="*/ 2147483647 w 352"/>
              <a:gd name="T69" fmla="*/ 2147483647 h 116"/>
              <a:gd name="T70" fmla="*/ 2147483647 w 352"/>
              <a:gd name="T71" fmla="*/ 2147483647 h 116"/>
              <a:gd name="T72" fmla="*/ 2147483647 w 352"/>
              <a:gd name="T73" fmla="*/ 2147483647 h 11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52"/>
              <a:gd name="T112" fmla="*/ 0 h 116"/>
              <a:gd name="T113" fmla="*/ 352 w 352"/>
              <a:gd name="T114" fmla="*/ 116 h 11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52" h="116">
                <a:moveTo>
                  <a:pt x="349" y="69"/>
                </a:moveTo>
                <a:lnTo>
                  <a:pt x="351" y="73"/>
                </a:lnTo>
                <a:lnTo>
                  <a:pt x="352" y="77"/>
                </a:lnTo>
                <a:lnTo>
                  <a:pt x="352" y="80"/>
                </a:lnTo>
                <a:lnTo>
                  <a:pt x="351" y="84"/>
                </a:lnTo>
                <a:lnTo>
                  <a:pt x="348" y="90"/>
                </a:lnTo>
                <a:lnTo>
                  <a:pt x="344" y="96"/>
                </a:lnTo>
                <a:lnTo>
                  <a:pt x="338" y="101"/>
                </a:lnTo>
                <a:lnTo>
                  <a:pt x="332" y="106"/>
                </a:lnTo>
                <a:lnTo>
                  <a:pt x="327" y="110"/>
                </a:lnTo>
                <a:lnTo>
                  <a:pt x="324" y="116"/>
                </a:lnTo>
                <a:lnTo>
                  <a:pt x="281" y="104"/>
                </a:lnTo>
                <a:lnTo>
                  <a:pt x="238" y="93"/>
                </a:lnTo>
                <a:lnTo>
                  <a:pt x="196" y="82"/>
                </a:lnTo>
                <a:lnTo>
                  <a:pt x="154" y="70"/>
                </a:lnTo>
                <a:lnTo>
                  <a:pt x="114" y="57"/>
                </a:lnTo>
                <a:lnTo>
                  <a:pt x="75" y="42"/>
                </a:lnTo>
                <a:lnTo>
                  <a:pt x="56" y="35"/>
                </a:lnTo>
                <a:lnTo>
                  <a:pt x="37" y="26"/>
                </a:lnTo>
                <a:lnTo>
                  <a:pt x="19" y="17"/>
                </a:lnTo>
                <a:lnTo>
                  <a:pt x="0" y="6"/>
                </a:lnTo>
                <a:lnTo>
                  <a:pt x="10" y="4"/>
                </a:lnTo>
                <a:lnTo>
                  <a:pt x="22" y="2"/>
                </a:lnTo>
                <a:lnTo>
                  <a:pt x="33" y="1"/>
                </a:lnTo>
                <a:lnTo>
                  <a:pt x="43" y="0"/>
                </a:lnTo>
                <a:lnTo>
                  <a:pt x="66" y="0"/>
                </a:lnTo>
                <a:lnTo>
                  <a:pt x="88" y="1"/>
                </a:lnTo>
                <a:lnTo>
                  <a:pt x="110" y="4"/>
                </a:lnTo>
                <a:lnTo>
                  <a:pt x="132" y="8"/>
                </a:lnTo>
                <a:lnTo>
                  <a:pt x="153" y="13"/>
                </a:lnTo>
                <a:lnTo>
                  <a:pt x="176" y="19"/>
                </a:lnTo>
                <a:lnTo>
                  <a:pt x="220" y="33"/>
                </a:lnTo>
                <a:lnTo>
                  <a:pt x="264" y="46"/>
                </a:lnTo>
                <a:lnTo>
                  <a:pt x="285" y="53"/>
                </a:lnTo>
                <a:lnTo>
                  <a:pt x="307" y="58"/>
                </a:lnTo>
                <a:lnTo>
                  <a:pt x="327" y="64"/>
                </a:lnTo>
                <a:lnTo>
                  <a:pt x="349" y="69"/>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316" name="Freeform 52"/>
          <p:cNvSpPr>
            <a:spLocks/>
          </p:cNvSpPr>
          <p:nvPr/>
        </p:nvSpPr>
        <p:spPr bwMode="auto">
          <a:xfrm>
            <a:off x="7259638" y="4130675"/>
            <a:ext cx="68262" cy="31750"/>
          </a:xfrm>
          <a:custGeom>
            <a:avLst/>
            <a:gdLst>
              <a:gd name="T0" fmla="*/ 0 w 256"/>
              <a:gd name="T1" fmla="*/ 2147483647 h 138"/>
              <a:gd name="T2" fmla="*/ 2147483647 w 256"/>
              <a:gd name="T3" fmla="*/ 2147483647 h 138"/>
              <a:gd name="T4" fmla="*/ 2147483647 w 256"/>
              <a:gd name="T5" fmla="*/ 2147483647 h 138"/>
              <a:gd name="T6" fmla="*/ 2147483647 w 256"/>
              <a:gd name="T7" fmla="*/ 2147483647 h 138"/>
              <a:gd name="T8" fmla="*/ 2147483647 w 256"/>
              <a:gd name="T9" fmla="*/ 2147483647 h 138"/>
              <a:gd name="T10" fmla="*/ 2147483647 w 256"/>
              <a:gd name="T11" fmla="*/ 2147483647 h 138"/>
              <a:gd name="T12" fmla="*/ 2147483647 w 256"/>
              <a:gd name="T13" fmla="*/ 2147483647 h 138"/>
              <a:gd name="T14" fmla="*/ 2147483647 w 256"/>
              <a:gd name="T15" fmla="*/ 2147483647 h 138"/>
              <a:gd name="T16" fmla="*/ 2147483647 w 256"/>
              <a:gd name="T17" fmla="*/ 2147483647 h 138"/>
              <a:gd name="T18" fmla="*/ 2147483647 w 256"/>
              <a:gd name="T19" fmla="*/ 2147483647 h 138"/>
              <a:gd name="T20" fmla="*/ 2147483647 w 256"/>
              <a:gd name="T21" fmla="*/ 2147483647 h 138"/>
              <a:gd name="T22" fmla="*/ 2147483647 w 256"/>
              <a:gd name="T23" fmla="*/ 2147483647 h 138"/>
              <a:gd name="T24" fmla="*/ 2147483647 w 256"/>
              <a:gd name="T25" fmla="*/ 0 h 138"/>
              <a:gd name="T26" fmla="*/ 2147483647 w 256"/>
              <a:gd name="T27" fmla="*/ 2147483647 h 138"/>
              <a:gd name="T28" fmla="*/ 2147483647 w 256"/>
              <a:gd name="T29" fmla="*/ 2147483647 h 138"/>
              <a:gd name="T30" fmla="*/ 2147483647 w 256"/>
              <a:gd name="T31" fmla="*/ 2147483647 h 138"/>
              <a:gd name="T32" fmla="*/ 2147483647 w 256"/>
              <a:gd name="T33" fmla="*/ 2147483647 h 138"/>
              <a:gd name="T34" fmla="*/ 2147483647 w 256"/>
              <a:gd name="T35" fmla="*/ 2147483647 h 138"/>
              <a:gd name="T36" fmla="*/ 2147483647 w 256"/>
              <a:gd name="T37" fmla="*/ 2147483647 h 138"/>
              <a:gd name="T38" fmla="*/ 2147483647 w 256"/>
              <a:gd name="T39" fmla="*/ 2147483647 h 138"/>
              <a:gd name="T40" fmla="*/ 2147483647 w 256"/>
              <a:gd name="T41" fmla="*/ 2147483647 h 138"/>
              <a:gd name="T42" fmla="*/ 2147483647 w 256"/>
              <a:gd name="T43" fmla="*/ 2147483647 h 138"/>
              <a:gd name="T44" fmla="*/ 2147483647 w 256"/>
              <a:gd name="T45" fmla="*/ 2147483647 h 138"/>
              <a:gd name="T46" fmla="*/ 2147483647 w 256"/>
              <a:gd name="T47" fmla="*/ 2147483647 h 138"/>
              <a:gd name="T48" fmla="*/ 2147483647 w 256"/>
              <a:gd name="T49" fmla="*/ 2147483647 h 138"/>
              <a:gd name="T50" fmla="*/ 2147483647 w 256"/>
              <a:gd name="T51" fmla="*/ 2147483647 h 138"/>
              <a:gd name="T52" fmla="*/ 2147483647 w 256"/>
              <a:gd name="T53" fmla="*/ 2147483647 h 138"/>
              <a:gd name="T54" fmla="*/ 2147483647 w 256"/>
              <a:gd name="T55" fmla="*/ 2147483647 h 138"/>
              <a:gd name="T56" fmla="*/ 0 w 256"/>
              <a:gd name="T57" fmla="*/ 2147483647 h 13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56"/>
              <a:gd name="T88" fmla="*/ 0 h 138"/>
              <a:gd name="T89" fmla="*/ 256 w 256"/>
              <a:gd name="T90" fmla="*/ 138 h 13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56" h="138">
                <a:moveTo>
                  <a:pt x="0" y="138"/>
                </a:moveTo>
                <a:lnTo>
                  <a:pt x="11" y="137"/>
                </a:lnTo>
                <a:lnTo>
                  <a:pt x="23" y="134"/>
                </a:lnTo>
                <a:lnTo>
                  <a:pt x="36" y="130"/>
                </a:lnTo>
                <a:lnTo>
                  <a:pt x="52" y="124"/>
                </a:lnTo>
                <a:lnTo>
                  <a:pt x="67" y="117"/>
                </a:lnTo>
                <a:lnTo>
                  <a:pt x="83" y="109"/>
                </a:lnTo>
                <a:lnTo>
                  <a:pt x="100" y="100"/>
                </a:lnTo>
                <a:lnTo>
                  <a:pt x="117" y="91"/>
                </a:lnTo>
                <a:lnTo>
                  <a:pt x="153" y="69"/>
                </a:lnTo>
                <a:lnTo>
                  <a:pt x="189" y="46"/>
                </a:lnTo>
                <a:lnTo>
                  <a:pt x="224" y="22"/>
                </a:lnTo>
                <a:lnTo>
                  <a:pt x="256" y="0"/>
                </a:lnTo>
                <a:lnTo>
                  <a:pt x="249" y="10"/>
                </a:lnTo>
                <a:lnTo>
                  <a:pt x="240" y="20"/>
                </a:lnTo>
                <a:lnTo>
                  <a:pt x="230" y="31"/>
                </a:lnTo>
                <a:lnTo>
                  <a:pt x="216" y="42"/>
                </a:lnTo>
                <a:lnTo>
                  <a:pt x="203" y="53"/>
                </a:lnTo>
                <a:lnTo>
                  <a:pt x="187" y="63"/>
                </a:lnTo>
                <a:lnTo>
                  <a:pt x="171" y="74"/>
                </a:lnTo>
                <a:lnTo>
                  <a:pt x="153" y="84"/>
                </a:lnTo>
                <a:lnTo>
                  <a:pt x="136" y="93"/>
                </a:lnTo>
                <a:lnTo>
                  <a:pt x="117" y="102"/>
                </a:lnTo>
                <a:lnTo>
                  <a:pt x="98" y="110"/>
                </a:lnTo>
                <a:lnTo>
                  <a:pt x="78" y="118"/>
                </a:lnTo>
                <a:lnTo>
                  <a:pt x="59" y="124"/>
                </a:lnTo>
                <a:lnTo>
                  <a:pt x="39" y="130"/>
                </a:lnTo>
                <a:lnTo>
                  <a:pt x="20" y="134"/>
                </a:lnTo>
                <a:lnTo>
                  <a:pt x="0" y="138"/>
                </a:lnTo>
                <a:close/>
              </a:path>
            </a:pathLst>
          </a:custGeom>
          <a:solidFill>
            <a:srgbClr val="5A8F5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317" name="Freeform 53"/>
          <p:cNvSpPr>
            <a:spLocks/>
          </p:cNvSpPr>
          <p:nvPr/>
        </p:nvSpPr>
        <p:spPr bwMode="auto">
          <a:xfrm>
            <a:off x="7323138" y="4168775"/>
            <a:ext cx="277812" cy="682625"/>
          </a:xfrm>
          <a:custGeom>
            <a:avLst/>
            <a:gdLst>
              <a:gd name="T0" fmla="*/ 2147483647 w 1049"/>
              <a:gd name="T1" fmla="*/ 2147483647 h 3010"/>
              <a:gd name="T2" fmla="*/ 2147483647 w 1049"/>
              <a:gd name="T3" fmla="*/ 2147483647 h 3010"/>
              <a:gd name="T4" fmla="*/ 2147483647 w 1049"/>
              <a:gd name="T5" fmla="*/ 2147483647 h 3010"/>
              <a:gd name="T6" fmla="*/ 2147483647 w 1049"/>
              <a:gd name="T7" fmla="*/ 2147483647 h 3010"/>
              <a:gd name="T8" fmla="*/ 2147483647 w 1049"/>
              <a:gd name="T9" fmla="*/ 2147483647 h 3010"/>
              <a:gd name="T10" fmla="*/ 2147483647 w 1049"/>
              <a:gd name="T11" fmla="*/ 2147483647 h 3010"/>
              <a:gd name="T12" fmla="*/ 2147483647 w 1049"/>
              <a:gd name="T13" fmla="*/ 2147483647 h 3010"/>
              <a:gd name="T14" fmla="*/ 2147483647 w 1049"/>
              <a:gd name="T15" fmla="*/ 2147483647 h 3010"/>
              <a:gd name="T16" fmla="*/ 2147483647 w 1049"/>
              <a:gd name="T17" fmla="*/ 2147483647 h 3010"/>
              <a:gd name="T18" fmla="*/ 2147483647 w 1049"/>
              <a:gd name="T19" fmla="*/ 2147483647 h 3010"/>
              <a:gd name="T20" fmla="*/ 2147483647 w 1049"/>
              <a:gd name="T21" fmla="*/ 2147483647 h 3010"/>
              <a:gd name="T22" fmla="*/ 2147483647 w 1049"/>
              <a:gd name="T23" fmla="*/ 2147483647 h 3010"/>
              <a:gd name="T24" fmla="*/ 2147483647 w 1049"/>
              <a:gd name="T25" fmla="*/ 2147483647 h 3010"/>
              <a:gd name="T26" fmla="*/ 0 w 1049"/>
              <a:gd name="T27" fmla="*/ 2147483647 h 3010"/>
              <a:gd name="T28" fmla="*/ 2147483647 w 1049"/>
              <a:gd name="T29" fmla="*/ 2147483647 h 3010"/>
              <a:gd name="T30" fmla="*/ 2147483647 w 1049"/>
              <a:gd name="T31" fmla="*/ 2147483647 h 3010"/>
              <a:gd name="T32" fmla="*/ 2147483647 w 1049"/>
              <a:gd name="T33" fmla="*/ 2147483647 h 3010"/>
              <a:gd name="T34" fmla="*/ 2147483647 w 1049"/>
              <a:gd name="T35" fmla="*/ 2147483647 h 3010"/>
              <a:gd name="T36" fmla="*/ 2147483647 w 1049"/>
              <a:gd name="T37" fmla="*/ 2147483647 h 3010"/>
              <a:gd name="T38" fmla="*/ 2147483647 w 1049"/>
              <a:gd name="T39" fmla="*/ 2147483647 h 3010"/>
              <a:gd name="T40" fmla="*/ 2147483647 w 1049"/>
              <a:gd name="T41" fmla="*/ 2147483647 h 3010"/>
              <a:gd name="T42" fmla="*/ 2147483647 w 1049"/>
              <a:gd name="T43" fmla="*/ 2147483647 h 3010"/>
              <a:gd name="T44" fmla="*/ 2147483647 w 1049"/>
              <a:gd name="T45" fmla="*/ 2147483647 h 3010"/>
              <a:gd name="T46" fmla="*/ 2147483647 w 1049"/>
              <a:gd name="T47" fmla="*/ 2147483647 h 3010"/>
              <a:gd name="T48" fmla="*/ 2147483647 w 1049"/>
              <a:gd name="T49" fmla="*/ 2147483647 h 3010"/>
              <a:gd name="T50" fmla="*/ 2147483647 w 1049"/>
              <a:gd name="T51" fmla="*/ 2147483647 h 3010"/>
              <a:gd name="T52" fmla="*/ 2147483647 w 1049"/>
              <a:gd name="T53" fmla="*/ 2147483647 h 3010"/>
              <a:gd name="T54" fmla="*/ 2147483647 w 1049"/>
              <a:gd name="T55" fmla="*/ 2147483647 h 3010"/>
              <a:gd name="T56" fmla="*/ 2147483647 w 1049"/>
              <a:gd name="T57" fmla="*/ 2147483647 h 3010"/>
              <a:gd name="T58" fmla="*/ 2147483647 w 1049"/>
              <a:gd name="T59" fmla="*/ 2147483647 h 3010"/>
              <a:gd name="T60" fmla="*/ 2147483647 w 1049"/>
              <a:gd name="T61" fmla="*/ 2147483647 h 3010"/>
              <a:gd name="T62" fmla="*/ 2147483647 w 1049"/>
              <a:gd name="T63" fmla="*/ 2147483647 h 3010"/>
              <a:gd name="T64" fmla="*/ 2147483647 w 1049"/>
              <a:gd name="T65" fmla="*/ 2147483647 h 3010"/>
              <a:gd name="T66" fmla="*/ 2147483647 w 1049"/>
              <a:gd name="T67" fmla="*/ 2147483647 h 3010"/>
              <a:gd name="T68" fmla="*/ 2147483647 w 1049"/>
              <a:gd name="T69" fmla="*/ 2147483647 h 3010"/>
              <a:gd name="T70" fmla="*/ 2147483647 w 1049"/>
              <a:gd name="T71" fmla="*/ 2147483647 h 3010"/>
              <a:gd name="T72" fmla="*/ 2147483647 w 1049"/>
              <a:gd name="T73" fmla="*/ 2147483647 h 3010"/>
              <a:gd name="T74" fmla="*/ 2147483647 w 1049"/>
              <a:gd name="T75" fmla="*/ 2147483647 h 3010"/>
              <a:gd name="T76" fmla="*/ 2147483647 w 1049"/>
              <a:gd name="T77" fmla="*/ 2147483647 h 3010"/>
              <a:gd name="T78" fmla="*/ 2147483647 w 1049"/>
              <a:gd name="T79" fmla="*/ 2147483647 h 3010"/>
              <a:gd name="T80" fmla="*/ 2147483647 w 1049"/>
              <a:gd name="T81" fmla="*/ 2147483647 h 3010"/>
              <a:gd name="T82" fmla="*/ 2147483647 w 1049"/>
              <a:gd name="T83" fmla="*/ 2147483647 h 3010"/>
              <a:gd name="T84" fmla="*/ 2147483647 w 1049"/>
              <a:gd name="T85" fmla="*/ 2147483647 h 3010"/>
              <a:gd name="T86" fmla="*/ 2147483647 w 1049"/>
              <a:gd name="T87" fmla="*/ 0 h 3010"/>
              <a:gd name="T88" fmla="*/ 2147483647 w 1049"/>
              <a:gd name="T89" fmla="*/ 2147483647 h 3010"/>
              <a:gd name="T90" fmla="*/ 2147483647 w 1049"/>
              <a:gd name="T91" fmla="*/ 2147483647 h 3010"/>
              <a:gd name="T92" fmla="*/ 2147483647 w 1049"/>
              <a:gd name="T93" fmla="*/ 2147483647 h 3010"/>
              <a:gd name="T94" fmla="*/ 2147483647 w 1049"/>
              <a:gd name="T95" fmla="*/ 2147483647 h 3010"/>
              <a:gd name="T96" fmla="*/ 2147483647 w 1049"/>
              <a:gd name="T97" fmla="*/ 2147483647 h 3010"/>
              <a:gd name="T98" fmla="*/ 2147483647 w 1049"/>
              <a:gd name="T99" fmla="*/ 2147483647 h 3010"/>
              <a:gd name="T100" fmla="*/ 2147483647 w 1049"/>
              <a:gd name="T101" fmla="*/ 2147483647 h 3010"/>
              <a:gd name="T102" fmla="*/ 2147483647 w 1049"/>
              <a:gd name="T103" fmla="*/ 2147483647 h 3010"/>
              <a:gd name="T104" fmla="*/ 2147483647 w 1049"/>
              <a:gd name="T105" fmla="*/ 2147483647 h 3010"/>
              <a:gd name="T106" fmla="*/ 2147483647 w 1049"/>
              <a:gd name="T107" fmla="*/ 2147483647 h 3010"/>
              <a:gd name="T108" fmla="*/ 2147483647 w 1049"/>
              <a:gd name="T109" fmla="*/ 2147483647 h 3010"/>
              <a:gd name="T110" fmla="*/ 2147483647 w 1049"/>
              <a:gd name="T111" fmla="*/ 2147483647 h 301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049"/>
              <a:gd name="T169" fmla="*/ 0 h 3010"/>
              <a:gd name="T170" fmla="*/ 1049 w 1049"/>
              <a:gd name="T171" fmla="*/ 3010 h 301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049" h="3010">
                <a:moveTo>
                  <a:pt x="968" y="947"/>
                </a:moveTo>
                <a:lnTo>
                  <a:pt x="935" y="1083"/>
                </a:lnTo>
                <a:lnTo>
                  <a:pt x="901" y="1218"/>
                </a:lnTo>
                <a:lnTo>
                  <a:pt x="866" y="1353"/>
                </a:lnTo>
                <a:lnTo>
                  <a:pt x="831" y="1487"/>
                </a:lnTo>
                <a:lnTo>
                  <a:pt x="794" y="1621"/>
                </a:lnTo>
                <a:lnTo>
                  <a:pt x="755" y="1753"/>
                </a:lnTo>
                <a:lnTo>
                  <a:pt x="735" y="1820"/>
                </a:lnTo>
                <a:lnTo>
                  <a:pt x="714" y="1886"/>
                </a:lnTo>
                <a:lnTo>
                  <a:pt x="694" y="1951"/>
                </a:lnTo>
                <a:lnTo>
                  <a:pt x="671" y="2017"/>
                </a:lnTo>
                <a:lnTo>
                  <a:pt x="648" y="2081"/>
                </a:lnTo>
                <a:lnTo>
                  <a:pt x="625" y="2146"/>
                </a:lnTo>
                <a:lnTo>
                  <a:pt x="601" y="2210"/>
                </a:lnTo>
                <a:lnTo>
                  <a:pt x="575" y="2274"/>
                </a:lnTo>
                <a:lnTo>
                  <a:pt x="549" y="2337"/>
                </a:lnTo>
                <a:lnTo>
                  <a:pt x="521" y="2401"/>
                </a:lnTo>
                <a:lnTo>
                  <a:pt x="493" y="2463"/>
                </a:lnTo>
                <a:lnTo>
                  <a:pt x="463" y="2526"/>
                </a:lnTo>
                <a:lnTo>
                  <a:pt x="431" y="2588"/>
                </a:lnTo>
                <a:lnTo>
                  <a:pt x="399" y="2650"/>
                </a:lnTo>
                <a:lnTo>
                  <a:pt x="365" y="2711"/>
                </a:lnTo>
                <a:lnTo>
                  <a:pt x="330" y="2772"/>
                </a:lnTo>
                <a:lnTo>
                  <a:pt x="293" y="2832"/>
                </a:lnTo>
                <a:lnTo>
                  <a:pt x="255" y="2892"/>
                </a:lnTo>
                <a:lnTo>
                  <a:pt x="216" y="2951"/>
                </a:lnTo>
                <a:lnTo>
                  <a:pt x="175" y="3010"/>
                </a:lnTo>
                <a:lnTo>
                  <a:pt x="0" y="2949"/>
                </a:lnTo>
                <a:lnTo>
                  <a:pt x="9" y="2931"/>
                </a:lnTo>
                <a:lnTo>
                  <a:pt x="18" y="2914"/>
                </a:lnTo>
                <a:lnTo>
                  <a:pt x="29" y="2897"/>
                </a:lnTo>
                <a:lnTo>
                  <a:pt x="39" y="2880"/>
                </a:lnTo>
                <a:lnTo>
                  <a:pt x="50" y="2864"/>
                </a:lnTo>
                <a:lnTo>
                  <a:pt x="63" y="2849"/>
                </a:lnTo>
                <a:lnTo>
                  <a:pt x="75" y="2834"/>
                </a:lnTo>
                <a:lnTo>
                  <a:pt x="87" y="2819"/>
                </a:lnTo>
                <a:lnTo>
                  <a:pt x="115" y="2791"/>
                </a:lnTo>
                <a:lnTo>
                  <a:pt x="143" y="2763"/>
                </a:lnTo>
                <a:lnTo>
                  <a:pt x="172" y="2735"/>
                </a:lnTo>
                <a:lnTo>
                  <a:pt x="201" y="2708"/>
                </a:lnTo>
                <a:lnTo>
                  <a:pt x="229" y="2680"/>
                </a:lnTo>
                <a:lnTo>
                  <a:pt x="257" y="2652"/>
                </a:lnTo>
                <a:lnTo>
                  <a:pt x="271" y="2637"/>
                </a:lnTo>
                <a:lnTo>
                  <a:pt x="284" y="2622"/>
                </a:lnTo>
                <a:lnTo>
                  <a:pt x="296" y="2607"/>
                </a:lnTo>
                <a:lnTo>
                  <a:pt x="309" y="2591"/>
                </a:lnTo>
                <a:lnTo>
                  <a:pt x="320" y="2575"/>
                </a:lnTo>
                <a:lnTo>
                  <a:pt x="331" y="2558"/>
                </a:lnTo>
                <a:lnTo>
                  <a:pt x="342" y="2541"/>
                </a:lnTo>
                <a:lnTo>
                  <a:pt x="352" y="2524"/>
                </a:lnTo>
                <a:lnTo>
                  <a:pt x="361" y="2505"/>
                </a:lnTo>
                <a:lnTo>
                  <a:pt x="369" y="2486"/>
                </a:lnTo>
                <a:lnTo>
                  <a:pt x="377" y="2466"/>
                </a:lnTo>
                <a:lnTo>
                  <a:pt x="383" y="2446"/>
                </a:lnTo>
                <a:lnTo>
                  <a:pt x="401" y="2411"/>
                </a:lnTo>
                <a:lnTo>
                  <a:pt x="420" y="2374"/>
                </a:lnTo>
                <a:lnTo>
                  <a:pt x="437" y="2339"/>
                </a:lnTo>
                <a:lnTo>
                  <a:pt x="454" y="2303"/>
                </a:lnTo>
                <a:lnTo>
                  <a:pt x="487" y="2231"/>
                </a:lnTo>
                <a:lnTo>
                  <a:pt x="517" y="2159"/>
                </a:lnTo>
                <a:lnTo>
                  <a:pt x="545" y="2086"/>
                </a:lnTo>
                <a:lnTo>
                  <a:pt x="573" y="2013"/>
                </a:lnTo>
                <a:lnTo>
                  <a:pt x="599" y="1939"/>
                </a:lnTo>
                <a:lnTo>
                  <a:pt x="625" y="1864"/>
                </a:lnTo>
                <a:lnTo>
                  <a:pt x="648" y="1790"/>
                </a:lnTo>
                <a:lnTo>
                  <a:pt x="672" y="1714"/>
                </a:lnTo>
                <a:lnTo>
                  <a:pt x="696" y="1639"/>
                </a:lnTo>
                <a:lnTo>
                  <a:pt x="719" y="1562"/>
                </a:lnTo>
                <a:lnTo>
                  <a:pt x="743" y="1485"/>
                </a:lnTo>
                <a:lnTo>
                  <a:pt x="768" y="1408"/>
                </a:lnTo>
                <a:lnTo>
                  <a:pt x="792" y="1330"/>
                </a:lnTo>
                <a:lnTo>
                  <a:pt x="818" y="1251"/>
                </a:lnTo>
                <a:lnTo>
                  <a:pt x="836" y="1168"/>
                </a:lnTo>
                <a:lnTo>
                  <a:pt x="852" y="1086"/>
                </a:lnTo>
                <a:lnTo>
                  <a:pt x="868" y="1007"/>
                </a:lnTo>
                <a:lnTo>
                  <a:pt x="882" y="928"/>
                </a:lnTo>
                <a:lnTo>
                  <a:pt x="895" y="850"/>
                </a:lnTo>
                <a:lnTo>
                  <a:pt x="909" y="775"/>
                </a:lnTo>
                <a:lnTo>
                  <a:pt x="921" y="699"/>
                </a:lnTo>
                <a:lnTo>
                  <a:pt x="935" y="624"/>
                </a:lnTo>
                <a:lnTo>
                  <a:pt x="947" y="548"/>
                </a:lnTo>
                <a:lnTo>
                  <a:pt x="959" y="472"/>
                </a:lnTo>
                <a:lnTo>
                  <a:pt x="972" y="397"/>
                </a:lnTo>
                <a:lnTo>
                  <a:pt x="985" y="319"/>
                </a:lnTo>
                <a:lnTo>
                  <a:pt x="999" y="241"/>
                </a:lnTo>
                <a:lnTo>
                  <a:pt x="1014" y="163"/>
                </a:lnTo>
                <a:lnTo>
                  <a:pt x="1029" y="81"/>
                </a:lnTo>
                <a:lnTo>
                  <a:pt x="1046" y="0"/>
                </a:lnTo>
                <a:lnTo>
                  <a:pt x="1048" y="27"/>
                </a:lnTo>
                <a:lnTo>
                  <a:pt x="1049" y="55"/>
                </a:lnTo>
                <a:lnTo>
                  <a:pt x="1049" y="82"/>
                </a:lnTo>
                <a:lnTo>
                  <a:pt x="1049" y="110"/>
                </a:lnTo>
                <a:lnTo>
                  <a:pt x="1048" y="139"/>
                </a:lnTo>
                <a:lnTo>
                  <a:pt x="1047" y="167"/>
                </a:lnTo>
                <a:lnTo>
                  <a:pt x="1044" y="195"/>
                </a:lnTo>
                <a:lnTo>
                  <a:pt x="1042" y="224"/>
                </a:lnTo>
                <a:lnTo>
                  <a:pt x="1035" y="282"/>
                </a:lnTo>
                <a:lnTo>
                  <a:pt x="1027" y="339"/>
                </a:lnTo>
                <a:lnTo>
                  <a:pt x="1018" y="398"/>
                </a:lnTo>
                <a:lnTo>
                  <a:pt x="1010" y="457"/>
                </a:lnTo>
                <a:lnTo>
                  <a:pt x="1000" y="517"/>
                </a:lnTo>
                <a:lnTo>
                  <a:pt x="991" y="577"/>
                </a:lnTo>
                <a:lnTo>
                  <a:pt x="983" y="638"/>
                </a:lnTo>
                <a:lnTo>
                  <a:pt x="976" y="699"/>
                </a:lnTo>
                <a:lnTo>
                  <a:pt x="973" y="729"/>
                </a:lnTo>
                <a:lnTo>
                  <a:pt x="971" y="761"/>
                </a:lnTo>
                <a:lnTo>
                  <a:pt x="968" y="791"/>
                </a:lnTo>
                <a:lnTo>
                  <a:pt x="967" y="822"/>
                </a:lnTo>
                <a:lnTo>
                  <a:pt x="966" y="853"/>
                </a:lnTo>
                <a:lnTo>
                  <a:pt x="966" y="885"/>
                </a:lnTo>
                <a:lnTo>
                  <a:pt x="967" y="916"/>
                </a:lnTo>
                <a:lnTo>
                  <a:pt x="968" y="947"/>
                </a:lnTo>
                <a:close/>
              </a:path>
            </a:pathLst>
          </a:custGeom>
          <a:solidFill>
            <a:srgbClr val="80576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318" name="Freeform 54"/>
          <p:cNvSpPr>
            <a:spLocks/>
          </p:cNvSpPr>
          <p:nvPr/>
        </p:nvSpPr>
        <p:spPr bwMode="auto">
          <a:xfrm>
            <a:off x="6640513" y="4186238"/>
            <a:ext cx="300037" cy="158750"/>
          </a:xfrm>
          <a:custGeom>
            <a:avLst/>
            <a:gdLst>
              <a:gd name="T0" fmla="*/ 2147483647 w 1133"/>
              <a:gd name="T1" fmla="*/ 2147483647 h 701"/>
              <a:gd name="T2" fmla="*/ 2147483647 w 1133"/>
              <a:gd name="T3" fmla="*/ 2147483647 h 701"/>
              <a:gd name="T4" fmla="*/ 2147483647 w 1133"/>
              <a:gd name="T5" fmla="*/ 2147483647 h 701"/>
              <a:gd name="T6" fmla="*/ 2147483647 w 1133"/>
              <a:gd name="T7" fmla="*/ 2147483647 h 701"/>
              <a:gd name="T8" fmla="*/ 2147483647 w 1133"/>
              <a:gd name="T9" fmla="*/ 2147483647 h 701"/>
              <a:gd name="T10" fmla="*/ 2147483647 w 1133"/>
              <a:gd name="T11" fmla="*/ 2147483647 h 701"/>
              <a:gd name="T12" fmla="*/ 2147483647 w 1133"/>
              <a:gd name="T13" fmla="*/ 2147483647 h 701"/>
              <a:gd name="T14" fmla="*/ 2147483647 w 1133"/>
              <a:gd name="T15" fmla="*/ 2147483647 h 701"/>
              <a:gd name="T16" fmla="*/ 2147483647 w 1133"/>
              <a:gd name="T17" fmla="*/ 2147483647 h 701"/>
              <a:gd name="T18" fmla="*/ 2147483647 w 1133"/>
              <a:gd name="T19" fmla="*/ 2147483647 h 701"/>
              <a:gd name="T20" fmla="*/ 2147483647 w 1133"/>
              <a:gd name="T21" fmla="*/ 2147483647 h 701"/>
              <a:gd name="T22" fmla="*/ 2147483647 w 1133"/>
              <a:gd name="T23" fmla="*/ 2147483647 h 701"/>
              <a:gd name="T24" fmla="*/ 2147483647 w 1133"/>
              <a:gd name="T25" fmla="*/ 2147483647 h 701"/>
              <a:gd name="T26" fmla="*/ 2147483647 w 1133"/>
              <a:gd name="T27" fmla="*/ 2147483647 h 701"/>
              <a:gd name="T28" fmla="*/ 2147483647 w 1133"/>
              <a:gd name="T29" fmla="*/ 2147483647 h 701"/>
              <a:gd name="T30" fmla="*/ 2147483647 w 1133"/>
              <a:gd name="T31" fmla="*/ 2147483647 h 701"/>
              <a:gd name="T32" fmla="*/ 2147483647 w 1133"/>
              <a:gd name="T33" fmla="*/ 2147483647 h 701"/>
              <a:gd name="T34" fmla="*/ 2147483647 w 1133"/>
              <a:gd name="T35" fmla="*/ 2147483647 h 701"/>
              <a:gd name="T36" fmla="*/ 2147483647 w 1133"/>
              <a:gd name="T37" fmla="*/ 2147483647 h 701"/>
              <a:gd name="T38" fmla="*/ 2147483647 w 1133"/>
              <a:gd name="T39" fmla="*/ 2147483647 h 701"/>
              <a:gd name="T40" fmla="*/ 2147483647 w 1133"/>
              <a:gd name="T41" fmla="*/ 2147483647 h 701"/>
              <a:gd name="T42" fmla="*/ 2147483647 w 1133"/>
              <a:gd name="T43" fmla="*/ 2147483647 h 701"/>
              <a:gd name="T44" fmla="*/ 2147483647 w 1133"/>
              <a:gd name="T45" fmla="*/ 2147483647 h 701"/>
              <a:gd name="T46" fmla="*/ 2147483647 w 1133"/>
              <a:gd name="T47" fmla="*/ 2147483647 h 701"/>
              <a:gd name="T48" fmla="*/ 2147483647 w 1133"/>
              <a:gd name="T49" fmla="*/ 2147483647 h 701"/>
              <a:gd name="T50" fmla="*/ 2147483647 w 1133"/>
              <a:gd name="T51" fmla="*/ 2147483647 h 701"/>
              <a:gd name="T52" fmla="*/ 2147483647 w 1133"/>
              <a:gd name="T53" fmla="*/ 2147483647 h 701"/>
              <a:gd name="T54" fmla="*/ 2147483647 w 1133"/>
              <a:gd name="T55" fmla="*/ 2147483647 h 701"/>
              <a:gd name="T56" fmla="*/ 2147483647 w 1133"/>
              <a:gd name="T57" fmla="*/ 2147483647 h 701"/>
              <a:gd name="T58" fmla="*/ 2147483647 w 1133"/>
              <a:gd name="T59" fmla="*/ 2147483647 h 701"/>
              <a:gd name="T60" fmla="*/ 0 w 1133"/>
              <a:gd name="T61" fmla="*/ 2147483647 h 701"/>
              <a:gd name="T62" fmla="*/ 2147483647 w 1133"/>
              <a:gd name="T63" fmla="*/ 2147483647 h 701"/>
              <a:gd name="T64" fmla="*/ 2147483647 w 1133"/>
              <a:gd name="T65" fmla="*/ 2147483647 h 701"/>
              <a:gd name="T66" fmla="*/ 2147483647 w 1133"/>
              <a:gd name="T67" fmla="*/ 2147483647 h 701"/>
              <a:gd name="T68" fmla="*/ 2147483647 w 1133"/>
              <a:gd name="T69" fmla="*/ 2147483647 h 701"/>
              <a:gd name="T70" fmla="*/ 2147483647 w 1133"/>
              <a:gd name="T71" fmla="*/ 2147483647 h 701"/>
              <a:gd name="T72" fmla="*/ 2147483647 w 1133"/>
              <a:gd name="T73" fmla="*/ 2147483647 h 701"/>
              <a:gd name="T74" fmla="*/ 2147483647 w 1133"/>
              <a:gd name="T75" fmla="*/ 2147483647 h 701"/>
              <a:gd name="T76" fmla="*/ 2147483647 w 1133"/>
              <a:gd name="T77" fmla="*/ 2147483647 h 701"/>
              <a:gd name="T78" fmla="*/ 2147483647 w 1133"/>
              <a:gd name="T79" fmla="*/ 2147483647 h 701"/>
              <a:gd name="T80" fmla="*/ 2147483647 w 1133"/>
              <a:gd name="T81" fmla="*/ 2147483647 h 701"/>
              <a:gd name="T82" fmla="*/ 2147483647 w 1133"/>
              <a:gd name="T83" fmla="*/ 2147483647 h 701"/>
              <a:gd name="T84" fmla="*/ 2147483647 w 1133"/>
              <a:gd name="T85" fmla="*/ 2147483647 h 701"/>
              <a:gd name="T86" fmla="*/ 2147483647 w 1133"/>
              <a:gd name="T87" fmla="*/ 2147483647 h 701"/>
              <a:gd name="T88" fmla="*/ 2147483647 w 1133"/>
              <a:gd name="T89" fmla="*/ 2147483647 h 701"/>
              <a:gd name="T90" fmla="*/ 2147483647 w 1133"/>
              <a:gd name="T91" fmla="*/ 2147483647 h 701"/>
              <a:gd name="T92" fmla="*/ 2147483647 w 1133"/>
              <a:gd name="T93" fmla="*/ 2147483647 h 701"/>
              <a:gd name="T94" fmla="*/ 2147483647 w 1133"/>
              <a:gd name="T95" fmla="*/ 2147483647 h 701"/>
              <a:gd name="T96" fmla="*/ 2147483647 w 1133"/>
              <a:gd name="T97" fmla="*/ 2147483647 h 701"/>
              <a:gd name="T98" fmla="*/ 2147483647 w 1133"/>
              <a:gd name="T99" fmla="*/ 2147483647 h 701"/>
              <a:gd name="T100" fmla="*/ 2147483647 w 1133"/>
              <a:gd name="T101" fmla="*/ 2147483647 h 701"/>
              <a:gd name="T102" fmla="*/ 2147483647 w 1133"/>
              <a:gd name="T103" fmla="*/ 2147483647 h 701"/>
              <a:gd name="T104" fmla="*/ 2147483647 w 1133"/>
              <a:gd name="T105" fmla="*/ 2147483647 h 701"/>
              <a:gd name="T106" fmla="*/ 2147483647 w 1133"/>
              <a:gd name="T107" fmla="*/ 2147483647 h 701"/>
              <a:gd name="T108" fmla="*/ 2147483647 w 1133"/>
              <a:gd name="T109" fmla="*/ 2147483647 h 70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133"/>
              <a:gd name="T166" fmla="*/ 0 h 701"/>
              <a:gd name="T167" fmla="*/ 1133 w 1133"/>
              <a:gd name="T168" fmla="*/ 701 h 701"/>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133" h="701">
                <a:moveTo>
                  <a:pt x="1133" y="445"/>
                </a:moveTo>
                <a:lnTo>
                  <a:pt x="1113" y="445"/>
                </a:lnTo>
                <a:lnTo>
                  <a:pt x="1099" y="587"/>
                </a:lnTo>
                <a:lnTo>
                  <a:pt x="1080" y="574"/>
                </a:lnTo>
                <a:lnTo>
                  <a:pt x="1064" y="560"/>
                </a:lnTo>
                <a:lnTo>
                  <a:pt x="1048" y="545"/>
                </a:lnTo>
                <a:lnTo>
                  <a:pt x="1034" y="528"/>
                </a:lnTo>
                <a:lnTo>
                  <a:pt x="1007" y="496"/>
                </a:lnTo>
                <a:lnTo>
                  <a:pt x="981" y="463"/>
                </a:lnTo>
                <a:lnTo>
                  <a:pt x="968" y="447"/>
                </a:lnTo>
                <a:lnTo>
                  <a:pt x="956" y="432"/>
                </a:lnTo>
                <a:lnTo>
                  <a:pt x="941" y="417"/>
                </a:lnTo>
                <a:lnTo>
                  <a:pt x="927" y="403"/>
                </a:lnTo>
                <a:lnTo>
                  <a:pt x="911" y="391"/>
                </a:lnTo>
                <a:lnTo>
                  <a:pt x="895" y="380"/>
                </a:lnTo>
                <a:lnTo>
                  <a:pt x="886" y="376"/>
                </a:lnTo>
                <a:lnTo>
                  <a:pt x="877" y="371"/>
                </a:lnTo>
                <a:lnTo>
                  <a:pt x="867" y="367"/>
                </a:lnTo>
                <a:lnTo>
                  <a:pt x="857" y="364"/>
                </a:lnTo>
                <a:lnTo>
                  <a:pt x="857" y="375"/>
                </a:lnTo>
                <a:lnTo>
                  <a:pt x="859" y="386"/>
                </a:lnTo>
                <a:lnTo>
                  <a:pt x="861" y="396"/>
                </a:lnTo>
                <a:lnTo>
                  <a:pt x="865" y="407"/>
                </a:lnTo>
                <a:lnTo>
                  <a:pt x="868" y="417"/>
                </a:lnTo>
                <a:lnTo>
                  <a:pt x="873" y="428"/>
                </a:lnTo>
                <a:lnTo>
                  <a:pt x="879" y="438"/>
                </a:lnTo>
                <a:lnTo>
                  <a:pt x="884" y="448"/>
                </a:lnTo>
                <a:lnTo>
                  <a:pt x="897" y="468"/>
                </a:lnTo>
                <a:lnTo>
                  <a:pt x="911" y="488"/>
                </a:lnTo>
                <a:lnTo>
                  <a:pt x="927" y="507"/>
                </a:lnTo>
                <a:lnTo>
                  <a:pt x="944" y="527"/>
                </a:lnTo>
                <a:lnTo>
                  <a:pt x="980" y="568"/>
                </a:lnTo>
                <a:lnTo>
                  <a:pt x="1016" y="609"/>
                </a:lnTo>
                <a:lnTo>
                  <a:pt x="1034" y="630"/>
                </a:lnTo>
                <a:lnTo>
                  <a:pt x="1050" y="653"/>
                </a:lnTo>
                <a:lnTo>
                  <a:pt x="1066" y="677"/>
                </a:lnTo>
                <a:lnTo>
                  <a:pt x="1079" y="701"/>
                </a:lnTo>
                <a:lnTo>
                  <a:pt x="1050" y="680"/>
                </a:lnTo>
                <a:lnTo>
                  <a:pt x="1022" y="660"/>
                </a:lnTo>
                <a:lnTo>
                  <a:pt x="992" y="641"/>
                </a:lnTo>
                <a:lnTo>
                  <a:pt x="962" y="625"/>
                </a:lnTo>
                <a:lnTo>
                  <a:pt x="932" y="609"/>
                </a:lnTo>
                <a:lnTo>
                  <a:pt x="900" y="594"/>
                </a:lnTo>
                <a:lnTo>
                  <a:pt x="869" y="581"/>
                </a:lnTo>
                <a:lnTo>
                  <a:pt x="837" y="568"/>
                </a:lnTo>
                <a:lnTo>
                  <a:pt x="804" y="557"/>
                </a:lnTo>
                <a:lnTo>
                  <a:pt x="772" y="547"/>
                </a:lnTo>
                <a:lnTo>
                  <a:pt x="739" y="536"/>
                </a:lnTo>
                <a:lnTo>
                  <a:pt x="706" y="527"/>
                </a:lnTo>
                <a:lnTo>
                  <a:pt x="672" y="519"/>
                </a:lnTo>
                <a:lnTo>
                  <a:pt x="638" y="512"/>
                </a:lnTo>
                <a:lnTo>
                  <a:pt x="603" y="506"/>
                </a:lnTo>
                <a:lnTo>
                  <a:pt x="569" y="500"/>
                </a:lnTo>
                <a:lnTo>
                  <a:pt x="499" y="490"/>
                </a:lnTo>
                <a:lnTo>
                  <a:pt x="428" y="481"/>
                </a:lnTo>
                <a:lnTo>
                  <a:pt x="357" y="474"/>
                </a:lnTo>
                <a:lnTo>
                  <a:pt x="286" y="468"/>
                </a:lnTo>
                <a:lnTo>
                  <a:pt x="214" y="463"/>
                </a:lnTo>
                <a:lnTo>
                  <a:pt x="142" y="457"/>
                </a:lnTo>
                <a:lnTo>
                  <a:pt x="71" y="452"/>
                </a:lnTo>
                <a:lnTo>
                  <a:pt x="0" y="445"/>
                </a:lnTo>
                <a:lnTo>
                  <a:pt x="0" y="431"/>
                </a:lnTo>
                <a:lnTo>
                  <a:pt x="1" y="416"/>
                </a:lnTo>
                <a:lnTo>
                  <a:pt x="3" y="402"/>
                </a:lnTo>
                <a:lnTo>
                  <a:pt x="5" y="387"/>
                </a:lnTo>
                <a:lnTo>
                  <a:pt x="11" y="359"/>
                </a:lnTo>
                <a:lnTo>
                  <a:pt x="18" y="330"/>
                </a:lnTo>
                <a:lnTo>
                  <a:pt x="28" y="302"/>
                </a:lnTo>
                <a:lnTo>
                  <a:pt x="40" y="272"/>
                </a:lnTo>
                <a:lnTo>
                  <a:pt x="53" y="244"/>
                </a:lnTo>
                <a:lnTo>
                  <a:pt x="67" y="217"/>
                </a:lnTo>
                <a:lnTo>
                  <a:pt x="83" y="189"/>
                </a:lnTo>
                <a:lnTo>
                  <a:pt x="99" y="161"/>
                </a:lnTo>
                <a:lnTo>
                  <a:pt x="117" y="135"/>
                </a:lnTo>
                <a:lnTo>
                  <a:pt x="134" y="109"/>
                </a:lnTo>
                <a:lnTo>
                  <a:pt x="153" y="84"/>
                </a:lnTo>
                <a:lnTo>
                  <a:pt x="171" y="60"/>
                </a:lnTo>
                <a:lnTo>
                  <a:pt x="190" y="35"/>
                </a:lnTo>
                <a:lnTo>
                  <a:pt x="207" y="13"/>
                </a:lnTo>
                <a:lnTo>
                  <a:pt x="245" y="8"/>
                </a:lnTo>
                <a:lnTo>
                  <a:pt x="282" y="4"/>
                </a:lnTo>
                <a:lnTo>
                  <a:pt x="319" y="1"/>
                </a:lnTo>
                <a:lnTo>
                  <a:pt x="355" y="0"/>
                </a:lnTo>
                <a:lnTo>
                  <a:pt x="391" y="1"/>
                </a:lnTo>
                <a:lnTo>
                  <a:pt x="426" y="3"/>
                </a:lnTo>
                <a:lnTo>
                  <a:pt x="461" y="6"/>
                </a:lnTo>
                <a:lnTo>
                  <a:pt x="496" y="11"/>
                </a:lnTo>
                <a:lnTo>
                  <a:pt x="530" y="17"/>
                </a:lnTo>
                <a:lnTo>
                  <a:pt x="564" y="24"/>
                </a:lnTo>
                <a:lnTo>
                  <a:pt x="597" y="33"/>
                </a:lnTo>
                <a:lnTo>
                  <a:pt x="628" y="44"/>
                </a:lnTo>
                <a:lnTo>
                  <a:pt x="661" y="54"/>
                </a:lnTo>
                <a:lnTo>
                  <a:pt x="692" y="67"/>
                </a:lnTo>
                <a:lnTo>
                  <a:pt x="723" y="80"/>
                </a:lnTo>
                <a:lnTo>
                  <a:pt x="754" y="94"/>
                </a:lnTo>
                <a:lnTo>
                  <a:pt x="783" y="109"/>
                </a:lnTo>
                <a:lnTo>
                  <a:pt x="813" y="126"/>
                </a:lnTo>
                <a:lnTo>
                  <a:pt x="840" y="143"/>
                </a:lnTo>
                <a:lnTo>
                  <a:pt x="868" y="161"/>
                </a:lnTo>
                <a:lnTo>
                  <a:pt x="895" y="181"/>
                </a:lnTo>
                <a:lnTo>
                  <a:pt x="921" y="201"/>
                </a:lnTo>
                <a:lnTo>
                  <a:pt x="945" y="222"/>
                </a:lnTo>
                <a:lnTo>
                  <a:pt x="970" y="244"/>
                </a:lnTo>
                <a:lnTo>
                  <a:pt x="994" y="266"/>
                </a:lnTo>
                <a:lnTo>
                  <a:pt x="1016" y="290"/>
                </a:lnTo>
                <a:lnTo>
                  <a:pt x="1038" y="315"/>
                </a:lnTo>
                <a:lnTo>
                  <a:pt x="1059" y="339"/>
                </a:lnTo>
                <a:lnTo>
                  <a:pt x="1079" y="365"/>
                </a:lnTo>
                <a:lnTo>
                  <a:pt x="1098" y="390"/>
                </a:lnTo>
                <a:lnTo>
                  <a:pt x="1115" y="417"/>
                </a:lnTo>
                <a:lnTo>
                  <a:pt x="1133" y="445"/>
                </a:lnTo>
                <a:close/>
              </a:path>
            </a:pathLst>
          </a:custGeom>
          <a:solidFill>
            <a:srgbClr val="A9A78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319" name="Freeform 55"/>
          <p:cNvSpPr>
            <a:spLocks/>
          </p:cNvSpPr>
          <p:nvPr/>
        </p:nvSpPr>
        <p:spPr bwMode="auto">
          <a:xfrm>
            <a:off x="6200775" y="4225925"/>
            <a:ext cx="100013" cy="239713"/>
          </a:xfrm>
          <a:custGeom>
            <a:avLst/>
            <a:gdLst>
              <a:gd name="T0" fmla="*/ 0 w 378"/>
              <a:gd name="T1" fmla="*/ 2147483647 h 1057"/>
              <a:gd name="T2" fmla="*/ 2147483647 w 378"/>
              <a:gd name="T3" fmla="*/ 2147483647 h 1057"/>
              <a:gd name="T4" fmla="*/ 2147483647 w 378"/>
              <a:gd name="T5" fmla="*/ 2147483647 h 1057"/>
              <a:gd name="T6" fmla="*/ 2147483647 w 378"/>
              <a:gd name="T7" fmla="*/ 2147483647 h 1057"/>
              <a:gd name="T8" fmla="*/ 2147483647 w 378"/>
              <a:gd name="T9" fmla="*/ 2147483647 h 1057"/>
              <a:gd name="T10" fmla="*/ 2147483647 w 378"/>
              <a:gd name="T11" fmla="*/ 2147483647 h 1057"/>
              <a:gd name="T12" fmla="*/ 2147483647 w 378"/>
              <a:gd name="T13" fmla="*/ 2147483647 h 1057"/>
              <a:gd name="T14" fmla="*/ 2147483647 w 378"/>
              <a:gd name="T15" fmla="*/ 2147483647 h 1057"/>
              <a:gd name="T16" fmla="*/ 2147483647 w 378"/>
              <a:gd name="T17" fmla="*/ 2147483647 h 1057"/>
              <a:gd name="T18" fmla="*/ 2147483647 w 378"/>
              <a:gd name="T19" fmla="*/ 2147483647 h 1057"/>
              <a:gd name="T20" fmla="*/ 2147483647 w 378"/>
              <a:gd name="T21" fmla="*/ 2147483647 h 1057"/>
              <a:gd name="T22" fmla="*/ 2147483647 w 378"/>
              <a:gd name="T23" fmla="*/ 2147483647 h 1057"/>
              <a:gd name="T24" fmla="*/ 2147483647 w 378"/>
              <a:gd name="T25" fmla="*/ 2147483647 h 1057"/>
              <a:gd name="T26" fmla="*/ 2147483647 w 378"/>
              <a:gd name="T27" fmla="*/ 2147483647 h 1057"/>
              <a:gd name="T28" fmla="*/ 2147483647 w 378"/>
              <a:gd name="T29" fmla="*/ 2147483647 h 1057"/>
              <a:gd name="T30" fmla="*/ 2147483647 w 378"/>
              <a:gd name="T31" fmla="*/ 2147483647 h 1057"/>
              <a:gd name="T32" fmla="*/ 2147483647 w 378"/>
              <a:gd name="T33" fmla="*/ 2147483647 h 1057"/>
              <a:gd name="T34" fmla="*/ 2147483647 w 378"/>
              <a:gd name="T35" fmla="*/ 2147483647 h 1057"/>
              <a:gd name="T36" fmla="*/ 2147483647 w 378"/>
              <a:gd name="T37" fmla="*/ 2147483647 h 1057"/>
              <a:gd name="T38" fmla="*/ 2147483647 w 378"/>
              <a:gd name="T39" fmla="*/ 0 h 1057"/>
              <a:gd name="T40" fmla="*/ 2147483647 w 378"/>
              <a:gd name="T41" fmla="*/ 2147483647 h 1057"/>
              <a:gd name="T42" fmla="*/ 2147483647 w 378"/>
              <a:gd name="T43" fmla="*/ 2147483647 h 1057"/>
              <a:gd name="T44" fmla="*/ 2147483647 w 378"/>
              <a:gd name="T45" fmla="*/ 2147483647 h 1057"/>
              <a:gd name="T46" fmla="*/ 2147483647 w 378"/>
              <a:gd name="T47" fmla="*/ 2147483647 h 1057"/>
              <a:gd name="T48" fmla="*/ 2147483647 w 378"/>
              <a:gd name="T49" fmla="*/ 2147483647 h 1057"/>
              <a:gd name="T50" fmla="*/ 2147483647 w 378"/>
              <a:gd name="T51" fmla="*/ 2147483647 h 1057"/>
              <a:gd name="T52" fmla="*/ 2147483647 w 378"/>
              <a:gd name="T53" fmla="*/ 2147483647 h 1057"/>
              <a:gd name="T54" fmla="*/ 2147483647 w 378"/>
              <a:gd name="T55" fmla="*/ 2147483647 h 1057"/>
              <a:gd name="T56" fmla="*/ 2147483647 w 378"/>
              <a:gd name="T57" fmla="*/ 2147483647 h 1057"/>
              <a:gd name="T58" fmla="*/ 2147483647 w 378"/>
              <a:gd name="T59" fmla="*/ 2147483647 h 1057"/>
              <a:gd name="T60" fmla="*/ 2147483647 w 378"/>
              <a:gd name="T61" fmla="*/ 2147483647 h 1057"/>
              <a:gd name="T62" fmla="*/ 2147483647 w 378"/>
              <a:gd name="T63" fmla="*/ 2147483647 h 1057"/>
              <a:gd name="T64" fmla="*/ 2147483647 w 378"/>
              <a:gd name="T65" fmla="*/ 2147483647 h 1057"/>
              <a:gd name="T66" fmla="*/ 2147483647 w 378"/>
              <a:gd name="T67" fmla="*/ 2147483647 h 1057"/>
              <a:gd name="T68" fmla="*/ 2147483647 w 378"/>
              <a:gd name="T69" fmla="*/ 2147483647 h 1057"/>
              <a:gd name="T70" fmla="*/ 2147483647 w 378"/>
              <a:gd name="T71" fmla="*/ 2147483647 h 1057"/>
              <a:gd name="T72" fmla="*/ 2147483647 w 378"/>
              <a:gd name="T73" fmla="*/ 2147483647 h 1057"/>
              <a:gd name="T74" fmla="*/ 2147483647 w 378"/>
              <a:gd name="T75" fmla="*/ 2147483647 h 1057"/>
              <a:gd name="T76" fmla="*/ 2147483647 w 378"/>
              <a:gd name="T77" fmla="*/ 2147483647 h 1057"/>
              <a:gd name="T78" fmla="*/ 0 w 378"/>
              <a:gd name="T79" fmla="*/ 2147483647 h 105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378"/>
              <a:gd name="T121" fmla="*/ 0 h 1057"/>
              <a:gd name="T122" fmla="*/ 378 w 378"/>
              <a:gd name="T123" fmla="*/ 1057 h 1057"/>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378" h="1057">
                <a:moveTo>
                  <a:pt x="0" y="1057"/>
                </a:moveTo>
                <a:lnTo>
                  <a:pt x="33" y="973"/>
                </a:lnTo>
                <a:lnTo>
                  <a:pt x="65" y="889"/>
                </a:lnTo>
                <a:lnTo>
                  <a:pt x="98" y="803"/>
                </a:lnTo>
                <a:lnTo>
                  <a:pt x="131" y="718"/>
                </a:lnTo>
                <a:lnTo>
                  <a:pt x="164" y="633"/>
                </a:lnTo>
                <a:lnTo>
                  <a:pt x="196" y="547"/>
                </a:lnTo>
                <a:lnTo>
                  <a:pt x="229" y="463"/>
                </a:lnTo>
                <a:lnTo>
                  <a:pt x="262" y="379"/>
                </a:lnTo>
                <a:lnTo>
                  <a:pt x="256" y="371"/>
                </a:lnTo>
                <a:lnTo>
                  <a:pt x="252" y="363"/>
                </a:lnTo>
                <a:lnTo>
                  <a:pt x="248" y="358"/>
                </a:lnTo>
                <a:lnTo>
                  <a:pt x="243" y="354"/>
                </a:lnTo>
                <a:lnTo>
                  <a:pt x="238" y="352"/>
                </a:lnTo>
                <a:lnTo>
                  <a:pt x="234" y="352"/>
                </a:lnTo>
                <a:lnTo>
                  <a:pt x="229" y="352"/>
                </a:lnTo>
                <a:lnTo>
                  <a:pt x="224" y="354"/>
                </a:lnTo>
                <a:lnTo>
                  <a:pt x="203" y="365"/>
                </a:lnTo>
                <a:lnTo>
                  <a:pt x="179" y="379"/>
                </a:lnTo>
                <a:lnTo>
                  <a:pt x="378" y="0"/>
                </a:lnTo>
                <a:lnTo>
                  <a:pt x="373" y="33"/>
                </a:lnTo>
                <a:lnTo>
                  <a:pt x="367" y="66"/>
                </a:lnTo>
                <a:lnTo>
                  <a:pt x="359" y="99"/>
                </a:lnTo>
                <a:lnTo>
                  <a:pt x="352" y="133"/>
                </a:lnTo>
                <a:lnTo>
                  <a:pt x="344" y="166"/>
                </a:lnTo>
                <a:lnTo>
                  <a:pt x="335" y="199"/>
                </a:lnTo>
                <a:lnTo>
                  <a:pt x="325" y="232"/>
                </a:lnTo>
                <a:lnTo>
                  <a:pt x="316" y="266"/>
                </a:lnTo>
                <a:lnTo>
                  <a:pt x="295" y="332"/>
                </a:lnTo>
                <a:lnTo>
                  <a:pt x="272" y="399"/>
                </a:lnTo>
                <a:lnTo>
                  <a:pt x="247" y="465"/>
                </a:lnTo>
                <a:lnTo>
                  <a:pt x="221" y="532"/>
                </a:lnTo>
                <a:lnTo>
                  <a:pt x="195" y="598"/>
                </a:lnTo>
                <a:lnTo>
                  <a:pt x="167" y="664"/>
                </a:lnTo>
                <a:lnTo>
                  <a:pt x="139" y="730"/>
                </a:lnTo>
                <a:lnTo>
                  <a:pt x="110" y="796"/>
                </a:lnTo>
                <a:lnTo>
                  <a:pt x="83" y="861"/>
                </a:lnTo>
                <a:lnTo>
                  <a:pt x="55" y="927"/>
                </a:lnTo>
                <a:lnTo>
                  <a:pt x="27" y="991"/>
                </a:lnTo>
                <a:lnTo>
                  <a:pt x="0" y="1057"/>
                </a:lnTo>
                <a:close/>
              </a:path>
            </a:pathLst>
          </a:custGeom>
          <a:solidFill>
            <a:srgbClr val="5A8F5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320" name="Freeform 56"/>
          <p:cNvSpPr>
            <a:spLocks/>
          </p:cNvSpPr>
          <p:nvPr/>
        </p:nvSpPr>
        <p:spPr bwMode="auto">
          <a:xfrm>
            <a:off x="6675438" y="4225925"/>
            <a:ext cx="165100" cy="47625"/>
          </a:xfrm>
          <a:custGeom>
            <a:avLst/>
            <a:gdLst>
              <a:gd name="T0" fmla="*/ 2147483647 w 625"/>
              <a:gd name="T1" fmla="*/ 2147483647 h 210"/>
              <a:gd name="T2" fmla="*/ 2147483647 w 625"/>
              <a:gd name="T3" fmla="*/ 2147483647 h 210"/>
              <a:gd name="T4" fmla="*/ 2147483647 w 625"/>
              <a:gd name="T5" fmla="*/ 2147483647 h 210"/>
              <a:gd name="T6" fmla="*/ 2147483647 w 625"/>
              <a:gd name="T7" fmla="*/ 2147483647 h 210"/>
              <a:gd name="T8" fmla="*/ 2147483647 w 625"/>
              <a:gd name="T9" fmla="*/ 2147483647 h 210"/>
              <a:gd name="T10" fmla="*/ 2147483647 w 625"/>
              <a:gd name="T11" fmla="*/ 2147483647 h 210"/>
              <a:gd name="T12" fmla="*/ 2147483647 w 625"/>
              <a:gd name="T13" fmla="*/ 2147483647 h 210"/>
              <a:gd name="T14" fmla="*/ 2147483647 w 625"/>
              <a:gd name="T15" fmla="*/ 2147483647 h 210"/>
              <a:gd name="T16" fmla="*/ 2147483647 w 625"/>
              <a:gd name="T17" fmla="*/ 2147483647 h 210"/>
              <a:gd name="T18" fmla="*/ 2147483647 w 625"/>
              <a:gd name="T19" fmla="*/ 2147483647 h 210"/>
              <a:gd name="T20" fmla="*/ 2147483647 w 625"/>
              <a:gd name="T21" fmla="*/ 2147483647 h 210"/>
              <a:gd name="T22" fmla="*/ 2147483647 w 625"/>
              <a:gd name="T23" fmla="*/ 2147483647 h 210"/>
              <a:gd name="T24" fmla="*/ 2147483647 w 625"/>
              <a:gd name="T25" fmla="*/ 2147483647 h 210"/>
              <a:gd name="T26" fmla="*/ 2147483647 w 625"/>
              <a:gd name="T27" fmla="*/ 2147483647 h 210"/>
              <a:gd name="T28" fmla="*/ 2147483647 w 625"/>
              <a:gd name="T29" fmla="*/ 2147483647 h 210"/>
              <a:gd name="T30" fmla="*/ 2147483647 w 625"/>
              <a:gd name="T31" fmla="*/ 2147483647 h 210"/>
              <a:gd name="T32" fmla="*/ 2147483647 w 625"/>
              <a:gd name="T33" fmla="*/ 2147483647 h 210"/>
              <a:gd name="T34" fmla="*/ 2147483647 w 625"/>
              <a:gd name="T35" fmla="*/ 2147483647 h 210"/>
              <a:gd name="T36" fmla="*/ 2147483647 w 625"/>
              <a:gd name="T37" fmla="*/ 2147483647 h 210"/>
              <a:gd name="T38" fmla="*/ 2147483647 w 625"/>
              <a:gd name="T39" fmla="*/ 2147483647 h 210"/>
              <a:gd name="T40" fmla="*/ 2147483647 w 625"/>
              <a:gd name="T41" fmla="*/ 2147483647 h 210"/>
              <a:gd name="T42" fmla="*/ 2147483647 w 625"/>
              <a:gd name="T43" fmla="*/ 2147483647 h 210"/>
              <a:gd name="T44" fmla="*/ 0 w 625"/>
              <a:gd name="T45" fmla="*/ 2147483647 h 210"/>
              <a:gd name="T46" fmla="*/ 2147483647 w 625"/>
              <a:gd name="T47" fmla="*/ 2147483647 h 210"/>
              <a:gd name="T48" fmla="*/ 2147483647 w 625"/>
              <a:gd name="T49" fmla="*/ 2147483647 h 210"/>
              <a:gd name="T50" fmla="*/ 2147483647 w 625"/>
              <a:gd name="T51" fmla="*/ 2147483647 h 210"/>
              <a:gd name="T52" fmla="*/ 2147483647 w 625"/>
              <a:gd name="T53" fmla="*/ 2147483647 h 210"/>
              <a:gd name="T54" fmla="*/ 2147483647 w 625"/>
              <a:gd name="T55" fmla="*/ 2147483647 h 210"/>
              <a:gd name="T56" fmla="*/ 2147483647 w 625"/>
              <a:gd name="T57" fmla="*/ 2147483647 h 210"/>
              <a:gd name="T58" fmla="*/ 2147483647 w 625"/>
              <a:gd name="T59" fmla="*/ 2147483647 h 210"/>
              <a:gd name="T60" fmla="*/ 2147483647 w 625"/>
              <a:gd name="T61" fmla="*/ 2147483647 h 210"/>
              <a:gd name="T62" fmla="*/ 2147483647 w 625"/>
              <a:gd name="T63" fmla="*/ 0 h 210"/>
              <a:gd name="T64" fmla="*/ 2147483647 w 625"/>
              <a:gd name="T65" fmla="*/ 0 h 210"/>
              <a:gd name="T66" fmla="*/ 2147483647 w 625"/>
              <a:gd name="T67" fmla="*/ 0 h 210"/>
              <a:gd name="T68" fmla="*/ 2147483647 w 625"/>
              <a:gd name="T69" fmla="*/ 2147483647 h 210"/>
              <a:gd name="T70" fmla="*/ 2147483647 w 625"/>
              <a:gd name="T71" fmla="*/ 2147483647 h 210"/>
              <a:gd name="T72" fmla="*/ 2147483647 w 625"/>
              <a:gd name="T73" fmla="*/ 2147483647 h 210"/>
              <a:gd name="T74" fmla="*/ 2147483647 w 625"/>
              <a:gd name="T75" fmla="*/ 2147483647 h 210"/>
              <a:gd name="T76" fmla="*/ 2147483647 w 625"/>
              <a:gd name="T77" fmla="*/ 2147483647 h 210"/>
              <a:gd name="T78" fmla="*/ 2147483647 w 625"/>
              <a:gd name="T79" fmla="*/ 2147483647 h 210"/>
              <a:gd name="T80" fmla="*/ 2147483647 w 625"/>
              <a:gd name="T81" fmla="*/ 2147483647 h 210"/>
              <a:gd name="T82" fmla="*/ 2147483647 w 625"/>
              <a:gd name="T83" fmla="*/ 2147483647 h 210"/>
              <a:gd name="T84" fmla="*/ 2147483647 w 625"/>
              <a:gd name="T85" fmla="*/ 2147483647 h 210"/>
              <a:gd name="T86" fmla="*/ 2147483647 w 625"/>
              <a:gd name="T87" fmla="*/ 2147483647 h 210"/>
              <a:gd name="T88" fmla="*/ 2147483647 w 625"/>
              <a:gd name="T89" fmla="*/ 2147483647 h 210"/>
              <a:gd name="T90" fmla="*/ 2147483647 w 625"/>
              <a:gd name="T91" fmla="*/ 2147483647 h 210"/>
              <a:gd name="T92" fmla="*/ 2147483647 w 625"/>
              <a:gd name="T93" fmla="*/ 2147483647 h 210"/>
              <a:gd name="T94" fmla="*/ 2147483647 w 625"/>
              <a:gd name="T95" fmla="*/ 2147483647 h 210"/>
              <a:gd name="T96" fmla="*/ 2147483647 w 625"/>
              <a:gd name="T97" fmla="*/ 2147483647 h 210"/>
              <a:gd name="T98" fmla="*/ 2147483647 w 625"/>
              <a:gd name="T99" fmla="*/ 2147483647 h 210"/>
              <a:gd name="T100" fmla="*/ 2147483647 w 625"/>
              <a:gd name="T101" fmla="*/ 2147483647 h 210"/>
              <a:gd name="T102" fmla="*/ 2147483647 w 625"/>
              <a:gd name="T103" fmla="*/ 2147483647 h 210"/>
              <a:gd name="T104" fmla="*/ 2147483647 w 625"/>
              <a:gd name="T105" fmla="*/ 2147483647 h 21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625"/>
              <a:gd name="T160" fmla="*/ 0 h 210"/>
              <a:gd name="T161" fmla="*/ 625 w 625"/>
              <a:gd name="T162" fmla="*/ 210 h 21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625" h="210">
                <a:moveTo>
                  <a:pt x="625" y="210"/>
                </a:moveTo>
                <a:lnTo>
                  <a:pt x="609" y="196"/>
                </a:lnTo>
                <a:lnTo>
                  <a:pt x="592" y="183"/>
                </a:lnTo>
                <a:lnTo>
                  <a:pt x="576" y="171"/>
                </a:lnTo>
                <a:lnTo>
                  <a:pt x="558" y="159"/>
                </a:lnTo>
                <a:lnTo>
                  <a:pt x="541" y="149"/>
                </a:lnTo>
                <a:lnTo>
                  <a:pt x="522" y="138"/>
                </a:lnTo>
                <a:lnTo>
                  <a:pt x="505" y="129"/>
                </a:lnTo>
                <a:lnTo>
                  <a:pt x="486" y="120"/>
                </a:lnTo>
                <a:lnTo>
                  <a:pt x="467" y="111"/>
                </a:lnTo>
                <a:lnTo>
                  <a:pt x="448" y="103"/>
                </a:lnTo>
                <a:lnTo>
                  <a:pt x="428" y="96"/>
                </a:lnTo>
                <a:lnTo>
                  <a:pt x="409" y="89"/>
                </a:lnTo>
                <a:lnTo>
                  <a:pt x="370" y="77"/>
                </a:lnTo>
                <a:lnTo>
                  <a:pt x="329" y="67"/>
                </a:lnTo>
                <a:lnTo>
                  <a:pt x="288" y="59"/>
                </a:lnTo>
                <a:lnTo>
                  <a:pt x="247" y="52"/>
                </a:lnTo>
                <a:lnTo>
                  <a:pt x="205" y="47"/>
                </a:lnTo>
                <a:lnTo>
                  <a:pt x="164" y="43"/>
                </a:lnTo>
                <a:lnTo>
                  <a:pt x="123" y="40"/>
                </a:lnTo>
                <a:lnTo>
                  <a:pt x="82" y="37"/>
                </a:lnTo>
                <a:lnTo>
                  <a:pt x="40" y="36"/>
                </a:lnTo>
                <a:lnTo>
                  <a:pt x="0" y="35"/>
                </a:lnTo>
                <a:lnTo>
                  <a:pt x="7" y="30"/>
                </a:lnTo>
                <a:lnTo>
                  <a:pt x="16" y="25"/>
                </a:lnTo>
                <a:lnTo>
                  <a:pt x="25" y="21"/>
                </a:lnTo>
                <a:lnTo>
                  <a:pt x="34" y="17"/>
                </a:lnTo>
                <a:lnTo>
                  <a:pt x="54" y="11"/>
                </a:lnTo>
                <a:lnTo>
                  <a:pt x="75" y="6"/>
                </a:lnTo>
                <a:lnTo>
                  <a:pt x="98" y="3"/>
                </a:lnTo>
                <a:lnTo>
                  <a:pt x="122" y="1"/>
                </a:lnTo>
                <a:lnTo>
                  <a:pt x="146" y="0"/>
                </a:lnTo>
                <a:lnTo>
                  <a:pt x="171" y="0"/>
                </a:lnTo>
                <a:lnTo>
                  <a:pt x="197" y="0"/>
                </a:lnTo>
                <a:lnTo>
                  <a:pt x="222" y="2"/>
                </a:lnTo>
                <a:lnTo>
                  <a:pt x="246" y="4"/>
                </a:lnTo>
                <a:lnTo>
                  <a:pt x="271" y="7"/>
                </a:lnTo>
                <a:lnTo>
                  <a:pt x="315" y="14"/>
                </a:lnTo>
                <a:lnTo>
                  <a:pt x="353" y="21"/>
                </a:lnTo>
                <a:lnTo>
                  <a:pt x="392" y="34"/>
                </a:lnTo>
                <a:lnTo>
                  <a:pt x="433" y="50"/>
                </a:lnTo>
                <a:lnTo>
                  <a:pt x="452" y="59"/>
                </a:lnTo>
                <a:lnTo>
                  <a:pt x="472" y="69"/>
                </a:lnTo>
                <a:lnTo>
                  <a:pt x="490" y="79"/>
                </a:lnTo>
                <a:lnTo>
                  <a:pt x="510" y="90"/>
                </a:lnTo>
                <a:lnTo>
                  <a:pt x="527" y="102"/>
                </a:lnTo>
                <a:lnTo>
                  <a:pt x="545" y="115"/>
                </a:lnTo>
                <a:lnTo>
                  <a:pt x="561" y="129"/>
                </a:lnTo>
                <a:lnTo>
                  <a:pt x="577" y="143"/>
                </a:lnTo>
                <a:lnTo>
                  <a:pt x="591" y="159"/>
                </a:lnTo>
                <a:lnTo>
                  <a:pt x="603" y="175"/>
                </a:lnTo>
                <a:lnTo>
                  <a:pt x="615" y="192"/>
                </a:lnTo>
                <a:lnTo>
                  <a:pt x="625" y="21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321" name="Freeform 57"/>
          <p:cNvSpPr>
            <a:spLocks/>
          </p:cNvSpPr>
          <p:nvPr/>
        </p:nvSpPr>
        <p:spPr bwMode="auto">
          <a:xfrm>
            <a:off x="6624638" y="4233863"/>
            <a:ext cx="1587" cy="14287"/>
          </a:xfrm>
          <a:custGeom>
            <a:avLst/>
            <a:gdLst>
              <a:gd name="T0" fmla="*/ 2147483647 w 9"/>
              <a:gd name="T1" fmla="*/ 0 h 61"/>
              <a:gd name="T2" fmla="*/ 0 w 9"/>
              <a:gd name="T3" fmla="*/ 2147483647 h 61"/>
              <a:gd name="T4" fmla="*/ 2147483647 w 9"/>
              <a:gd name="T5" fmla="*/ 0 h 61"/>
              <a:gd name="T6" fmla="*/ 0 60000 65536"/>
              <a:gd name="T7" fmla="*/ 0 60000 65536"/>
              <a:gd name="T8" fmla="*/ 0 60000 65536"/>
              <a:gd name="T9" fmla="*/ 0 w 9"/>
              <a:gd name="T10" fmla="*/ 0 h 61"/>
              <a:gd name="T11" fmla="*/ 9 w 9"/>
              <a:gd name="T12" fmla="*/ 61 h 61"/>
            </a:gdLst>
            <a:ahLst/>
            <a:cxnLst>
              <a:cxn ang="T6">
                <a:pos x="T0" y="T1"/>
              </a:cxn>
              <a:cxn ang="T7">
                <a:pos x="T2" y="T3"/>
              </a:cxn>
              <a:cxn ang="T8">
                <a:pos x="T4" y="T5"/>
              </a:cxn>
            </a:cxnLst>
            <a:rect l="T9" t="T10" r="T11" b="T12"/>
            <a:pathLst>
              <a:path w="9" h="61">
                <a:moveTo>
                  <a:pt x="9" y="0"/>
                </a:moveTo>
                <a:lnTo>
                  <a:pt x="0" y="61"/>
                </a:lnTo>
                <a:lnTo>
                  <a:pt x="9" y="0"/>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322" name="Freeform 58"/>
          <p:cNvSpPr>
            <a:spLocks/>
          </p:cNvSpPr>
          <p:nvPr/>
        </p:nvSpPr>
        <p:spPr bwMode="auto">
          <a:xfrm>
            <a:off x="7169150" y="4251325"/>
            <a:ext cx="182563" cy="17463"/>
          </a:xfrm>
          <a:custGeom>
            <a:avLst/>
            <a:gdLst>
              <a:gd name="T0" fmla="*/ 2147483647 w 693"/>
              <a:gd name="T1" fmla="*/ 2147483647 h 82"/>
              <a:gd name="T2" fmla="*/ 2147483647 w 693"/>
              <a:gd name="T3" fmla="*/ 2147483647 h 82"/>
              <a:gd name="T4" fmla="*/ 2147483647 w 693"/>
              <a:gd name="T5" fmla="*/ 2147483647 h 82"/>
              <a:gd name="T6" fmla="*/ 2147483647 w 693"/>
              <a:gd name="T7" fmla="*/ 2147483647 h 82"/>
              <a:gd name="T8" fmla="*/ 2147483647 w 693"/>
              <a:gd name="T9" fmla="*/ 2147483647 h 82"/>
              <a:gd name="T10" fmla="*/ 2147483647 w 693"/>
              <a:gd name="T11" fmla="*/ 2147483647 h 82"/>
              <a:gd name="T12" fmla="*/ 2147483647 w 693"/>
              <a:gd name="T13" fmla="*/ 2147483647 h 82"/>
              <a:gd name="T14" fmla="*/ 2147483647 w 693"/>
              <a:gd name="T15" fmla="*/ 2147483647 h 82"/>
              <a:gd name="T16" fmla="*/ 2147483647 w 693"/>
              <a:gd name="T17" fmla="*/ 2147483647 h 82"/>
              <a:gd name="T18" fmla="*/ 2147483647 w 693"/>
              <a:gd name="T19" fmla="*/ 2147483647 h 82"/>
              <a:gd name="T20" fmla="*/ 2147483647 w 693"/>
              <a:gd name="T21" fmla="*/ 2147483647 h 82"/>
              <a:gd name="T22" fmla="*/ 2147483647 w 693"/>
              <a:gd name="T23" fmla="*/ 2147483647 h 82"/>
              <a:gd name="T24" fmla="*/ 2147483647 w 693"/>
              <a:gd name="T25" fmla="*/ 2147483647 h 82"/>
              <a:gd name="T26" fmla="*/ 2147483647 w 693"/>
              <a:gd name="T27" fmla="*/ 2147483647 h 82"/>
              <a:gd name="T28" fmla="*/ 2147483647 w 693"/>
              <a:gd name="T29" fmla="*/ 2147483647 h 82"/>
              <a:gd name="T30" fmla="*/ 2147483647 w 693"/>
              <a:gd name="T31" fmla="*/ 2147483647 h 82"/>
              <a:gd name="T32" fmla="*/ 2147483647 w 693"/>
              <a:gd name="T33" fmla="*/ 2147483647 h 82"/>
              <a:gd name="T34" fmla="*/ 2147483647 w 693"/>
              <a:gd name="T35" fmla="*/ 2147483647 h 82"/>
              <a:gd name="T36" fmla="*/ 0 w 693"/>
              <a:gd name="T37" fmla="*/ 2147483647 h 82"/>
              <a:gd name="T38" fmla="*/ 0 w 693"/>
              <a:gd name="T39" fmla="*/ 0 h 82"/>
              <a:gd name="T40" fmla="*/ 2147483647 w 693"/>
              <a:gd name="T41" fmla="*/ 2147483647 h 82"/>
              <a:gd name="T42" fmla="*/ 2147483647 w 693"/>
              <a:gd name="T43" fmla="*/ 2147483647 h 82"/>
              <a:gd name="T44" fmla="*/ 2147483647 w 693"/>
              <a:gd name="T45" fmla="*/ 2147483647 h 82"/>
              <a:gd name="T46" fmla="*/ 2147483647 w 693"/>
              <a:gd name="T47" fmla="*/ 2147483647 h 82"/>
              <a:gd name="T48" fmla="*/ 2147483647 w 693"/>
              <a:gd name="T49" fmla="*/ 2147483647 h 82"/>
              <a:gd name="T50" fmla="*/ 2147483647 w 693"/>
              <a:gd name="T51" fmla="*/ 2147483647 h 82"/>
              <a:gd name="T52" fmla="*/ 2147483647 w 693"/>
              <a:gd name="T53" fmla="*/ 2147483647 h 82"/>
              <a:gd name="T54" fmla="*/ 2147483647 w 693"/>
              <a:gd name="T55" fmla="*/ 2147483647 h 82"/>
              <a:gd name="T56" fmla="*/ 2147483647 w 693"/>
              <a:gd name="T57" fmla="*/ 2147483647 h 82"/>
              <a:gd name="T58" fmla="*/ 2147483647 w 693"/>
              <a:gd name="T59" fmla="*/ 2147483647 h 82"/>
              <a:gd name="T60" fmla="*/ 2147483647 w 693"/>
              <a:gd name="T61" fmla="*/ 2147483647 h 82"/>
              <a:gd name="T62" fmla="*/ 2147483647 w 693"/>
              <a:gd name="T63" fmla="*/ 2147483647 h 82"/>
              <a:gd name="T64" fmla="*/ 2147483647 w 693"/>
              <a:gd name="T65" fmla="*/ 2147483647 h 82"/>
              <a:gd name="T66" fmla="*/ 2147483647 w 693"/>
              <a:gd name="T67" fmla="*/ 2147483647 h 82"/>
              <a:gd name="T68" fmla="*/ 2147483647 w 693"/>
              <a:gd name="T69" fmla="*/ 2147483647 h 82"/>
              <a:gd name="T70" fmla="*/ 2147483647 w 693"/>
              <a:gd name="T71" fmla="*/ 2147483647 h 8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693"/>
              <a:gd name="T109" fmla="*/ 0 h 82"/>
              <a:gd name="T110" fmla="*/ 693 w 693"/>
              <a:gd name="T111" fmla="*/ 82 h 8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693" h="82">
                <a:moveTo>
                  <a:pt x="693" y="48"/>
                </a:moveTo>
                <a:lnTo>
                  <a:pt x="671" y="54"/>
                </a:lnTo>
                <a:lnTo>
                  <a:pt x="651" y="60"/>
                </a:lnTo>
                <a:lnTo>
                  <a:pt x="629" y="65"/>
                </a:lnTo>
                <a:lnTo>
                  <a:pt x="609" y="69"/>
                </a:lnTo>
                <a:lnTo>
                  <a:pt x="587" y="73"/>
                </a:lnTo>
                <a:lnTo>
                  <a:pt x="565" y="75"/>
                </a:lnTo>
                <a:lnTo>
                  <a:pt x="544" y="78"/>
                </a:lnTo>
                <a:lnTo>
                  <a:pt x="522" y="80"/>
                </a:lnTo>
                <a:lnTo>
                  <a:pt x="478" y="82"/>
                </a:lnTo>
                <a:lnTo>
                  <a:pt x="435" y="82"/>
                </a:lnTo>
                <a:lnTo>
                  <a:pt x="390" y="81"/>
                </a:lnTo>
                <a:lnTo>
                  <a:pt x="346" y="78"/>
                </a:lnTo>
                <a:lnTo>
                  <a:pt x="303" y="74"/>
                </a:lnTo>
                <a:lnTo>
                  <a:pt x="259" y="69"/>
                </a:lnTo>
                <a:lnTo>
                  <a:pt x="214" y="64"/>
                </a:lnTo>
                <a:lnTo>
                  <a:pt x="171" y="58"/>
                </a:lnTo>
                <a:lnTo>
                  <a:pt x="85" y="46"/>
                </a:lnTo>
                <a:lnTo>
                  <a:pt x="0" y="34"/>
                </a:lnTo>
                <a:lnTo>
                  <a:pt x="0" y="0"/>
                </a:lnTo>
                <a:lnTo>
                  <a:pt x="23" y="6"/>
                </a:lnTo>
                <a:lnTo>
                  <a:pt x="47" y="12"/>
                </a:lnTo>
                <a:lnTo>
                  <a:pt x="69" y="17"/>
                </a:lnTo>
                <a:lnTo>
                  <a:pt x="91" y="20"/>
                </a:lnTo>
                <a:lnTo>
                  <a:pt x="135" y="27"/>
                </a:lnTo>
                <a:lnTo>
                  <a:pt x="178" y="31"/>
                </a:lnTo>
                <a:lnTo>
                  <a:pt x="222" y="34"/>
                </a:lnTo>
                <a:lnTo>
                  <a:pt x="264" y="35"/>
                </a:lnTo>
                <a:lnTo>
                  <a:pt x="306" y="35"/>
                </a:lnTo>
                <a:lnTo>
                  <a:pt x="348" y="35"/>
                </a:lnTo>
                <a:lnTo>
                  <a:pt x="433" y="34"/>
                </a:lnTo>
                <a:lnTo>
                  <a:pt x="517" y="34"/>
                </a:lnTo>
                <a:lnTo>
                  <a:pt x="560" y="35"/>
                </a:lnTo>
                <a:lnTo>
                  <a:pt x="603" y="38"/>
                </a:lnTo>
                <a:lnTo>
                  <a:pt x="648" y="42"/>
                </a:lnTo>
                <a:lnTo>
                  <a:pt x="693" y="4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323" name="Freeform 59"/>
          <p:cNvSpPr>
            <a:spLocks/>
          </p:cNvSpPr>
          <p:nvPr/>
        </p:nvSpPr>
        <p:spPr bwMode="auto">
          <a:xfrm>
            <a:off x="7069138" y="4262438"/>
            <a:ext cx="211137" cy="57150"/>
          </a:xfrm>
          <a:custGeom>
            <a:avLst/>
            <a:gdLst>
              <a:gd name="T0" fmla="*/ 2147483647 w 798"/>
              <a:gd name="T1" fmla="*/ 2147483647 h 256"/>
              <a:gd name="T2" fmla="*/ 2147483647 w 798"/>
              <a:gd name="T3" fmla="*/ 2147483647 h 256"/>
              <a:gd name="T4" fmla="*/ 2147483647 w 798"/>
              <a:gd name="T5" fmla="*/ 2147483647 h 256"/>
              <a:gd name="T6" fmla="*/ 2147483647 w 798"/>
              <a:gd name="T7" fmla="*/ 2147483647 h 256"/>
              <a:gd name="T8" fmla="*/ 2147483647 w 798"/>
              <a:gd name="T9" fmla="*/ 2147483647 h 256"/>
              <a:gd name="T10" fmla="*/ 2147483647 w 798"/>
              <a:gd name="T11" fmla="*/ 2147483647 h 256"/>
              <a:gd name="T12" fmla="*/ 2147483647 w 798"/>
              <a:gd name="T13" fmla="*/ 2147483647 h 256"/>
              <a:gd name="T14" fmla="*/ 2147483647 w 798"/>
              <a:gd name="T15" fmla="*/ 2147483647 h 256"/>
              <a:gd name="T16" fmla="*/ 2147483647 w 798"/>
              <a:gd name="T17" fmla="*/ 2147483647 h 256"/>
              <a:gd name="T18" fmla="*/ 2147483647 w 798"/>
              <a:gd name="T19" fmla="*/ 2147483647 h 256"/>
              <a:gd name="T20" fmla="*/ 2147483647 w 798"/>
              <a:gd name="T21" fmla="*/ 2147483647 h 256"/>
              <a:gd name="T22" fmla="*/ 2147483647 w 798"/>
              <a:gd name="T23" fmla="*/ 2147483647 h 256"/>
              <a:gd name="T24" fmla="*/ 2147483647 w 798"/>
              <a:gd name="T25" fmla="*/ 2147483647 h 256"/>
              <a:gd name="T26" fmla="*/ 2147483647 w 798"/>
              <a:gd name="T27" fmla="*/ 2147483647 h 256"/>
              <a:gd name="T28" fmla="*/ 2147483647 w 798"/>
              <a:gd name="T29" fmla="*/ 2147483647 h 256"/>
              <a:gd name="T30" fmla="*/ 2147483647 w 798"/>
              <a:gd name="T31" fmla="*/ 2147483647 h 256"/>
              <a:gd name="T32" fmla="*/ 0 w 798"/>
              <a:gd name="T33" fmla="*/ 0 h 256"/>
              <a:gd name="T34" fmla="*/ 2147483647 w 798"/>
              <a:gd name="T35" fmla="*/ 2147483647 h 256"/>
              <a:gd name="T36" fmla="*/ 2147483647 w 798"/>
              <a:gd name="T37" fmla="*/ 2147483647 h 256"/>
              <a:gd name="T38" fmla="*/ 2147483647 w 798"/>
              <a:gd name="T39" fmla="*/ 2147483647 h 256"/>
              <a:gd name="T40" fmla="*/ 2147483647 w 798"/>
              <a:gd name="T41" fmla="*/ 2147483647 h 256"/>
              <a:gd name="T42" fmla="*/ 2147483647 w 798"/>
              <a:gd name="T43" fmla="*/ 2147483647 h 256"/>
              <a:gd name="T44" fmla="*/ 2147483647 w 798"/>
              <a:gd name="T45" fmla="*/ 2147483647 h 256"/>
              <a:gd name="T46" fmla="*/ 2147483647 w 798"/>
              <a:gd name="T47" fmla="*/ 2147483647 h 256"/>
              <a:gd name="T48" fmla="*/ 2147483647 w 798"/>
              <a:gd name="T49" fmla="*/ 2147483647 h 256"/>
              <a:gd name="T50" fmla="*/ 2147483647 w 798"/>
              <a:gd name="T51" fmla="*/ 2147483647 h 256"/>
              <a:gd name="T52" fmla="*/ 2147483647 w 798"/>
              <a:gd name="T53" fmla="*/ 2147483647 h 256"/>
              <a:gd name="T54" fmla="*/ 2147483647 w 798"/>
              <a:gd name="T55" fmla="*/ 2147483647 h 25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798"/>
              <a:gd name="T85" fmla="*/ 0 h 256"/>
              <a:gd name="T86" fmla="*/ 798 w 798"/>
              <a:gd name="T87" fmla="*/ 256 h 25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798" h="256">
                <a:moveTo>
                  <a:pt x="798" y="256"/>
                </a:moveTo>
                <a:lnTo>
                  <a:pt x="749" y="240"/>
                </a:lnTo>
                <a:lnTo>
                  <a:pt x="698" y="224"/>
                </a:lnTo>
                <a:lnTo>
                  <a:pt x="648" y="207"/>
                </a:lnTo>
                <a:lnTo>
                  <a:pt x="599" y="191"/>
                </a:lnTo>
                <a:lnTo>
                  <a:pt x="548" y="175"/>
                </a:lnTo>
                <a:lnTo>
                  <a:pt x="498" y="159"/>
                </a:lnTo>
                <a:lnTo>
                  <a:pt x="447" y="143"/>
                </a:lnTo>
                <a:lnTo>
                  <a:pt x="398" y="126"/>
                </a:lnTo>
                <a:lnTo>
                  <a:pt x="347" y="110"/>
                </a:lnTo>
                <a:lnTo>
                  <a:pt x="297" y="94"/>
                </a:lnTo>
                <a:lnTo>
                  <a:pt x="248" y="77"/>
                </a:lnTo>
                <a:lnTo>
                  <a:pt x="197" y="62"/>
                </a:lnTo>
                <a:lnTo>
                  <a:pt x="148" y="46"/>
                </a:lnTo>
                <a:lnTo>
                  <a:pt x="98" y="31"/>
                </a:lnTo>
                <a:lnTo>
                  <a:pt x="49" y="15"/>
                </a:lnTo>
                <a:lnTo>
                  <a:pt x="0" y="0"/>
                </a:lnTo>
                <a:lnTo>
                  <a:pt x="20" y="1"/>
                </a:lnTo>
                <a:lnTo>
                  <a:pt x="42" y="4"/>
                </a:lnTo>
                <a:lnTo>
                  <a:pt x="63" y="7"/>
                </a:lnTo>
                <a:lnTo>
                  <a:pt x="86" y="11"/>
                </a:lnTo>
                <a:lnTo>
                  <a:pt x="133" y="20"/>
                </a:lnTo>
                <a:lnTo>
                  <a:pt x="182" y="31"/>
                </a:lnTo>
                <a:lnTo>
                  <a:pt x="229" y="44"/>
                </a:lnTo>
                <a:lnTo>
                  <a:pt x="276" y="56"/>
                </a:lnTo>
                <a:lnTo>
                  <a:pt x="321" y="69"/>
                </a:lnTo>
                <a:lnTo>
                  <a:pt x="363" y="80"/>
                </a:lnTo>
                <a:lnTo>
                  <a:pt x="798" y="256"/>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324" name="Freeform 60"/>
          <p:cNvSpPr>
            <a:spLocks/>
          </p:cNvSpPr>
          <p:nvPr/>
        </p:nvSpPr>
        <p:spPr bwMode="auto">
          <a:xfrm>
            <a:off x="6861175" y="4276725"/>
            <a:ext cx="530225" cy="701675"/>
          </a:xfrm>
          <a:custGeom>
            <a:avLst/>
            <a:gdLst>
              <a:gd name="T0" fmla="*/ 2147483647 w 2004"/>
              <a:gd name="T1" fmla="*/ 2147483647 h 3092"/>
              <a:gd name="T2" fmla="*/ 2147483647 w 2004"/>
              <a:gd name="T3" fmla="*/ 2147483647 h 3092"/>
              <a:gd name="T4" fmla="*/ 2147483647 w 2004"/>
              <a:gd name="T5" fmla="*/ 2147483647 h 3092"/>
              <a:gd name="T6" fmla="*/ 2147483647 w 2004"/>
              <a:gd name="T7" fmla="*/ 2147483647 h 3092"/>
              <a:gd name="T8" fmla="*/ 2147483647 w 2004"/>
              <a:gd name="T9" fmla="*/ 2147483647 h 3092"/>
              <a:gd name="T10" fmla="*/ 2147483647 w 2004"/>
              <a:gd name="T11" fmla="*/ 2147483647 h 3092"/>
              <a:gd name="T12" fmla="*/ 2147483647 w 2004"/>
              <a:gd name="T13" fmla="*/ 2147483647 h 3092"/>
              <a:gd name="T14" fmla="*/ 2147483647 w 2004"/>
              <a:gd name="T15" fmla="*/ 2147483647 h 3092"/>
              <a:gd name="T16" fmla="*/ 2147483647 w 2004"/>
              <a:gd name="T17" fmla="*/ 2147483647 h 3092"/>
              <a:gd name="T18" fmla="*/ 2147483647 w 2004"/>
              <a:gd name="T19" fmla="*/ 2147483647 h 3092"/>
              <a:gd name="T20" fmla="*/ 2147483647 w 2004"/>
              <a:gd name="T21" fmla="*/ 2147483647 h 3092"/>
              <a:gd name="T22" fmla="*/ 2147483647 w 2004"/>
              <a:gd name="T23" fmla="*/ 2147483647 h 3092"/>
              <a:gd name="T24" fmla="*/ 2147483647 w 2004"/>
              <a:gd name="T25" fmla="*/ 2147483647 h 3092"/>
              <a:gd name="T26" fmla="*/ 2147483647 w 2004"/>
              <a:gd name="T27" fmla="*/ 2147483647 h 3092"/>
              <a:gd name="T28" fmla="*/ 2147483647 w 2004"/>
              <a:gd name="T29" fmla="*/ 2147483647 h 3092"/>
              <a:gd name="T30" fmla="*/ 2147483647 w 2004"/>
              <a:gd name="T31" fmla="*/ 2147483647 h 3092"/>
              <a:gd name="T32" fmla="*/ 2147483647 w 2004"/>
              <a:gd name="T33" fmla="*/ 2147483647 h 3092"/>
              <a:gd name="T34" fmla="*/ 2147483647 w 2004"/>
              <a:gd name="T35" fmla="*/ 2147483647 h 3092"/>
              <a:gd name="T36" fmla="*/ 2147483647 w 2004"/>
              <a:gd name="T37" fmla="*/ 2147483647 h 3092"/>
              <a:gd name="T38" fmla="*/ 2147483647 w 2004"/>
              <a:gd name="T39" fmla="*/ 2147483647 h 3092"/>
              <a:gd name="T40" fmla="*/ 2147483647 w 2004"/>
              <a:gd name="T41" fmla="*/ 2147483647 h 3092"/>
              <a:gd name="T42" fmla="*/ 2147483647 w 2004"/>
              <a:gd name="T43" fmla="*/ 2147483647 h 3092"/>
              <a:gd name="T44" fmla="*/ 2147483647 w 2004"/>
              <a:gd name="T45" fmla="*/ 2147483647 h 3092"/>
              <a:gd name="T46" fmla="*/ 2147483647 w 2004"/>
              <a:gd name="T47" fmla="*/ 2147483647 h 3092"/>
              <a:gd name="T48" fmla="*/ 2147483647 w 2004"/>
              <a:gd name="T49" fmla="*/ 2147483647 h 3092"/>
              <a:gd name="T50" fmla="*/ 2147483647 w 2004"/>
              <a:gd name="T51" fmla="*/ 2147483647 h 3092"/>
              <a:gd name="T52" fmla="*/ 2147483647 w 2004"/>
              <a:gd name="T53" fmla="*/ 2147483647 h 3092"/>
              <a:gd name="T54" fmla="*/ 2147483647 w 2004"/>
              <a:gd name="T55" fmla="*/ 2147483647 h 3092"/>
              <a:gd name="T56" fmla="*/ 2147483647 w 2004"/>
              <a:gd name="T57" fmla="*/ 2147483647 h 3092"/>
              <a:gd name="T58" fmla="*/ 2147483647 w 2004"/>
              <a:gd name="T59" fmla="*/ 2147483647 h 3092"/>
              <a:gd name="T60" fmla="*/ 2147483647 w 2004"/>
              <a:gd name="T61" fmla="*/ 2147483647 h 3092"/>
              <a:gd name="T62" fmla="*/ 2147483647 w 2004"/>
              <a:gd name="T63" fmla="*/ 2147483647 h 3092"/>
              <a:gd name="T64" fmla="*/ 2147483647 w 2004"/>
              <a:gd name="T65" fmla="*/ 2147483647 h 3092"/>
              <a:gd name="T66" fmla="*/ 2147483647 w 2004"/>
              <a:gd name="T67" fmla="*/ 2147483647 h 3092"/>
              <a:gd name="T68" fmla="*/ 2147483647 w 2004"/>
              <a:gd name="T69" fmla="*/ 2147483647 h 3092"/>
              <a:gd name="T70" fmla="*/ 0 w 2004"/>
              <a:gd name="T71" fmla="*/ 2147483647 h 3092"/>
              <a:gd name="T72" fmla="*/ 2147483647 w 2004"/>
              <a:gd name="T73" fmla="*/ 2147483647 h 3092"/>
              <a:gd name="T74" fmla="*/ 2147483647 w 2004"/>
              <a:gd name="T75" fmla="*/ 2147483647 h 3092"/>
              <a:gd name="T76" fmla="*/ 2147483647 w 2004"/>
              <a:gd name="T77" fmla="*/ 2147483647 h 3092"/>
              <a:gd name="T78" fmla="*/ 2147483647 w 2004"/>
              <a:gd name="T79" fmla="*/ 2147483647 h 3092"/>
              <a:gd name="T80" fmla="*/ 2147483647 w 2004"/>
              <a:gd name="T81" fmla="*/ 2147483647 h 3092"/>
              <a:gd name="T82" fmla="*/ 2147483647 w 2004"/>
              <a:gd name="T83" fmla="*/ 2147483647 h 3092"/>
              <a:gd name="T84" fmla="*/ 2147483647 w 2004"/>
              <a:gd name="T85" fmla="*/ 2147483647 h 3092"/>
              <a:gd name="T86" fmla="*/ 2147483647 w 2004"/>
              <a:gd name="T87" fmla="*/ 2147483647 h 3092"/>
              <a:gd name="T88" fmla="*/ 2147483647 w 2004"/>
              <a:gd name="T89" fmla="*/ 2147483647 h 3092"/>
              <a:gd name="T90" fmla="*/ 2147483647 w 2004"/>
              <a:gd name="T91" fmla="*/ 2147483647 h 3092"/>
              <a:gd name="T92" fmla="*/ 2147483647 w 2004"/>
              <a:gd name="T93" fmla="*/ 2147483647 h 3092"/>
              <a:gd name="T94" fmla="*/ 2147483647 w 2004"/>
              <a:gd name="T95" fmla="*/ 0 h 3092"/>
              <a:gd name="T96" fmla="*/ 2147483647 w 2004"/>
              <a:gd name="T97" fmla="*/ 2147483647 h 3092"/>
              <a:gd name="T98" fmla="*/ 2147483647 w 2004"/>
              <a:gd name="T99" fmla="*/ 2147483647 h 3092"/>
              <a:gd name="T100" fmla="*/ 2147483647 w 2004"/>
              <a:gd name="T101" fmla="*/ 2147483647 h 3092"/>
              <a:gd name="T102" fmla="*/ 2147483647 w 2004"/>
              <a:gd name="T103" fmla="*/ 2147483647 h 3092"/>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004"/>
              <a:gd name="T157" fmla="*/ 0 h 3092"/>
              <a:gd name="T158" fmla="*/ 2004 w 2004"/>
              <a:gd name="T159" fmla="*/ 3092 h 3092"/>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004" h="3092">
                <a:moveTo>
                  <a:pt x="2004" y="460"/>
                </a:moveTo>
                <a:lnTo>
                  <a:pt x="1974" y="547"/>
                </a:lnTo>
                <a:lnTo>
                  <a:pt x="1943" y="631"/>
                </a:lnTo>
                <a:lnTo>
                  <a:pt x="1910" y="717"/>
                </a:lnTo>
                <a:lnTo>
                  <a:pt x="1875" y="802"/>
                </a:lnTo>
                <a:lnTo>
                  <a:pt x="1840" y="886"/>
                </a:lnTo>
                <a:lnTo>
                  <a:pt x="1804" y="970"/>
                </a:lnTo>
                <a:lnTo>
                  <a:pt x="1766" y="1055"/>
                </a:lnTo>
                <a:lnTo>
                  <a:pt x="1729" y="1138"/>
                </a:lnTo>
                <a:lnTo>
                  <a:pt x="1692" y="1222"/>
                </a:lnTo>
                <a:lnTo>
                  <a:pt x="1656" y="1307"/>
                </a:lnTo>
                <a:lnTo>
                  <a:pt x="1619" y="1390"/>
                </a:lnTo>
                <a:lnTo>
                  <a:pt x="1583" y="1475"/>
                </a:lnTo>
                <a:lnTo>
                  <a:pt x="1549" y="1560"/>
                </a:lnTo>
                <a:lnTo>
                  <a:pt x="1515" y="1645"/>
                </a:lnTo>
                <a:lnTo>
                  <a:pt x="1482" y="1730"/>
                </a:lnTo>
                <a:lnTo>
                  <a:pt x="1452" y="1817"/>
                </a:lnTo>
                <a:lnTo>
                  <a:pt x="1427" y="1863"/>
                </a:lnTo>
                <a:lnTo>
                  <a:pt x="1402" y="1909"/>
                </a:lnTo>
                <a:lnTo>
                  <a:pt x="1377" y="1956"/>
                </a:lnTo>
                <a:lnTo>
                  <a:pt x="1354" y="2003"/>
                </a:lnTo>
                <a:lnTo>
                  <a:pt x="1331" y="2051"/>
                </a:lnTo>
                <a:lnTo>
                  <a:pt x="1308" y="2098"/>
                </a:lnTo>
                <a:lnTo>
                  <a:pt x="1286" y="2146"/>
                </a:lnTo>
                <a:lnTo>
                  <a:pt x="1264" y="2194"/>
                </a:lnTo>
                <a:lnTo>
                  <a:pt x="1244" y="2242"/>
                </a:lnTo>
                <a:lnTo>
                  <a:pt x="1223" y="2291"/>
                </a:lnTo>
                <a:lnTo>
                  <a:pt x="1202" y="2340"/>
                </a:lnTo>
                <a:lnTo>
                  <a:pt x="1184" y="2389"/>
                </a:lnTo>
                <a:lnTo>
                  <a:pt x="1165" y="2439"/>
                </a:lnTo>
                <a:lnTo>
                  <a:pt x="1147" y="2489"/>
                </a:lnTo>
                <a:lnTo>
                  <a:pt x="1129" y="2538"/>
                </a:lnTo>
                <a:lnTo>
                  <a:pt x="1113" y="2589"/>
                </a:lnTo>
                <a:lnTo>
                  <a:pt x="1100" y="2619"/>
                </a:lnTo>
                <a:lnTo>
                  <a:pt x="1087" y="2649"/>
                </a:lnTo>
                <a:lnTo>
                  <a:pt x="1076" y="2680"/>
                </a:lnTo>
                <a:lnTo>
                  <a:pt x="1065" y="2711"/>
                </a:lnTo>
                <a:lnTo>
                  <a:pt x="1043" y="2774"/>
                </a:lnTo>
                <a:lnTo>
                  <a:pt x="1021" y="2839"/>
                </a:lnTo>
                <a:lnTo>
                  <a:pt x="1000" y="2903"/>
                </a:lnTo>
                <a:lnTo>
                  <a:pt x="976" y="2967"/>
                </a:lnTo>
                <a:lnTo>
                  <a:pt x="964" y="2999"/>
                </a:lnTo>
                <a:lnTo>
                  <a:pt x="949" y="3030"/>
                </a:lnTo>
                <a:lnTo>
                  <a:pt x="935" y="3062"/>
                </a:lnTo>
                <a:lnTo>
                  <a:pt x="919" y="3092"/>
                </a:lnTo>
                <a:lnTo>
                  <a:pt x="896" y="3082"/>
                </a:lnTo>
                <a:lnTo>
                  <a:pt x="871" y="3073"/>
                </a:lnTo>
                <a:lnTo>
                  <a:pt x="847" y="3065"/>
                </a:lnTo>
                <a:lnTo>
                  <a:pt x="823" y="3056"/>
                </a:lnTo>
                <a:lnTo>
                  <a:pt x="772" y="3041"/>
                </a:lnTo>
                <a:lnTo>
                  <a:pt x="721" y="3028"/>
                </a:lnTo>
                <a:lnTo>
                  <a:pt x="669" y="3016"/>
                </a:lnTo>
                <a:lnTo>
                  <a:pt x="618" y="3004"/>
                </a:lnTo>
                <a:lnTo>
                  <a:pt x="566" y="2993"/>
                </a:lnTo>
                <a:lnTo>
                  <a:pt x="515" y="2982"/>
                </a:lnTo>
                <a:lnTo>
                  <a:pt x="463" y="2971"/>
                </a:lnTo>
                <a:lnTo>
                  <a:pt x="412" y="2958"/>
                </a:lnTo>
                <a:lnTo>
                  <a:pt x="363" y="2944"/>
                </a:lnTo>
                <a:lnTo>
                  <a:pt x="314" y="2929"/>
                </a:lnTo>
                <a:lnTo>
                  <a:pt x="291" y="2920"/>
                </a:lnTo>
                <a:lnTo>
                  <a:pt x="267" y="2910"/>
                </a:lnTo>
                <a:lnTo>
                  <a:pt x="243" y="2901"/>
                </a:lnTo>
                <a:lnTo>
                  <a:pt x="221" y="2890"/>
                </a:lnTo>
                <a:lnTo>
                  <a:pt x="199" y="2879"/>
                </a:lnTo>
                <a:lnTo>
                  <a:pt x="177" y="2867"/>
                </a:lnTo>
                <a:lnTo>
                  <a:pt x="156" y="2854"/>
                </a:lnTo>
                <a:lnTo>
                  <a:pt x="135" y="2841"/>
                </a:lnTo>
                <a:lnTo>
                  <a:pt x="143" y="2816"/>
                </a:lnTo>
                <a:lnTo>
                  <a:pt x="150" y="2790"/>
                </a:lnTo>
                <a:lnTo>
                  <a:pt x="156" y="2766"/>
                </a:lnTo>
                <a:lnTo>
                  <a:pt x="161" y="2742"/>
                </a:lnTo>
                <a:lnTo>
                  <a:pt x="167" y="2719"/>
                </a:lnTo>
                <a:lnTo>
                  <a:pt x="175" y="2696"/>
                </a:lnTo>
                <a:lnTo>
                  <a:pt x="179" y="2684"/>
                </a:lnTo>
                <a:lnTo>
                  <a:pt x="186" y="2673"/>
                </a:lnTo>
                <a:lnTo>
                  <a:pt x="191" y="2661"/>
                </a:lnTo>
                <a:lnTo>
                  <a:pt x="198" y="2651"/>
                </a:lnTo>
                <a:lnTo>
                  <a:pt x="217" y="2655"/>
                </a:lnTo>
                <a:lnTo>
                  <a:pt x="239" y="2661"/>
                </a:lnTo>
                <a:lnTo>
                  <a:pt x="262" y="2669"/>
                </a:lnTo>
                <a:lnTo>
                  <a:pt x="285" y="2678"/>
                </a:lnTo>
                <a:lnTo>
                  <a:pt x="337" y="2695"/>
                </a:lnTo>
                <a:lnTo>
                  <a:pt x="389" y="2712"/>
                </a:lnTo>
                <a:lnTo>
                  <a:pt x="417" y="2719"/>
                </a:lnTo>
                <a:lnTo>
                  <a:pt x="444" y="2725"/>
                </a:lnTo>
                <a:lnTo>
                  <a:pt x="457" y="2728"/>
                </a:lnTo>
                <a:lnTo>
                  <a:pt x="472" y="2729"/>
                </a:lnTo>
                <a:lnTo>
                  <a:pt x="485" y="2731"/>
                </a:lnTo>
                <a:lnTo>
                  <a:pt x="498" y="2732"/>
                </a:lnTo>
                <a:lnTo>
                  <a:pt x="512" y="2732"/>
                </a:lnTo>
                <a:lnTo>
                  <a:pt x="524" y="2731"/>
                </a:lnTo>
                <a:lnTo>
                  <a:pt x="538" y="2730"/>
                </a:lnTo>
                <a:lnTo>
                  <a:pt x="551" y="2728"/>
                </a:lnTo>
                <a:lnTo>
                  <a:pt x="563" y="2726"/>
                </a:lnTo>
                <a:lnTo>
                  <a:pt x="576" y="2722"/>
                </a:lnTo>
                <a:lnTo>
                  <a:pt x="588" y="2718"/>
                </a:lnTo>
                <a:lnTo>
                  <a:pt x="599" y="2713"/>
                </a:lnTo>
                <a:lnTo>
                  <a:pt x="612" y="2705"/>
                </a:lnTo>
                <a:lnTo>
                  <a:pt x="622" y="2696"/>
                </a:lnTo>
                <a:lnTo>
                  <a:pt x="632" y="2688"/>
                </a:lnTo>
                <a:lnTo>
                  <a:pt x="642" y="2679"/>
                </a:lnTo>
                <a:lnTo>
                  <a:pt x="651" y="2670"/>
                </a:lnTo>
                <a:lnTo>
                  <a:pt x="659" y="2659"/>
                </a:lnTo>
                <a:lnTo>
                  <a:pt x="665" y="2649"/>
                </a:lnTo>
                <a:lnTo>
                  <a:pt x="671" y="2639"/>
                </a:lnTo>
                <a:lnTo>
                  <a:pt x="677" y="2628"/>
                </a:lnTo>
                <a:lnTo>
                  <a:pt x="682" y="2617"/>
                </a:lnTo>
                <a:lnTo>
                  <a:pt x="685" y="2605"/>
                </a:lnTo>
                <a:lnTo>
                  <a:pt x="686" y="2593"/>
                </a:lnTo>
                <a:lnTo>
                  <a:pt x="687" y="2580"/>
                </a:lnTo>
                <a:lnTo>
                  <a:pt x="687" y="2566"/>
                </a:lnTo>
                <a:lnTo>
                  <a:pt x="685" y="2552"/>
                </a:lnTo>
                <a:lnTo>
                  <a:pt x="682" y="2537"/>
                </a:lnTo>
                <a:lnTo>
                  <a:pt x="663" y="2523"/>
                </a:lnTo>
                <a:lnTo>
                  <a:pt x="647" y="2508"/>
                </a:lnTo>
                <a:lnTo>
                  <a:pt x="630" y="2493"/>
                </a:lnTo>
                <a:lnTo>
                  <a:pt x="615" y="2477"/>
                </a:lnTo>
                <a:lnTo>
                  <a:pt x="599" y="2461"/>
                </a:lnTo>
                <a:lnTo>
                  <a:pt x="586" y="2445"/>
                </a:lnTo>
                <a:lnTo>
                  <a:pt x="573" y="2428"/>
                </a:lnTo>
                <a:lnTo>
                  <a:pt x="560" y="2410"/>
                </a:lnTo>
                <a:lnTo>
                  <a:pt x="537" y="2375"/>
                </a:lnTo>
                <a:lnTo>
                  <a:pt x="514" y="2339"/>
                </a:lnTo>
                <a:lnTo>
                  <a:pt x="492" y="2304"/>
                </a:lnTo>
                <a:lnTo>
                  <a:pt x="472" y="2268"/>
                </a:lnTo>
                <a:lnTo>
                  <a:pt x="450" y="2233"/>
                </a:lnTo>
                <a:lnTo>
                  <a:pt x="427" y="2200"/>
                </a:lnTo>
                <a:lnTo>
                  <a:pt x="415" y="2184"/>
                </a:lnTo>
                <a:lnTo>
                  <a:pt x="403" y="2169"/>
                </a:lnTo>
                <a:lnTo>
                  <a:pt x="389" y="2153"/>
                </a:lnTo>
                <a:lnTo>
                  <a:pt x="376" y="2138"/>
                </a:lnTo>
                <a:lnTo>
                  <a:pt x="362" y="2124"/>
                </a:lnTo>
                <a:lnTo>
                  <a:pt x="346" y="2111"/>
                </a:lnTo>
                <a:lnTo>
                  <a:pt x="330" y="2099"/>
                </a:lnTo>
                <a:lnTo>
                  <a:pt x="312" y="2087"/>
                </a:lnTo>
                <a:lnTo>
                  <a:pt x="294" y="2076"/>
                </a:lnTo>
                <a:lnTo>
                  <a:pt x="274" y="2066"/>
                </a:lnTo>
                <a:lnTo>
                  <a:pt x="253" y="2057"/>
                </a:lnTo>
                <a:lnTo>
                  <a:pt x="232" y="2049"/>
                </a:lnTo>
                <a:lnTo>
                  <a:pt x="24" y="2001"/>
                </a:lnTo>
                <a:lnTo>
                  <a:pt x="14" y="1955"/>
                </a:lnTo>
                <a:lnTo>
                  <a:pt x="7" y="1909"/>
                </a:lnTo>
                <a:lnTo>
                  <a:pt x="2" y="1864"/>
                </a:lnTo>
                <a:lnTo>
                  <a:pt x="0" y="1818"/>
                </a:lnTo>
                <a:lnTo>
                  <a:pt x="0" y="1773"/>
                </a:lnTo>
                <a:lnTo>
                  <a:pt x="2" y="1728"/>
                </a:lnTo>
                <a:lnTo>
                  <a:pt x="5" y="1683"/>
                </a:lnTo>
                <a:lnTo>
                  <a:pt x="11" y="1638"/>
                </a:lnTo>
                <a:lnTo>
                  <a:pt x="18" y="1594"/>
                </a:lnTo>
                <a:lnTo>
                  <a:pt x="26" y="1549"/>
                </a:lnTo>
                <a:lnTo>
                  <a:pt x="35" y="1504"/>
                </a:lnTo>
                <a:lnTo>
                  <a:pt x="46" y="1460"/>
                </a:lnTo>
                <a:lnTo>
                  <a:pt x="57" y="1416"/>
                </a:lnTo>
                <a:lnTo>
                  <a:pt x="69" y="1371"/>
                </a:lnTo>
                <a:lnTo>
                  <a:pt x="82" y="1327"/>
                </a:lnTo>
                <a:lnTo>
                  <a:pt x="95" y="1283"/>
                </a:lnTo>
                <a:lnTo>
                  <a:pt x="122" y="1195"/>
                </a:lnTo>
                <a:lnTo>
                  <a:pt x="150" y="1106"/>
                </a:lnTo>
                <a:lnTo>
                  <a:pt x="163" y="1062"/>
                </a:lnTo>
                <a:lnTo>
                  <a:pt x="175" y="1017"/>
                </a:lnTo>
                <a:lnTo>
                  <a:pt x="188" y="972"/>
                </a:lnTo>
                <a:lnTo>
                  <a:pt x="199" y="928"/>
                </a:lnTo>
                <a:lnTo>
                  <a:pt x="210" y="883"/>
                </a:lnTo>
                <a:lnTo>
                  <a:pt x="220" y="838"/>
                </a:lnTo>
                <a:lnTo>
                  <a:pt x="228" y="793"/>
                </a:lnTo>
                <a:lnTo>
                  <a:pt x="235" y="747"/>
                </a:lnTo>
                <a:lnTo>
                  <a:pt x="240" y="702"/>
                </a:lnTo>
                <a:lnTo>
                  <a:pt x="244" y="657"/>
                </a:lnTo>
                <a:lnTo>
                  <a:pt x="246" y="611"/>
                </a:lnTo>
                <a:lnTo>
                  <a:pt x="246" y="565"/>
                </a:lnTo>
                <a:lnTo>
                  <a:pt x="252" y="542"/>
                </a:lnTo>
                <a:lnTo>
                  <a:pt x="259" y="518"/>
                </a:lnTo>
                <a:lnTo>
                  <a:pt x="266" y="496"/>
                </a:lnTo>
                <a:lnTo>
                  <a:pt x="274" y="475"/>
                </a:lnTo>
                <a:lnTo>
                  <a:pt x="283" y="454"/>
                </a:lnTo>
                <a:lnTo>
                  <a:pt x="293" y="434"/>
                </a:lnTo>
                <a:lnTo>
                  <a:pt x="303" y="414"/>
                </a:lnTo>
                <a:lnTo>
                  <a:pt x="313" y="393"/>
                </a:lnTo>
                <a:lnTo>
                  <a:pt x="324" y="374"/>
                </a:lnTo>
                <a:lnTo>
                  <a:pt x="336" y="356"/>
                </a:lnTo>
                <a:lnTo>
                  <a:pt x="348" y="337"/>
                </a:lnTo>
                <a:lnTo>
                  <a:pt x="362" y="319"/>
                </a:lnTo>
                <a:lnTo>
                  <a:pt x="375" y="302"/>
                </a:lnTo>
                <a:lnTo>
                  <a:pt x="388" y="285"/>
                </a:lnTo>
                <a:lnTo>
                  <a:pt x="403" y="267"/>
                </a:lnTo>
                <a:lnTo>
                  <a:pt x="417" y="250"/>
                </a:lnTo>
                <a:lnTo>
                  <a:pt x="447" y="218"/>
                </a:lnTo>
                <a:lnTo>
                  <a:pt x="479" y="186"/>
                </a:lnTo>
                <a:lnTo>
                  <a:pt x="511" y="155"/>
                </a:lnTo>
                <a:lnTo>
                  <a:pt x="545" y="123"/>
                </a:lnTo>
                <a:lnTo>
                  <a:pt x="613" y="62"/>
                </a:lnTo>
                <a:lnTo>
                  <a:pt x="682" y="0"/>
                </a:lnTo>
                <a:lnTo>
                  <a:pt x="765" y="29"/>
                </a:lnTo>
                <a:lnTo>
                  <a:pt x="847" y="57"/>
                </a:lnTo>
                <a:lnTo>
                  <a:pt x="930" y="85"/>
                </a:lnTo>
                <a:lnTo>
                  <a:pt x="1012" y="113"/>
                </a:lnTo>
                <a:lnTo>
                  <a:pt x="1095" y="140"/>
                </a:lnTo>
                <a:lnTo>
                  <a:pt x="1178" y="169"/>
                </a:lnTo>
                <a:lnTo>
                  <a:pt x="1260" y="197"/>
                </a:lnTo>
                <a:lnTo>
                  <a:pt x="1343" y="225"/>
                </a:lnTo>
                <a:lnTo>
                  <a:pt x="1426" y="253"/>
                </a:lnTo>
                <a:lnTo>
                  <a:pt x="1508" y="282"/>
                </a:lnTo>
                <a:lnTo>
                  <a:pt x="1590" y="311"/>
                </a:lnTo>
                <a:lnTo>
                  <a:pt x="1674" y="340"/>
                </a:lnTo>
                <a:lnTo>
                  <a:pt x="1756" y="369"/>
                </a:lnTo>
                <a:lnTo>
                  <a:pt x="1839" y="400"/>
                </a:lnTo>
                <a:lnTo>
                  <a:pt x="1921" y="430"/>
                </a:lnTo>
                <a:lnTo>
                  <a:pt x="2004" y="460"/>
                </a:lnTo>
                <a:close/>
              </a:path>
            </a:pathLst>
          </a:custGeom>
          <a:solidFill>
            <a:srgbClr val="33B0A4"/>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325" name="Freeform 61"/>
          <p:cNvSpPr>
            <a:spLocks/>
          </p:cNvSpPr>
          <p:nvPr/>
        </p:nvSpPr>
        <p:spPr bwMode="auto">
          <a:xfrm>
            <a:off x="6646863" y="4308475"/>
            <a:ext cx="263525" cy="368300"/>
          </a:xfrm>
          <a:custGeom>
            <a:avLst/>
            <a:gdLst>
              <a:gd name="T0" fmla="*/ 2147483647 w 996"/>
              <a:gd name="T1" fmla="*/ 2147483647 h 1625"/>
              <a:gd name="T2" fmla="*/ 2147483647 w 996"/>
              <a:gd name="T3" fmla="*/ 2147483647 h 1625"/>
              <a:gd name="T4" fmla="*/ 2147483647 w 996"/>
              <a:gd name="T5" fmla="*/ 2147483647 h 1625"/>
              <a:gd name="T6" fmla="*/ 2147483647 w 996"/>
              <a:gd name="T7" fmla="*/ 2147483647 h 1625"/>
              <a:gd name="T8" fmla="*/ 2147483647 w 996"/>
              <a:gd name="T9" fmla="*/ 2147483647 h 1625"/>
              <a:gd name="T10" fmla="*/ 2147483647 w 996"/>
              <a:gd name="T11" fmla="*/ 2147483647 h 1625"/>
              <a:gd name="T12" fmla="*/ 2147483647 w 996"/>
              <a:gd name="T13" fmla="*/ 2147483647 h 1625"/>
              <a:gd name="T14" fmla="*/ 2147483647 w 996"/>
              <a:gd name="T15" fmla="*/ 2147483647 h 1625"/>
              <a:gd name="T16" fmla="*/ 2147483647 w 996"/>
              <a:gd name="T17" fmla="*/ 2147483647 h 1625"/>
              <a:gd name="T18" fmla="*/ 2147483647 w 996"/>
              <a:gd name="T19" fmla="*/ 2147483647 h 1625"/>
              <a:gd name="T20" fmla="*/ 2147483647 w 996"/>
              <a:gd name="T21" fmla="*/ 2147483647 h 1625"/>
              <a:gd name="T22" fmla="*/ 2147483647 w 996"/>
              <a:gd name="T23" fmla="*/ 2147483647 h 1625"/>
              <a:gd name="T24" fmla="*/ 2147483647 w 996"/>
              <a:gd name="T25" fmla="*/ 2147483647 h 1625"/>
              <a:gd name="T26" fmla="*/ 2147483647 w 996"/>
              <a:gd name="T27" fmla="*/ 2147483647 h 1625"/>
              <a:gd name="T28" fmla="*/ 2147483647 w 996"/>
              <a:gd name="T29" fmla="*/ 2147483647 h 1625"/>
              <a:gd name="T30" fmla="*/ 2147483647 w 996"/>
              <a:gd name="T31" fmla="*/ 2147483647 h 1625"/>
              <a:gd name="T32" fmla="*/ 2147483647 w 996"/>
              <a:gd name="T33" fmla="*/ 2147483647 h 1625"/>
              <a:gd name="T34" fmla="*/ 2147483647 w 996"/>
              <a:gd name="T35" fmla="*/ 2147483647 h 1625"/>
              <a:gd name="T36" fmla="*/ 2147483647 w 996"/>
              <a:gd name="T37" fmla="*/ 2147483647 h 1625"/>
              <a:gd name="T38" fmla="*/ 2147483647 w 996"/>
              <a:gd name="T39" fmla="*/ 2147483647 h 1625"/>
              <a:gd name="T40" fmla="*/ 2147483647 w 996"/>
              <a:gd name="T41" fmla="*/ 2147483647 h 1625"/>
              <a:gd name="T42" fmla="*/ 2147483647 w 996"/>
              <a:gd name="T43" fmla="*/ 2147483647 h 1625"/>
              <a:gd name="T44" fmla="*/ 2147483647 w 996"/>
              <a:gd name="T45" fmla="*/ 2147483647 h 1625"/>
              <a:gd name="T46" fmla="*/ 2147483647 w 996"/>
              <a:gd name="T47" fmla="*/ 2147483647 h 1625"/>
              <a:gd name="T48" fmla="*/ 2147483647 w 996"/>
              <a:gd name="T49" fmla="*/ 2147483647 h 1625"/>
              <a:gd name="T50" fmla="*/ 2147483647 w 996"/>
              <a:gd name="T51" fmla="*/ 2147483647 h 1625"/>
              <a:gd name="T52" fmla="*/ 2147483647 w 996"/>
              <a:gd name="T53" fmla="*/ 2147483647 h 1625"/>
              <a:gd name="T54" fmla="*/ 2147483647 w 996"/>
              <a:gd name="T55" fmla="*/ 2147483647 h 1625"/>
              <a:gd name="T56" fmla="*/ 2147483647 w 996"/>
              <a:gd name="T57" fmla="*/ 2147483647 h 1625"/>
              <a:gd name="T58" fmla="*/ 2147483647 w 996"/>
              <a:gd name="T59" fmla="*/ 2147483647 h 1625"/>
              <a:gd name="T60" fmla="*/ 2147483647 w 996"/>
              <a:gd name="T61" fmla="*/ 2147483647 h 1625"/>
              <a:gd name="T62" fmla="*/ 2147483647 w 996"/>
              <a:gd name="T63" fmla="*/ 2147483647 h 1625"/>
              <a:gd name="T64" fmla="*/ 2147483647 w 996"/>
              <a:gd name="T65" fmla="*/ 2147483647 h 1625"/>
              <a:gd name="T66" fmla="*/ 2147483647 w 996"/>
              <a:gd name="T67" fmla="*/ 2147483647 h 1625"/>
              <a:gd name="T68" fmla="*/ 2147483647 w 996"/>
              <a:gd name="T69" fmla="*/ 2147483647 h 1625"/>
              <a:gd name="T70" fmla="*/ 2147483647 w 996"/>
              <a:gd name="T71" fmla="*/ 2147483647 h 1625"/>
              <a:gd name="T72" fmla="*/ 2147483647 w 996"/>
              <a:gd name="T73" fmla="*/ 2147483647 h 1625"/>
              <a:gd name="T74" fmla="*/ 2147483647 w 996"/>
              <a:gd name="T75" fmla="*/ 2147483647 h 1625"/>
              <a:gd name="T76" fmla="*/ 2147483647 w 996"/>
              <a:gd name="T77" fmla="*/ 2147483647 h 1625"/>
              <a:gd name="T78" fmla="*/ 2147483647 w 996"/>
              <a:gd name="T79" fmla="*/ 2147483647 h 1625"/>
              <a:gd name="T80" fmla="*/ 0 w 996"/>
              <a:gd name="T81" fmla="*/ 2147483647 h 1625"/>
              <a:gd name="T82" fmla="*/ 2147483647 w 996"/>
              <a:gd name="T83" fmla="*/ 2147483647 h 1625"/>
              <a:gd name="T84" fmla="*/ 2147483647 w 996"/>
              <a:gd name="T85" fmla="*/ 2147483647 h 1625"/>
              <a:gd name="T86" fmla="*/ 2147483647 w 996"/>
              <a:gd name="T87" fmla="*/ 2147483647 h 1625"/>
              <a:gd name="T88" fmla="*/ 2147483647 w 996"/>
              <a:gd name="T89" fmla="*/ 2147483647 h 1625"/>
              <a:gd name="T90" fmla="*/ 2147483647 w 996"/>
              <a:gd name="T91" fmla="*/ 2147483647 h 1625"/>
              <a:gd name="T92" fmla="*/ 2147483647 w 996"/>
              <a:gd name="T93" fmla="*/ 2147483647 h 1625"/>
              <a:gd name="T94" fmla="*/ 2147483647 w 996"/>
              <a:gd name="T95" fmla="*/ 2147483647 h 1625"/>
              <a:gd name="T96" fmla="*/ 2147483647 w 996"/>
              <a:gd name="T97" fmla="*/ 2147483647 h 1625"/>
              <a:gd name="T98" fmla="*/ 2147483647 w 996"/>
              <a:gd name="T99" fmla="*/ 2147483647 h 1625"/>
              <a:gd name="T100" fmla="*/ 2147483647 w 996"/>
              <a:gd name="T101" fmla="*/ 2147483647 h 1625"/>
              <a:gd name="T102" fmla="*/ 2147483647 w 996"/>
              <a:gd name="T103" fmla="*/ 2147483647 h 1625"/>
              <a:gd name="T104" fmla="*/ 2147483647 w 996"/>
              <a:gd name="T105" fmla="*/ 2147483647 h 1625"/>
              <a:gd name="T106" fmla="*/ 2147483647 w 996"/>
              <a:gd name="T107" fmla="*/ 2147483647 h 1625"/>
              <a:gd name="T108" fmla="*/ 2147483647 w 996"/>
              <a:gd name="T109" fmla="*/ 2147483647 h 1625"/>
              <a:gd name="T110" fmla="*/ 2147483647 w 996"/>
              <a:gd name="T111" fmla="*/ 2147483647 h 1625"/>
              <a:gd name="T112" fmla="*/ 2147483647 w 996"/>
              <a:gd name="T113" fmla="*/ 2147483647 h 162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996"/>
              <a:gd name="T172" fmla="*/ 0 h 1625"/>
              <a:gd name="T173" fmla="*/ 996 w 996"/>
              <a:gd name="T174" fmla="*/ 1625 h 1625"/>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996" h="1625">
                <a:moveTo>
                  <a:pt x="996" y="251"/>
                </a:moveTo>
                <a:lnTo>
                  <a:pt x="982" y="314"/>
                </a:lnTo>
                <a:lnTo>
                  <a:pt x="969" y="377"/>
                </a:lnTo>
                <a:lnTo>
                  <a:pt x="956" y="441"/>
                </a:lnTo>
                <a:lnTo>
                  <a:pt x="946" y="503"/>
                </a:lnTo>
                <a:lnTo>
                  <a:pt x="935" y="567"/>
                </a:lnTo>
                <a:lnTo>
                  <a:pt x="924" y="630"/>
                </a:lnTo>
                <a:lnTo>
                  <a:pt x="914" y="694"/>
                </a:lnTo>
                <a:lnTo>
                  <a:pt x="903" y="756"/>
                </a:lnTo>
                <a:lnTo>
                  <a:pt x="890" y="819"/>
                </a:lnTo>
                <a:lnTo>
                  <a:pt x="877" y="881"/>
                </a:lnTo>
                <a:lnTo>
                  <a:pt x="863" y="942"/>
                </a:lnTo>
                <a:lnTo>
                  <a:pt x="846" y="1002"/>
                </a:lnTo>
                <a:lnTo>
                  <a:pt x="837" y="1033"/>
                </a:lnTo>
                <a:lnTo>
                  <a:pt x="827" y="1062"/>
                </a:lnTo>
                <a:lnTo>
                  <a:pt x="816" y="1091"/>
                </a:lnTo>
                <a:lnTo>
                  <a:pt x="806" y="1120"/>
                </a:lnTo>
                <a:lnTo>
                  <a:pt x="794" y="1150"/>
                </a:lnTo>
                <a:lnTo>
                  <a:pt x="781" y="1178"/>
                </a:lnTo>
                <a:lnTo>
                  <a:pt x="768" y="1206"/>
                </a:lnTo>
                <a:lnTo>
                  <a:pt x="755" y="1233"/>
                </a:lnTo>
                <a:lnTo>
                  <a:pt x="747" y="1243"/>
                </a:lnTo>
                <a:lnTo>
                  <a:pt x="741" y="1254"/>
                </a:lnTo>
                <a:lnTo>
                  <a:pt x="736" y="1264"/>
                </a:lnTo>
                <a:lnTo>
                  <a:pt x="731" y="1277"/>
                </a:lnTo>
                <a:lnTo>
                  <a:pt x="728" y="1288"/>
                </a:lnTo>
                <a:lnTo>
                  <a:pt x="725" y="1300"/>
                </a:lnTo>
                <a:lnTo>
                  <a:pt x="723" y="1313"/>
                </a:lnTo>
                <a:lnTo>
                  <a:pt x="721" y="1325"/>
                </a:lnTo>
                <a:lnTo>
                  <a:pt x="720" y="1351"/>
                </a:lnTo>
                <a:lnTo>
                  <a:pt x="719" y="1377"/>
                </a:lnTo>
                <a:lnTo>
                  <a:pt x="720" y="1405"/>
                </a:lnTo>
                <a:lnTo>
                  <a:pt x="721" y="1432"/>
                </a:lnTo>
                <a:lnTo>
                  <a:pt x="721" y="1458"/>
                </a:lnTo>
                <a:lnTo>
                  <a:pt x="721" y="1483"/>
                </a:lnTo>
                <a:lnTo>
                  <a:pt x="720" y="1508"/>
                </a:lnTo>
                <a:lnTo>
                  <a:pt x="717" y="1533"/>
                </a:lnTo>
                <a:lnTo>
                  <a:pt x="713" y="1544"/>
                </a:lnTo>
                <a:lnTo>
                  <a:pt x="710" y="1554"/>
                </a:lnTo>
                <a:lnTo>
                  <a:pt x="706" y="1565"/>
                </a:lnTo>
                <a:lnTo>
                  <a:pt x="701" y="1574"/>
                </a:lnTo>
                <a:lnTo>
                  <a:pt x="696" y="1584"/>
                </a:lnTo>
                <a:lnTo>
                  <a:pt x="689" y="1592"/>
                </a:lnTo>
                <a:lnTo>
                  <a:pt x="680" y="1600"/>
                </a:lnTo>
                <a:lnTo>
                  <a:pt x="672" y="1608"/>
                </a:lnTo>
                <a:lnTo>
                  <a:pt x="635" y="1614"/>
                </a:lnTo>
                <a:lnTo>
                  <a:pt x="599" y="1618"/>
                </a:lnTo>
                <a:lnTo>
                  <a:pt x="562" y="1622"/>
                </a:lnTo>
                <a:lnTo>
                  <a:pt x="525" y="1624"/>
                </a:lnTo>
                <a:lnTo>
                  <a:pt x="488" y="1625"/>
                </a:lnTo>
                <a:lnTo>
                  <a:pt x="451" y="1624"/>
                </a:lnTo>
                <a:lnTo>
                  <a:pt x="415" y="1622"/>
                </a:lnTo>
                <a:lnTo>
                  <a:pt x="379" y="1618"/>
                </a:lnTo>
                <a:lnTo>
                  <a:pt x="360" y="1615"/>
                </a:lnTo>
                <a:lnTo>
                  <a:pt x="343" y="1612"/>
                </a:lnTo>
                <a:lnTo>
                  <a:pt x="324" y="1608"/>
                </a:lnTo>
                <a:lnTo>
                  <a:pt x="307" y="1604"/>
                </a:lnTo>
                <a:lnTo>
                  <a:pt x="289" y="1599"/>
                </a:lnTo>
                <a:lnTo>
                  <a:pt x="272" y="1593"/>
                </a:lnTo>
                <a:lnTo>
                  <a:pt x="255" y="1587"/>
                </a:lnTo>
                <a:lnTo>
                  <a:pt x="238" y="1581"/>
                </a:lnTo>
                <a:lnTo>
                  <a:pt x="221" y="1573"/>
                </a:lnTo>
                <a:lnTo>
                  <a:pt x="205" y="1566"/>
                </a:lnTo>
                <a:lnTo>
                  <a:pt x="189" y="1557"/>
                </a:lnTo>
                <a:lnTo>
                  <a:pt x="172" y="1548"/>
                </a:lnTo>
                <a:lnTo>
                  <a:pt x="157" y="1538"/>
                </a:lnTo>
                <a:lnTo>
                  <a:pt x="141" y="1528"/>
                </a:lnTo>
                <a:lnTo>
                  <a:pt x="126" y="1515"/>
                </a:lnTo>
                <a:lnTo>
                  <a:pt x="110" y="1503"/>
                </a:lnTo>
                <a:lnTo>
                  <a:pt x="101" y="1460"/>
                </a:lnTo>
                <a:lnTo>
                  <a:pt x="91" y="1417"/>
                </a:lnTo>
                <a:lnTo>
                  <a:pt x="82" y="1372"/>
                </a:lnTo>
                <a:lnTo>
                  <a:pt x="74" y="1327"/>
                </a:lnTo>
                <a:lnTo>
                  <a:pt x="58" y="1235"/>
                </a:lnTo>
                <a:lnTo>
                  <a:pt x="44" y="1143"/>
                </a:lnTo>
                <a:lnTo>
                  <a:pt x="32" y="1049"/>
                </a:lnTo>
                <a:lnTo>
                  <a:pt x="22" y="953"/>
                </a:lnTo>
                <a:lnTo>
                  <a:pt x="14" y="857"/>
                </a:lnTo>
                <a:lnTo>
                  <a:pt x="7" y="762"/>
                </a:lnTo>
                <a:lnTo>
                  <a:pt x="3" y="665"/>
                </a:lnTo>
                <a:lnTo>
                  <a:pt x="0" y="567"/>
                </a:lnTo>
                <a:lnTo>
                  <a:pt x="0" y="471"/>
                </a:lnTo>
                <a:lnTo>
                  <a:pt x="1" y="374"/>
                </a:lnTo>
                <a:lnTo>
                  <a:pt x="3" y="327"/>
                </a:lnTo>
                <a:lnTo>
                  <a:pt x="5" y="280"/>
                </a:lnTo>
                <a:lnTo>
                  <a:pt x="7" y="232"/>
                </a:lnTo>
                <a:lnTo>
                  <a:pt x="10" y="185"/>
                </a:lnTo>
                <a:lnTo>
                  <a:pt x="15" y="139"/>
                </a:lnTo>
                <a:lnTo>
                  <a:pt x="19" y="92"/>
                </a:lnTo>
                <a:lnTo>
                  <a:pt x="23" y="46"/>
                </a:lnTo>
                <a:lnTo>
                  <a:pt x="28" y="0"/>
                </a:lnTo>
                <a:lnTo>
                  <a:pt x="90" y="7"/>
                </a:lnTo>
                <a:lnTo>
                  <a:pt x="152" y="12"/>
                </a:lnTo>
                <a:lnTo>
                  <a:pt x="215" y="17"/>
                </a:lnTo>
                <a:lnTo>
                  <a:pt x="279" y="23"/>
                </a:lnTo>
                <a:lnTo>
                  <a:pt x="344" y="29"/>
                </a:lnTo>
                <a:lnTo>
                  <a:pt x="408" y="36"/>
                </a:lnTo>
                <a:lnTo>
                  <a:pt x="473" y="45"/>
                </a:lnTo>
                <a:lnTo>
                  <a:pt x="535" y="55"/>
                </a:lnTo>
                <a:lnTo>
                  <a:pt x="567" y="61"/>
                </a:lnTo>
                <a:lnTo>
                  <a:pt x="599" y="68"/>
                </a:lnTo>
                <a:lnTo>
                  <a:pt x="630" y="75"/>
                </a:lnTo>
                <a:lnTo>
                  <a:pt x="661" y="83"/>
                </a:lnTo>
                <a:lnTo>
                  <a:pt x="691" y="92"/>
                </a:lnTo>
                <a:lnTo>
                  <a:pt x="722" y="101"/>
                </a:lnTo>
                <a:lnTo>
                  <a:pt x="752" y="112"/>
                </a:lnTo>
                <a:lnTo>
                  <a:pt x="780" y="123"/>
                </a:lnTo>
                <a:lnTo>
                  <a:pt x="809" y="136"/>
                </a:lnTo>
                <a:lnTo>
                  <a:pt x="838" y="149"/>
                </a:lnTo>
                <a:lnTo>
                  <a:pt x="866" y="163"/>
                </a:lnTo>
                <a:lnTo>
                  <a:pt x="893" y="179"/>
                </a:lnTo>
                <a:lnTo>
                  <a:pt x="919" y="195"/>
                </a:lnTo>
                <a:lnTo>
                  <a:pt x="946" y="213"/>
                </a:lnTo>
                <a:lnTo>
                  <a:pt x="972" y="231"/>
                </a:lnTo>
                <a:lnTo>
                  <a:pt x="996" y="251"/>
                </a:lnTo>
                <a:close/>
              </a:path>
            </a:pathLst>
          </a:custGeom>
          <a:solidFill>
            <a:srgbClr val="F4BAA7"/>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326" name="Freeform 62"/>
          <p:cNvSpPr>
            <a:spLocks/>
          </p:cNvSpPr>
          <p:nvPr/>
        </p:nvSpPr>
        <p:spPr bwMode="auto">
          <a:xfrm>
            <a:off x="7366000" y="4344988"/>
            <a:ext cx="12700" cy="3175"/>
          </a:xfrm>
          <a:custGeom>
            <a:avLst/>
            <a:gdLst>
              <a:gd name="T0" fmla="*/ 0 w 48"/>
              <a:gd name="T1" fmla="*/ 0 h 9"/>
              <a:gd name="T2" fmla="*/ 2147483647 w 48"/>
              <a:gd name="T3" fmla="*/ 2147483647 h 9"/>
              <a:gd name="T4" fmla="*/ 0 w 48"/>
              <a:gd name="T5" fmla="*/ 0 h 9"/>
              <a:gd name="T6" fmla="*/ 0 60000 65536"/>
              <a:gd name="T7" fmla="*/ 0 60000 65536"/>
              <a:gd name="T8" fmla="*/ 0 60000 65536"/>
              <a:gd name="T9" fmla="*/ 0 w 48"/>
              <a:gd name="T10" fmla="*/ 0 h 9"/>
              <a:gd name="T11" fmla="*/ 48 w 48"/>
              <a:gd name="T12" fmla="*/ 9 h 9"/>
            </a:gdLst>
            <a:ahLst/>
            <a:cxnLst>
              <a:cxn ang="T6">
                <a:pos x="T0" y="T1"/>
              </a:cxn>
              <a:cxn ang="T7">
                <a:pos x="T2" y="T3"/>
              </a:cxn>
              <a:cxn ang="T8">
                <a:pos x="T4" y="T5"/>
              </a:cxn>
            </a:cxnLst>
            <a:rect l="T9" t="T10" r="T11" b="T12"/>
            <a:pathLst>
              <a:path w="48" h="9">
                <a:moveTo>
                  <a:pt x="0" y="0"/>
                </a:moveTo>
                <a:lnTo>
                  <a:pt x="48" y="9"/>
                </a:lnTo>
                <a:lnTo>
                  <a:pt x="0" y="0"/>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327" name="Rectangle 63"/>
          <p:cNvSpPr>
            <a:spLocks noChangeArrowheads="1"/>
          </p:cNvSpPr>
          <p:nvPr/>
        </p:nvSpPr>
        <p:spPr bwMode="auto">
          <a:xfrm>
            <a:off x="6227763" y="4351338"/>
            <a:ext cx="3175" cy="11112"/>
          </a:xfrm>
          <a:prstGeom prst="rect">
            <a:avLst/>
          </a:prstGeom>
          <a:solidFill>
            <a:srgbClr val="5A8F5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11328" name="Freeform 64"/>
          <p:cNvSpPr>
            <a:spLocks/>
          </p:cNvSpPr>
          <p:nvPr/>
        </p:nvSpPr>
        <p:spPr bwMode="auto">
          <a:xfrm>
            <a:off x="6188075" y="4387850"/>
            <a:ext cx="20638" cy="50800"/>
          </a:xfrm>
          <a:custGeom>
            <a:avLst/>
            <a:gdLst>
              <a:gd name="T0" fmla="*/ 2147483647 w 78"/>
              <a:gd name="T1" fmla="*/ 2147483647 h 224"/>
              <a:gd name="T2" fmla="*/ 2147483647 w 78"/>
              <a:gd name="T3" fmla="*/ 2147483647 h 224"/>
              <a:gd name="T4" fmla="*/ 2147483647 w 78"/>
              <a:gd name="T5" fmla="*/ 2147483647 h 224"/>
              <a:gd name="T6" fmla="*/ 2147483647 w 78"/>
              <a:gd name="T7" fmla="*/ 2147483647 h 224"/>
              <a:gd name="T8" fmla="*/ 2147483647 w 78"/>
              <a:gd name="T9" fmla="*/ 2147483647 h 224"/>
              <a:gd name="T10" fmla="*/ 0 w 78"/>
              <a:gd name="T11" fmla="*/ 2147483647 h 224"/>
              <a:gd name="T12" fmla="*/ 0 w 78"/>
              <a:gd name="T13" fmla="*/ 2147483647 h 224"/>
              <a:gd name="T14" fmla="*/ 0 w 78"/>
              <a:gd name="T15" fmla="*/ 2147483647 h 224"/>
              <a:gd name="T16" fmla="*/ 0 w 78"/>
              <a:gd name="T17" fmla="*/ 2147483647 h 224"/>
              <a:gd name="T18" fmla="*/ 2147483647 w 78"/>
              <a:gd name="T19" fmla="*/ 2147483647 h 224"/>
              <a:gd name="T20" fmla="*/ 2147483647 w 78"/>
              <a:gd name="T21" fmla="*/ 2147483647 h 224"/>
              <a:gd name="T22" fmla="*/ 2147483647 w 78"/>
              <a:gd name="T23" fmla="*/ 2147483647 h 224"/>
              <a:gd name="T24" fmla="*/ 2147483647 w 78"/>
              <a:gd name="T25" fmla="*/ 2147483647 h 224"/>
              <a:gd name="T26" fmla="*/ 2147483647 w 78"/>
              <a:gd name="T27" fmla="*/ 2147483647 h 224"/>
              <a:gd name="T28" fmla="*/ 2147483647 w 78"/>
              <a:gd name="T29" fmla="*/ 2147483647 h 224"/>
              <a:gd name="T30" fmla="*/ 2147483647 w 78"/>
              <a:gd name="T31" fmla="*/ 2147483647 h 224"/>
              <a:gd name="T32" fmla="*/ 2147483647 w 78"/>
              <a:gd name="T33" fmla="*/ 2147483647 h 224"/>
              <a:gd name="T34" fmla="*/ 2147483647 w 78"/>
              <a:gd name="T35" fmla="*/ 2147483647 h 224"/>
              <a:gd name="T36" fmla="*/ 2147483647 w 78"/>
              <a:gd name="T37" fmla="*/ 0 h 224"/>
              <a:gd name="T38" fmla="*/ 2147483647 w 78"/>
              <a:gd name="T39" fmla="*/ 2147483647 h 224"/>
              <a:gd name="T40" fmla="*/ 2147483647 w 78"/>
              <a:gd name="T41" fmla="*/ 2147483647 h 224"/>
              <a:gd name="T42" fmla="*/ 2147483647 w 78"/>
              <a:gd name="T43" fmla="*/ 2147483647 h 224"/>
              <a:gd name="T44" fmla="*/ 2147483647 w 78"/>
              <a:gd name="T45" fmla="*/ 2147483647 h 224"/>
              <a:gd name="T46" fmla="*/ 2147483647 w 78"/>
              <a:gd name="T47" fmla="*/ 2147483647 h 224"/>
              <a:gd name="T48" fmla="*/ 2147483647 w 78"/>
              <a:gd name="T49" fmla="*/ 2147483647 h 224"/>
              <a:gd name="T50" fmla="*/ 2147483647 w 78"/>
              <a:gd name="T51" fmla="*/ 2147483647 h 224"/>
              <a:gd name="T52" fmla="*/ 2147483647 w 78"/>
              <a:gd name="T53" fmla="*/ 2147483647 h 224"/>
              <a:gd name="T54" fmla="*/ 2147483647 w 78"/>
              <a:gd name="T55" fmla="*/ 2147483647 h 224"/>
              <a:gd name="T56" fmla="*/ 2147483647 w 78"/>
              <a:gd name="T57" fmla="*/ 2147483647 h 224"/>
              <a:gd name="T58" fmla="*/ 2147483647 w 78"/>
              <a:gd name="T59" fmla="*/ 2147483647 h 224"/>
              <a:gd name="T60" fmla="*/ 2147483647 w 78"/>
              <a:gd name="T61" fmla="*/ 2147483647 h 22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78"/>
              <a:gd name="T94" fmla="*/ 0 h 224"/>
              <a:gd name="T95" fmla="*/ 78 w 78"/>
              <a:gd name="T96" fmla="*/ 224 h 224"/>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78" h="224">
                <a:moveTo>
                  <a:pt x="15" y="224"/>
                </a:moveTo>
                <a:lnTo>
                  <a:pt x="10" y="220"/>
                </a:lnTo>
                <a:lnTo>
                  <a:pt x="7" y="217"/>
                </a:lnTo>
                <a:lnTo>
                  <a:pt x="4" y="212"/>
                </a:lnTo>
                <a:lnTo>
                  <a:pt x="2" y="208"/>
                </a:lnTo>
                <a:lnTo>
                  <a:pt x="0" y="203"/>
                </a:lnTo>
                <a:lnTo>
                  <a:pt x="0" y="197"/>
                </a:lnTo>
                <a:lnTo>
                  <a:pt x="0" y="192"/>
                </a:lnTo>
                <a:lnTo>
                  <a:pt x="0" y="186"/>
                </a:lnTo>
                <a:lnTo>
                  <a:pt x="3" y="173"/>
                </a:lnTo>
                <a:lnTo>
                  <a:pt x="7" y="158"/>
                </a:lnTo>
                <a:lnTo>
                  <a:pt x="13" y="143"/>
                </a:lnTo>
                <a:lnTo>
                  <a:pt x="21" y="128"/>
                </a:lnTo>
                <a:lnTo>
                  <a:pt x="38" y="96"/>
                </a:lnTo>
                <a:lnTo>
                  <a:pt x="54" y="63"/>
                </a:lnTo>
                <a:lnTo>
                  <a:pt x="62" y="47"/>
                </a:lnTo>
                <a:lnTo>
                  <a:pt x="69" y="30"/>
                </a:lnTo>
                <a:lnTo>
                  <a:pt x="74" y="15"/>
                </a:lnTo>
                <a:lnTo>
                  <a:pt x="78" y="0"/>
                </a:lnTo>
                <a:lnTo>
                  <a:pt x="73" y="29"/>
                </a:lnTo>
                <a:lnTo>
                  <a:pt x="68" y="59"/>
                </a:lnTo>
                <a:lnTo>
                  <a:pt x="63" y="87"/>
                </a:lnTo>
                <a:lnTo>
                  <a:pt x="58" y="116"/>
                </a:lnTo>
                <a:lnTo>
                  <a:pt x="53" y="130"/>
                </a:lnTo>
                <a:lnTo>
                  <a:pt x="50" y="144"/>
                </a:lnTo>
                <a:lnTo>
                  <a:pt x="46" y="157"/>
                </a:lnTo>
                <a:lnTo>
                  <a:pt x="41" y="172"/>
                </a:lnTo>
                <a:lnTo>
                  <a:pt x="36" y="185"/>
                </a:lnTo>
                <a:lnTo>
                  <a:pt x="30" y="198"/>
                </a:lnTo>
                <a:lnTo>
                  <a:pt x="23" y="211"/>
                </a:lnTo>
                <a:lnTo>
                  <a:pt x="15" y="224"/>
                </a:lnTo>
                <a:close/>
              </a:path>
            </a:pathLst>
          </a:custGeom>
          <a:solidFill>
            <a:srgbClr val="5A8F5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329" name="Freeform 65"/>
          <p:cNvSpPr>
            <a:spLocks/>
          </p:cNvSpPr>
          <p:nvPr/>
        </p:nvSpPr>
        <p:spPr bwMode="auto">
          <a:xfrm>
            <a:off x="7519988" y="4438650"/>
            <a:ext cx="422275" cy="579438"/>
          </a:xfrm>
          <a:custGeom>
            <a:avLst/>
            <a:gdLst>
              <a:gd name="T0" fmla="*/ 2147483647 w 1597"/>
              <a:gd name="T1" fmla="*/ 2147483647 h 2555"/>
              <a:gd name="T2" fmla="*/ 2147483647 w 1597"/>
              <a:gd name="T3" fmla="*/ 2147483647 h 2555"/>
              <a:gd name="T4" fmla="*/ 2147483647 w 1597"/>
              <a:gd name="T5" fmla="*/ 2147483647 h 2555"/>
              <a:gd name="T6" fmla="*/ 2147483647 w 1597"/>
              <a:gd name="T7" fmla="*/ 2147483647 h 2555"/>
              <a:gd name="T8" fmla="*/ 2147483647 w 1597"/>
              <a:gd name="T9" fmla="*/ 2147483647 h 2555"/>
              <a:gd name="T10" fmla="*/ 2147483647 w 1597"/>
              <a:gd name="T11" fmla="*/ 2147483647 h 2555"/>
              <a:gd name="T12" fmla="*/ 2147483647 w 1597"/>
              <a:gd name="T13" fmla="*/ 2147483647 h 2555"/>
              <a:gd name="T14" fmla="*/ 2147483647 w 1597"/>
              <a:gd name="T15" fmla="*/ 2147483647 h 2555"/>
              <a:gd name="T16" fmla="*/ 2147483647 w 1597"/>
              <a:gd name="T17" fmla="*/ 2147483647 h 2555"/>
              <a:gd name="T18" fmla="*/ 2147483647 w 1597"/>
              <a:gd name="T19" fmla="*/ 2147483647 h 2555"/>
              <a:gd name="T20" fmla="*/ 2147483647 w 1597"/>
              <a:gd name="T21" fmla="*/ 2147483647 h 2555"/>
              <a:gd name="T22" fmla="*/ 2147483647 w 1597"/>
              <a:gd name="T23" fmla="*/ 2147483647 h 2555"/>
              <a:gd name="T24" fmla="*/ 2147483647 w 1597"/>
              <a:gd name="T25" fmla="*/ 2147483647 h 2555"/>
              <a:gd name="T26" fmla="*/ 2147483647 w 1597"/>
              <a:gd name="T27" fmla="*/ 2147483647 h 2555"/>
              <a:gd name="T28" fmla="*/ 2147483647 w 1597"/>
              <a:gd name="T29" fmla="*/ 2147483647 h 2555"/>
              <a:gd name="T30" fmla="*/ 2147483647 w 1597"/>
              <a:gd name="T31" fmla="*/ 2147483647 h 2555"/>
              <a:gd name="T32" fmla="*/ 2147483647 w 1597"/>
              <a:gd name="T33" fmla="*/ 2147483647 h 2555"/>
              <a:gd name="T34" fmla="*/ 2147483647 w 1597"/>
              <a:gd name="T35" fmla="*/ 2147483647 h 2555"/>
              <a:gd name="T36" fmla="*/ 2147483647 w 1597"/>
              <a:gd name="T37" fmla="*/ 2147483647 h 2555"/>
              <a:gd name="T38" fmla="*/ 2147483647 w 1597"/>
              <a:gd name="T39" fmla="*/ 2147483647 h 2555"/>
              <a:gd name="T40" fmla="*/ 2147483647 w 1597"/>
              <a:gd name="T41" fmla="*/ 2147483647 h 2555"/>
              <a:gd name="T42" fmla="*/ 2147483647 w 1597"/>
              <a:gd name="T43" fmla="*/ 2147483647 h 2555"/>
              <a:gd name="T44" fmla="*/ 2147483647 w 1597"/>
              <a:gd name="T45" fmla="*/ 2147483647 h 2555"/>
              <a:gd name="T46" fmla="*/ 2147483647 w 1597"/>
              <a:gd name="T47" fmla="*/ 2147483647 h 2555"/>
              <a:gd name="T48" fmla="*/ 2147483647 w 1597"/>
              <a:gd name="T49" fmla="*/ 2147483647 h 2555"/>
              <a:gd name="T50" fmla="*/ 2147483647 w 1597"/>
              <a:gd name="T51" fmla="*/ 2147483647 h 2555"/>
              <a:gd name="T52" fmla="*/ 2147483647 w 1597"/>
              <a:gd name="T53" fmla="*/ 2147483647 h 2555"/>
              <a:gd name="T54" fmla="*/ 2147483647 w 1597"/>
              <a:gd name="T55" fmla="*/ 2147483647 h 2555"/>
              <a:gd name="T56" fmla="*/ 2147483647 w 1597"/>
              <a:gd name="T57" fmla="*/ 2147483647 h 2555"/>
              <a:gd name="T58" fmla="*/ 2147483647 w 1597"/>
              <a:gd name="T59" fmla="*/ 2147483647 h 2555"/>
              <a:gd name="T60" fmla="*/ 2147483647 w 1597"/>
              <a:gd name="T61" fmla="*/ 2147483647 h 2555"/>
              <a:gd name="T62" fmla="*/ 2147483647 w 1597"/>
              <a:gd name="T63" fmla="*/ 2147483647 h 2555"/>
              <a:gd name="T64" fmla="*/ 2147483647 w 1597"/>
              <a:gd name="T65" fmla="*/ 2147483647 h 2555"/>
              <a:gd name="T66" fmla="*/ 2147483647 w 1597"/>
              <a:gd name="T67" fmla="*/ 2147483647 h 2555"/>
              <a:gd name="T68" fmla="*/ 2147483647 w 1597"/>
              <a:gd name="T69" fmla="*/ 2147483647 h 2555"/>
              <a:gd name="T70" fmla="*/ 2147483647 w 1597"/>
              <a:gd name="T71" fmla="*/ 2147483647 h 2555"/>
              <a:gd name="T72" fmla="*/ 2147483647 w 1597"/>
              <a:gd name="T73" fmla="*/ 2147483647 h 2555"/>
              <a:gd name="T74" fmla="*/ 2147483647 w 1597"/>
              <a:gd name="T75" fmla="*/ 2147483647 h 2555"/>
              <a:gd name="T76" fmla="*/ 2147483647 w 1597"/>
              <a:gd name="T77" fmla="*/ 2147483647 h 2555"/>
              <a:gd name="T78" fmla="*/ 2147483647 w 1597"/>
              <a:gd name="T79" fmla="*/ 2147483647 h 2555"/>
              <a:gd name="T80" fmla="*/ 2147483647 w 1597"/>
              <a:gd name="T81" fmla="*/ 2147483647 h 2555"/>
              <a:gd name="T82" fmla="*/ 2147483647 w 1597"/>
              <a:gd name="T83" fmla="*/ 2147483647 h 2555"/>
              <a:gd name="T84" fmla="*/ 2147483647 w 1597"/>
              <a:gd name="T85" fmla="*/ 2147483647 h 2555"/>
              <a:gd name="T86" fmla="*/ 2147483647 w 1597"/>
              <a:gd name="T87" fmla="*/ 2147483647 h 2555"/>
              <a:gd name="T88" fmla="*/ 2147483647 w 1597"/>
              <a:gd name="T89" fmla="*/ 2147483647 h 2555"/>
              <a:gd name="T90" fmla="*/ 2147483647 w 1597"/>
              <a:gd name="T91" fmla="*/ 2147483647 h 2555"/>
              <a:gd name="T92" fmla="*/ 2147483647 w 1597"/>
              <a:gd name="T93" fmla="*/ 2147483647 h 2555"/>
              <a:gd name="T94" fmla="*/ 2147483647 w 1597"/>
              <a:gd name="T95" fmla="*/ 2147483647 h 2555"/>
              <a:gd name="T96" fmla="*/ 2147483647 w 1597"/>
              <a:gd name="T97" fmla="*/ 2147483647 h 2555"/>
              <a:gd name="T98" fmla="*/ 2147483647 w 1597"/>
              <a:gd name="T99" fmla="*/ 2147483647 h 2555"/>
              <a:gd name="T100" fmla="*/ 2147483647 w 1597"/>
              <a:gd name="T101" fmla="*/ 2147483647 h 2555"/>
              <a:gd name="T102" fmla="*/ 2147483647 w 1597"/>
              <a:gd name="T103" fmla="*/ 2147483647 h 2555"/>
              <a:gd name="T104" fmla="*/ 2147483647 w 1597"/>
              <a:gd name="T105" fmla="*/ 2147483647 h 2555"/>
              <a:gd name="T106" fmla="*/ 2147483647 w 1597"/>
              <a:gd name="T107" fmla="*/ 2147483647 h 2555"/>
              <a:gd name="T108" fmla="*/ 2147483647 w 1597"/>
              <a:gd name="T109" fmla="*/ 2147483647 h 2555"/>
              <a:gd name="T110" fmla="*/ 2147483647 w 1597"/>
              <a:gd name="T111" fmla="*/ 2147483647 h 2555"/>
              <a:gd name="T112" fmla="*/ 2147483647 w 1597"/>
              <a:gd name="T113" fmla="*/ 2147483647 h 2555"/>
              <a:gd name="T114" fmla="*/ 2147483647 w 1597"/>
              <a:gd name="T115" fmla="*/ 2147483647 h 255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597"/>
              <a:gd name="T175" fmla="*/ 0 h 2555"/>
              <a:gd name="T176" fmla="*/ 1597 w 1597"/>
              <a:gd name="T177" fmla="*/ 2555 h 2555"/>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597" h="2555">
                <a:moveTo>
                  <a:pt x="789" y="981"/>
                </a:moveTo>
                <a:lnTo>
                  <a:pt x="812" y="992"/>
                </a:lnTo>
                <a:lnTo>
                  <a:pt x="836" y="1002"/>
                </a:lnTo>
                <a:lnTo>
                  <a:pt x="859" y="1011"/>
                </a:lnTo>
                <a:lnTo>
                  <a:pt x="884" y="1019"/>
                </a:lnTo>
                <a:lnTo>
                  <a:pt x="910" y="1026"/>
                </a:lnTo>
                <a:lnTo>
                  <a:pt x="936" y="1032"/>
                </a:lnTo>
                <a:lnTo>
                  <a:pt x="961" y="1038"/>
                </a:lnTo>
                <a:lnTo>
                  <a:pt x="988" y="1044"/>
                </a:lnTo>
                <a:lnTo>
                  <a:pt x="1041" y="1054"/>
                </a:lnTo>
                <a:lnTo>
                  <a:pt x="1094" y="1065"/>
                </a:lnTo>
                <a:lnTo>
                  <a:pt x="1120" y="1070"/>
                </a:lnTo>
                <a:lnTo>
                  <a:pt x="1146" y="1077"/>
                </a:lnTo>
                <a:lnTo>
                  <a:pt x="1170" y="1084"/>
                </a:lnTo>
                <a:lnTo>
                  <a:pt x="1195" y="1091"/>
                </a:lnTo>
                <a:lnTo>
                  <a:pt x="1220" y="1098"/>
                </a:lnTo>
                <a:lnTo>
                  <a:pt x="1242" y="1107"/>
                </a:lnTo>
                <a:lnTo>
                  <a:pt x="1265" y="1116"/>
                </a:lnTo>
                <a:lnTo>
                  <a:pt x="1287" y="1127"/>
                </a:lnTo>
                <a:lnTo>
                  <a:pt x="1307" y="1138"/>
                </a:lnTo>
                <a:lnTo>
                  <a:pt x="1327" y="1152"/>
                </a:lnTo>
                <a:lnTo>
                  <a:pt x="1345" y="1166"/>
                </a:lnTo>
                <a:lnTo>
                  <a:pt x="1362" y="1182"/>
                </a:lnTo>
                <a:lnTo>
                  <a:pt x="1377" y="1201"/>
                </a:lnTo>
                <a:lnTo>
                  <a:pt x="1392" y="1221"/>
                </a:lnTo>
                <a:lnTo>
                  <a:pt x="1404" y="1242"/>
                </a:lnTo>
                <a:lnTo>
                  <a:pt x="1414" y="1266"/>
                </a:lnTo>
                <a:lnTo>
                  <a:pt x="1423" y="1292"/>
                </a:lnTo>
                <a:lnTo>
                  <a:pt x="1430" y="1320"/>
                </a:lnTo>
                <a:lnTo>
                  <a:pt x="1435" y="1351"/>
                </a:lnTo>
                <a:lnTo>
                  <a:pt x="1438" y="1384"/>
                </a:lnTo>
                <a:lnTo>
                  <a:pt x="1447" y="1391"/>
                </a:lnTo>
                <a:lnTo>
                  <a:pt x="1456" y="1399"/>
                </a:lnTo>
                <a:lnTo>
                  <a:pt x="1464" y="1407"/>
                </a:lnTo>
                <a:lnTo>
                  <a:pt x="1471" y="1415"/>
                </a:lnTo>
                <a:lnTo>
                  <a:pt x="1477" y="1424"/>
                </a:lnTo>
                <a:lnTo>
                  <a:pt x="1482" y="1433"/>
                </a:lnTo>
                <a:lnTo>
                  <a:pt x="1487" y="1443"/>
                </a:lnTo>
                <a:lnTo>
                  <a:pt x="1491" y="1454"/>
                </a:lnTo>
                <a:lnTo>
                  <a:pt x="1499" y="1475"/>
                </a:lnTo>
                <a:lnTo>
                  <a:pt x="1505" y="1497"/>
                </a:lnTo>
                <a:lnTo>
                  <a:pt x="1510" y="1520"/>
                </a:lnTo>
                <a:lnTo>
                  <a:pt x="1514" y="1543"/>
                </a:lnTo>
                <a:lnTo>
                  <a:pt x="1519" y="1567"/>
                </a:lnTo>
                <a:lnTo>
                  <a:pt x="1524" y="1592"/>
                </a:lnTo>
                <a:lnTo>
                  <a:pt x="1531" y="1615"/>
                </a:lnTo>
                <a:lnTo>
                  <a:pt x="1539" y="1638"/>
                </a:lnTo>
                <a:lnTo>
                  <a:pt x="1544" y="1649"/>
                </a:lnTo>
                <a:lnTo>
                  <a:pt x="1549" y="1660"/>
                </a:lnTo>
                <a:lnTo>
                  <a:pt x="1555" y="1671"/>
                </a:lnTo>
                <a:lnTo>
                  <a:pt x="1562" y="1682"/>
                </a:lnTo>
                <a:lnTo>
                  <a:pt x="1570" y="1692"/>
                </a:lnTo>
                <a:lnTo>
                  <a:pt x="1578" y="1702"/>
                </a:lnTo>
                <a:lnTo>
                  <a:pt x="1587" y="1712"/>
                </a:lnTo>
                <a:lnTo>
                  <a:pt x="1597" y="1721"/>
                </a:lnTo>
                <a:lnTo>
                  <a:pt x="1591" y="1724"/>
                </a:lnTo>
                <a:lnTo>
                  <a:pt x="1587" y="1727"/>
                </a:lnTo>
                <a:lnTo>
                  <a:pt x="1583" y="1732"/>
                </a:lnTo>
                <a:lnTo>
                  <a:pt x="1581" y="1737"/>
                </a:lnTo>
                <a:lnTo>
                  <a:pt x="1579" y="1750"/>
                </a:lnTo>
                <a:lnTo>
                  <a:pt x="1579" y="1764"/>
                </a:lnTo>
                <a:lnTo>
                  <a:pt x="1561" y="1760"/>
                </a:lnTo>
                <a:lnTo>
                  <a:pt x="1545" y="1754"/>
                </a:lnTo>
                <a:lnTo>
                  <a:pt x="1530" y="1746"/>
                </a:lnTo>
                <a:lnTo>
                  <a:pt x="1515" y="1737"/>
                </a:lnTo>
                <a:lnTo>
                  <a:pt x="1502" y="1726"/>
                </a:lnTo>
                <a:lnTo>
                  <a:pt x="1488" y="1714"/>
                </a:lnTo>
                <a:lnTo>
                  <a:pt x="1477" y="1699"/>
                </a:lnTo>
                <a:lnTo>
                  <a:pt x="1466" y="1685"/>
                </a:lnTo>
                <a:lnTo>
                  <a:pt x="1455" y="1669"/>
                </a:lnTo>
                <a:lnTo>
                  <a:pt x="1445" y="1653"/>
                </a:lnTo>
                <a:lnTo>
                  <a:pt x="1435" y="1637"/>
                </a:lnTo>
                <a:lnTo>
                  <a:pt x="1426" y="1620"/>
                </a:lnTo>
                <a:lnTo>
                  <a:pt x="1407" y="1586"/>
                </a:lnTo>
                <a:lnTo>
                  <a:pt x="1389" y="1552"/>
                </a:lnTo>
                <a:lnTo>
                  <a:pt x="1379" y="1536"/>
                </a:lnTo>
                <a:lnTo>
                  <a:pt x="1369" y="1521"/>
                </a:lnTo>
                <a:lnTo>
                  <a:pt x="1360" y="1507"/>
                </a:lnTo>
                <a:lnTo>
                  <a:pt x="1349" y="1494"/>
                </a:lnTo>
                <a:lnTo>
                  <a:pt x="1338" y="1482"/>
                </a:lnTo>
                <a:lnTo>
                  <a:pt x="1327" y="1472"/>
                </a:lnTo>
                <a:lnTo>
                  <a:pt x="1314" y="1463"/>
                </a:lnTo>
                <a:lnTo>
                  <a:pt x="1302" y="1456"/>
                </a:lnTo>
                <a:lnTo>
                  <a:pt x="1289" y="1450"/>
                </a:lnTo>
                <a:lnTo>
                  <a:pt x="1274" y="1447"/>
                </a:lnTo>
                <a:lnTo>
                  <a:pt x="1258" y="1446"/>
                </a:lnTo>
                <a:lnTo>
                  <a:pt x="1241" y="1448"/>
                </a:lnTo>
                <a:lnTo>
                  <a:pt x="1224" y="1453"/>
                </a:lnTo>
                <a:lnTo>
                  <a:pt x="1204" y="1460"/>
                </a:lnTo>
                <a:lnTo>
                  <a:pt x="1184" y="1471"/>
                </a:lnTo>
                <a:lnTo>
                  <a:pt x="1162" y="1484"/>
                </a:lnTo>
                <a:lnTo>
                  <a:pt x="1150" y="1486"/>
                </a:lnTo>
                <a:lnTo>
                  <a:pt x="1138" y="1487"/>
                </a:lnTo>
                <a:lnTo>
                  <a:pt x="1126" y="1488"/>
                </a:lnTo>
                <a:lnTo>
                  <a:pt x="1115" y="1488"/>
                </a:lnTo>
                <a:lnTo>
                  <a:pt x="1092" y="1488"/>
                </a:lnTo>
                <a:lnTo>
                  <a:pt x="1071" y="1485"/>
                </a:lnTo>
                <a:lnTo>
                  <a:pt x="1051" y="1481"/>
                </a:lnTo>
                <a:lnTo>
                  <a:pt x="1030" y="1475"/>
                </a:lnTo>
                <a:lnTo>
                  <a:pt x="1012" y="1468"/>
                </a:lnTo>
                <a:lnTo>
                  <a:pt x="993" y="1459"/>
                </a:lnTo>
                <a:lnTo>
                  <a:pt x="976" y="1449"/>
                </a:lnTo>
                <a:lnTo>
                  <a:pt x="959" y="1439"/>
                </a:lnTo>
                <a:lnTo>
                  <a:pt x="943" y="1428"/>
                </a:lnTo>
                <a:lnTo>
                  <a:pt x="927" y="1417"/>
                </a:lnTo>
                <a:lnTo>
                  <a:pt x="899" y="1393"/>
                </a:lnTo>
                <a:lnTo>
                  <a:pt x="872" y="1370"/>
                </a:lnTo>
                <a:lnTo>
                  <a:pt x="863" y="1374"/>
                </a:lnTo>
                <a:lnTo>
                  <a:pt x="854" y="1379"/>
                </a:lnTo>
                <a:lnTo>
                  <a:pt x="848" y="1385"/>
                </a:lnTo>
                <a:lnTo>
                  <a:pt x="843" y="1391"/>
                </a:lnTo>
                <a:lnTo>
                  <a:pt x="840" y="1398"/>
                </a:lnTo>
                <a:lnTo>
                  <a:pt x="837" y="1405"/>
                </a:lnTo>
                <a:lnTo>
                  <a:pt x="836" y="1413"/>
                </a:lnTo>
                <a:lnTo>
                  <a:pt x="835" y="1421"/>
                </a:lnTo>
                <a:lnTo>
                  <a:pt x="835" y="1429"/>
                </a:lnTo>
                <a:lnTo>
                  <a:pt x="836" y="1438"/>
                </a:lnTo>
                <a:lnTo>
                  <a:pt x="838" y="1446"/>
                </a:lnTo>
                <a:lnTo>
                  <a:pt x="840" y="1455"/>
                </a:lnTo>
                <a:lnTo>
                  <a:pt x="845" y="1470"/>
                </a:lnTo>
                <a:lnTo>
                  <a:pt x="852" y="1484"/>
                </a:lnTo>
                <a:lnTo>
                  <a:pt x="863" y="1493"/>
                </a:lnTo>
                <a:lnTo>
                  <a:pt x="873" y="1501"/>
                </a:lnTo>
                <a:lnTo>
                  <a:pt x="883" y="1509"/>
                </a:lnTo>
                <a:lnTo>
                  <a:pt x="894" y="1517"/>
                </a:lnTo>
                <a:lnTo>
                  <a:pt x="906" y="1524"/>
                </a:lnTo>
                <a:lnTo>
                  <a:pt x="917" y="1530"/>
                </a:lnTo>
                <a:lnTo>
                  <a:pt x="928" y="1536"/>
                </a:lnTo>
                <a:lnTo>
                  <a:pt x="940" y="1541"/>
                </a:lnTo>
                <a:lnTo>
                  <a:pt x="952" y="1546"/>
                </a:lnTo>
                <a:lnTo>
                  <a:pt x="963" y="1550"/>
                </a:lnTo>
                <a:lnTo>
                  <a:pt x="976" y="1554"/>
                </a:lnTo>
                <a:lnTo>
                  <a:pt x="988" y="1557"/>
                </a:lnTo>
                <a:lnTo>
                  <a:pt x="1013" y="1562"/>
                </a:lnTo>
                <a:lnTo>
                  <a:pt x="1039" y="1565"/>
                </a:lnTo>
                <a:lnTo>
                  <a:pt x="1064" y="1566"/>
                </a:lnTo>
                <a:lnTo>
                  <a:pt x="1090" y="1566"/>
                </a:lnTo>
                <a:lnTo>
                  <a:pt x="1116" y="1564"/>
                </a:lnTo>
                <a:lnTo>
                  <a:pt x="1140" y="1559"/>
                </a:lnTo>
                <a:lnTo>
                  <a:pt x="1166" y="1554"/>
                </a:lnTo>
                <a:lnTo>
                  <a:pt x="1191" y="1546"/>
                </a:lnTo>
                <a:lnTo>
                  <a:pt x="1216" y="1537"/>
                </a:lnTo>
                <a:lnTo>
                  <a:pt x="1239" y="1526"/>
                </a:lnTo>
                <a:lnTo>
                  <a:pt x="1251" y="1545"/>
                </a:lnTo>
                <a:lnTo>
                  <a:pt x="1262" y="1563"/>
                </a:lnTo>
                <a:lnTo>
                  <a:pt x="1274" y="1583"/>
                </a:lnTo>
                <a:lnTo>
                  <a:pt x="1287" y="1602"/>
                </a:lnTo>
                <a:lnTo>
                  <a:pt x="1314" y="1639"/>
                </a:lnTo>
                <a:lnTo>
                  <a:pt x="1343" y="1677"/>
                </a:lnTo>
                <a:lnTo>
                  <a:pt x="1372" y="1716"/>
                </a:lnTo>
                <a:lnTo>
                  <a:pt x="1402" y="1755"/>
                </a:lnTo>
                <a:lnTo>
                  <a:pt x="1432" y="1795"/>
                </a:lnTo>
                <a:lnTo>
                  <a:pt x="1460" y="1836"/>
                </a:lnTo>
                <a:lnTo>
                  <a:pt x="1474" y="1857"/>
                </a:lnTo>
                <a:lnTo>
                  <a:pt x="1486" y="1878"/>
                </a:lnTo>
                <a:lnTo>
                  <a:pt x="1500" y="1899"/>
                </a:lnTo>
                <a:lnTo>
                  <a:pt x="1511" y="1920"/>
                </a:lnTo>
                <a:lnTo>
                  <a:pt x="1522" y="1942"/>
                </a:lnTo>
                <a:lnTo>
                  <a:pt x="1533" y="1965"/>
                </a:lnTo>
                <a:lnTo>
                  <a:pt x="1543" y="1988"/>
                </a:lnTo>
                <a:lnTo>
                  <a:pt x="1551" y="2011"/>
                </a:lnTo>
                <a:lnTo>
                  <a:pt x="1559" y="2034"/>
                </a:lnTo>
                <a:lnTo>
                  <a:pt x="1566" y="2057"/>
                </a:lnTo>
                <a:lnTo>
                  <a:pt x="1571" y="2082"/>
                </a:lnTo>
                <a:lnTo>
                  <a:pt x="1576" y="2107"/>
                </a:lnTo>
                <a:lnTo>
                  <a:pt x="1578" y="2131"/>
                </a:lnTo>
                <a:lnTo>
                  <a:pt x="1580" y="2157"/>
                </a:lnTo>
                <a:lnTo>
                  <a:pt x="1580" y="2183"/>
                </a:lnTo>
                <a:lnTo>
                  <a:pt x="1579" y="2210"/>
                </a:lnTo>
                <a:lnTo>
                  <a:pt x="1583" y="2223"/>
                </a:lnTo>
                <a:lnTo>
                  <a:pt x="1586" y="2237"/>
                </a:lnTo>
                <a:lnTo>
                  <a:pt x="1589" y="2251"/>
                </a:lnTo>
                <a:lnTo>
                  <a:pt x="1591" y="2265"/>
                </a:lnTo>
                <a:lnTo>
                  <a:pt x="1594" y="2294"/>
                </a:lnTo>
                <a:lnTo>
                  <a:pt x="1595" y="2323"/>
                </a:lnTo>
                <a:lnTo>
                  <a:pt x="1596" y="2354"/>
                </a:lnTo>
                <a:lnTo>
                  <a:pt x="1596" y="2383"/>
                </a:lnTo>
                <a:lnTo>
                  <a:pt x="1596" y="2413"/>
                </a:lnTo>
                <a:lnTo>
                  <a:pt x="1597" y="2441"/>
                </a:lnTo>
                <a:lnTo>
                  <a:pt x="1587" y="2423"/>
                </a:lnTo>
                <a:lnTo>
                  <a:pt x="1577" y="2405"/>
                </a:lnTo>
                <a:lnTo>
                  <a:pt x="1567" y="2386"/>
                </a:lnTo>
                <a:lnTo>
                  <a:pt x="1557" y="2367"/>
                </a:lnTo>
                <a:lnTo>
                  <a:pt x="1541" y="2327"/>
                </a:lnTo>
                <a:lnTo>
                  <a:pt x="1525" y="2286"/>
                </a:lnTo>
                <a:lnTo>
                  <a:pt x="1499" y="2201"/>
                </a:lnTo>
                <a:lnTo>
                  <a:pt x="1472" y="2116"/>
                </a:lnTo>
                <a:lnTo>
                  <a:pt x="1457" y="2072"/>
                </a:lnTo>
                <a:lnTo>
                  <a:pt x="1443" y="2030"/>
                </a:lnTo>
                <a:lnTo>
                  <a:pt x="1435" y="2009"/>
                </a:lnTo>
                <a:lnTo>
                  <a:pt x="1426" y="1988"/>
                </a:lnTo>
                <a:lnTo>
                  <a:pt x="1417" y="1968"/>
                </a:lnTo>
                <a:lnTo>
                  <a:pt x="1407" y="1946"/>
                </a:lnTo>
                <a:lnTo>
                  <a:pt x="1397" y="1926"/>
                </a:lnTo>
                <a:lnTo>
                  <a:pt x="1385" y="1907"/>
                </a:lnTo>
                <a:lnTo>
                  <a:pt x="1374" y="1887"/>
                </a:lnTo>
                <a:lnTo>
                  <a:pt x="1362" y="1869"/>
                </a:lnTo>
                <a:lnTo>
                  <a:pt x="1348" y="1850"/>
                </a:lnTo>
                <a:lnTo>
                  <a:pt x="1334" y="1832"/>
                </a:lnTo>
                <a:lnTo>
                  <a:pt x="1319" y="1813"/>
                </a:lnTo>
                <a:lnTo>
                  <a:pt x="1302" y="1796"/>
                </a:lnTo>
                <a:lnTo>
                  <a:pt x="1297" y="1795"/>
                </a:lnTo>
                <a:lnTo>
                  <a:pt x="1293" y="1794"/>
                </a:lnTo>
                <a:lnTo>
                  <a:pt x="1288" y="1794"/>
                </a:lnTo>
                <a:lnTo>
                  <a:pt x="1284" y="1795"/>
                </a:lnTo>
                <a:lnTo>
                  <a:pt x="1276" y="1798"/>
                </a:lnTo>
                <a:lnTo>
                  <a:pt x="1269" y="1802"/>
                </a:lnTo>
                <a:lnTo>
                  <a:pt x="1256" y="1813"/>
                </a:lnTo>
                <a:lnTo>
                  <a:pt x="1239" y="1825"/>
                </a:lnTo>
                <a:lnTo>
                  <a:pt x="1255" y="1844"/>
                </a:lnTo>
                <a:lnTo>
                  <a:pt x="1268" y="1864"/>
                </a:lnTo>
                <a:lnTo>
                  <a:pt x="1281" y="1883"/>
                </a:lnTo>
                <a:lnTo>
                  <a:pt x="1293" y="1903"/>
                </a:lnTo>
                <a:lnTo>
                  <a:pt x="1304" y="1923"/>
                </a:lnTo>
                <a:lnTo>
                  <a:pt x="1314" y="1944"/>
                </a:lnTo>
                <a:lnTo>
                  <a:pt x="1324" y="1966"/>
                </a:lnTo>
                <a:lnTo>
                  <a:pt x="1332" y="1987"/>
                </a:lnTo>
                <a:lnTo>
                  <a:pt x="1348" y="2030"/>
                </a:lnTo>
                <a:lnTo>
                  <a:pt x="1362" y="2073"/>
                </a:lnTo>
                <a:lnTo>
                  <a:pt x="1375" y="2118"/>
                </a:lnTo>
                <a:lnTo>
                  <a:pt x="1386" y="2163"/>
                </a:lnTo>
                <a:lnTo>
                  <a:pt x="1398" y="2208"/>
                </a:lnTo>
                <a:lnTo>
                  <a:pt x="1410" y="2253"/>
                </a:lnTo>
                <a:lnTo>
                  <a:pt x="1422" y="2297"/>
                </a:lnTo>
                <a:lnTo>
                  <a:pt x="1436" y="2342"/>
                </a:lnTo>
                <a:lnTo>
                  <a:pt x="1444" y="2363"/>
                </a:lnTo>
                <a:lnTo>
                  <a:pt x="1452" y="2385"/>
                </a:lnTo>
                <a:lnTo>
                  <a:pt x="1461" y="2406"/>
                </a:lnTo>
                <a:lnTo>
                  <a:pt x="1470" y="2427"/>
                </a:lnTo>
                <a:lnTo>
                  <a:pt x="1480" y="2447"/>
                </a:lnTo>
                <a:lnTo>
                  <a:pt x="1491" y="2469"/>
                </a:lnTo>
                <a:lnTo>
                  <a:pt x="1503" y="2488"/>
                </a:lnTo>
                <a:lnTo>
                  <a:pt x="1515" y="2508"/>
                </a:lnTo>
                <a:lnTo>
                  <a:pt x="1452" y="2555"/>
                </a:lnTo>
                <a:lnTo>
                  <a:pt x="1441" y="2539"/>
                </a:lnTo>
                <a:lnTo>
                  <a:pt x="1431" y="2521"/>
                </a:lnTo>
                <a:lnTo>
                  <a:pt x="1421" y="2503"/>
                </a:lnTo>
                <a:lnTo>
                  <a:pt x="1413" y="2483"/>
                </a:lnTo>
                <a:lnTo>
                  <a:pt x="1406" y="2463"/>
                </a:lnTo>
                <a:lnTo>
                  <a:pt x="1399" y="2441"/>
                </a:lnTo>
                <a:lnTo>
                  <a:pt x="1392" y="2420"/>
                </a:lnTo>
                <a:lnTo>
                  <a:pt x="1385" y="2398"/>
                </a:lnTo>
                <a:lnTo>
                  <a:pt x="1373" y="2353"/>
                </a:lnTo>
                <a:lnTo>
                  <a:pt x="1362" y="2307"/>
                </a:lnTo>
                <a:lnTo>
                  <a:pt x="1350" y="2262"/>
                </a:lnTo>
                <a:lnTo>
                  <a:pt x="1336" y="2219"/>
                </a:lnTo>
                <a:lnTo>
                  <a:pt x="1319" y="2159"/>
                </a:lnTo>
                <a:lnTo>
                  <a:pt x="1299" y="2099"/>
                </a:lnTo>
                <a:lnTo>
                  <a:pt x="1288" y="2068"/>
                </a:lnTo>
                <a:lnTo>
                  <a:pt x="1276" y="2039"/>
                </a:lnTo>
                <a:lnTo>
                  <a:pt x="1265" y="2010"/>
                </a:lnTo>
                <a:lnTo>
                  <a:pt x="1252" y="1981"/>
                </a:lnTo>
                <a:lnTo>
                  <a:pt x="1237" y="1953"/>
                </a:lnTo>
                <a:lnTo>
                  <a:pt x="1222" y="1926"/>
                </a:lnTo>
                <a:lnTo>
                  <a:pt x="1205" y="1901"/>
                </a:lnTo>
                <a:lnTo>
                  <a:pt x="1187" y="1877"/>
                </a:lnTo>
                <a:lnTo>
                  <a:pt x="1176" y="1865"/>
                </a:lnTo>
                <a:lnTo>
                  <a:pt x="1166" y="1854"/>
                </a:lnTo>
                <a:lnTo>
                  <a:pt x="1156" y="1844"/>
                </a:lnTo>
                <a:lnTo>
                  <a:pt x="1145" y="1833"/>
                </a:lnTo>
                <a:lnTo>
                  <a:pt x="1132" y="1823"/>
                </a:lnTo>
                <a:lnTo>
                  <a:pt x="1121" y="1813"/>
                </a:lnTo>
                <a:lnTo>
                  <a:pt x="1108" y="1805"/>
                </a:lnTo>
                <a:lnTo>
                  <a:pt x="1094" y="1796"/>
                </a:lnTo>
                <a:lnTo>
                  <a:pt x="1096" y="1814"/>
                </a:lnTo>
                <a:lnTo>
                  <a:pt x="1099" y="1832"/>
                </a:lnTo>
                <a:lnTo>
                  <a:pt x="1102" y="1849"/>
                </a:lnTo>
                <a:lnTo>
                  <a:pt x="1106" y="1866"/>
                </a:lnTo>
                <a:lnTo>
                  <a:pt x="1116" y="1901"/>
                </a:lnTo>
                <a:lnTo>
                  <a:pt x="1127" y="1935"/>
                </a:lnTo>
                <a:lnTo>
                  <a:pt x="1140" y="1971"/>
                </a:lnTo>
                <a:lnTo>
                  <a:pt x="1154" y="2006"/>
                </a:lnTo>
                <a:lnTo>
                  <a:pt x="1168" y="2040"/>
                </a:lnTo>
                <a:lnTo>
                  <a:pt x="1184" y="2075"/>
                </a:lnTo>
                <a:lnTo>
                  <a:pt x="1215" y="2147"/>
                </a:lnTo>
                <a:lnTo>
                  <a:pt x="1244" y="2219"/>
                </a:lnTo>
                <a:lnTo>
                  <a:pt x="1258" y="2255"/>
                </a:lnTo>
                <a:lnTo>
                  <a:pt x="1269" y="2291"/>
                </a:lnTo>
                <a:lnTo>
                  <a:pt x="1279" y="2328"/>
                </a:lnTo>
                <a:lnTo>
                  <a:pt x="1288" y="2366"/>
                </a:lnTo>
                <a:lnTo>
                  <a:pt x="1290" y="2378"/>
                </a:lnTo>
                <a:lnTo>
                  <a:pt x="1291" y="2390"/>
                </a:lnTo>
                <a:lnTo>
                  <a:pt x="1292" y="2402"/>
                </a:lnTo>
                <a:lnTo>
                  <a:pt x="1291" y="2414"/>
                </a:lnTo>
                <a:lnTo>
                  <a:pt x="1290" y="2437"/>
                </a:lnTo>
                <a:lnTo>
                  <a:pt x="1289" y="2461"/>
                </a:lnTo>
                <a:lnTo>
                  <a:pt x="1289" y="2473"/>
                </a:lnTo>
                <a:lnTo>
                  <a:pt x="1290" y="2484"/>
                </a:lnTo>
                <a:lnTo>
                  <a:pt x="1291" y="2496"/>
                </a:lnTo>
                <a:lnTo>
                  <a:pt x="1294" y="2507"/>
                </a:lnTo>
                <a:lnTo>
                  <a:pt x="1298" y="2519"/>
                </a:lnTo>
                <a:lnTo>
                  <a:pt x="1304" y="2531"/>
                </a:lnTo>
                <a:lnTo>
                  <a:pt x="1312" y="2543"/>
                </a:lnTo>
                <a:lnTo>
                  <a:pt x="1322" y="2555"/>
                </a:lnTo>
                <a:lnTo>
                  <a:pt x="1306" y="2552"/>
                </a:lnTo>
                <a:lnTo>
                  <a:pt x="1291" y="2548"/>
                </a:lnTo>
                <a:lnTo>
                  <a:pt x="1277" y="2542"/>
                </a:lnTo>
                <a:lnTo>
                  <a:pt x="1266" y="2535"/>
                </a:lnTo>
                <a:lnTo>
                  <a:pt x="1255" y="2527"/>
                </a:lnTo>
                <a:lnTo>
                  <a:pt x="1244" y="2517"/>
                </a:lnTo>
                <a:lnTo>
                  <a:pt x="1236" y="2507"/>
                </a:lnTo>
                <a:lnTo>
                  <a:pt x="1228" y="2495"/>
                </a:lnTo>
                <a:lnTo>
                  <a:pt x="1221" y="2483"/>
                </a:lnTo>
                <a:lnTo>
                  <a:pt x="1215" y="2470"/>
                </a:lnTo>
                <a:lnTo>
                  <a:pt x="1209" y="2455"/>
                </a:lnTo>
                <a:lnTo>
                  <a:pt x="1204" y="2440"/>
                </a:lnTo>
                <a:lnTo>
                  <a:pt x="1196" y="2409"/>
                </a:lnTo>
                <a:lnTo>
                  <a:pt x="1189" y="2376"/>
                </a:lnTo>
                <a:lnTo>
                  <a:pt x="1176" y="2306"/>
                </a:lnTo>
                <a:lnTo>
                  <a:pt x="1164" y="2236"/>
                </a:lnTo>
                <a:lnTo>
                  <a:pt x="1160" y="2219"/>
                </a:lnTo>
                <a:lnTo>
                  <a:pt x="1155" y="2202"/>
                </a:lnTo>
                <a:lnTo>
                  <a:pt x="1150" y="2186"/>
                </a:lnTo>
                <a:lnTo>
                  <a:pt x="1145" y="2170"/>
                </a:lnTo>
                <a:lnTo>
                  <a:pt x="1138" y="2155"/>
                </a:lnTo>
                <a:lnTo>
                  <a:pt x="1131" y="2141"/>
                </a:lnTo>
                <a:lnTo>
                  <a:pt x="1123" y="2127"/>
                </a:lnTo>
                <a:lnTo>
                  <a:pt x="1114" y="2115"/>
                </a:lnTo>
                <a:lnTo>
                  <a:pt x="1094" y="2084"/>
                </a:lnTo>
                <a:lnTo>
                  <a:pt x="1077" y="2053"/>
                </a:lnTo>
                <a:lnTo>
                  <a:pt x="1059" y="2022"/>
                </a:lnTo>
                <a:lnTo>
                  <a:pt x="1041" y="1992"/>
                </a:lnTo>
                <a:lnTo>
                  <a:pt x="1031" y="1978"/>
                </a:lnTo>
                <a:lnTo>
                  <a:pt x="1022" y="1964"/>
                </a:lnTo>
                <a:lnTo>
                  <a:pt x="1013" y="1950"/>
                </a:lnTo>
                <a:lnTo>
                  <a:pt x="1001" y="1937"/>
                </a:lnTo>
                <a:lnTo>
                  <a:pt x="991" y="1924"/>
                </a:lnTo>
                <a:lnTo>
                  <a:pt x="980" y="1913"/>
                </a:lnTo>
                <a:lnTo>
                  <a:pt x="968" y="1902"/>
                </a:lnTo>
                <a:lnTo>
                  <a:pt x="954" y="1892"/>
                </a:lnTo>
                <a:lnTo>
                  <a:pt x="946" y="1898"/>
                </a:lnTo>
                <a:lnTo>
                  <a:pt x="940" y="1904"/>
                </a:lnTo>
                <a:lnTo>
                  <a:pt x="935" y="1910"/>
                </a:lnTo>
                <a:lnTo>
                  <a:pt x="929" y="1916"/>
                </a:lnTo>
                <a:lnTo>
                  <a:pt x="926" y="1922"/>
                </a:lnTo>
                <a:lnTo>
                  <a:pt x="923" y="1928"/>
                </a:lnTo>
                <a:lnTo>
                  <a:pt x="921" y="1934"/>
                </a:lnTo>
                <a:lnTo>
                  <a:pt x="920" y="1939"/>
                </a:lnTo>
                <a:lnTo>
                  <a:pt x="920" y="1945"/>
                </a:lnTo>
                <a:lnTo>
                  <a:pt x="920" y="1951"/>
                </a:lnTo>
                <a:lnTo>
                  <a:pt x="920" y="1958"/>
                </a:lnTo>
                <a:lnTo>
                  <a:pt x="922" y="1964"/>
                </a:lnTo>
                <a:lnTo>
                  <a:pt x="926" y="1975"/>
                </a:lnTo>
                <a:lnTo>
                  <a:pt x="932" y="1987"/>
                </a:lnTo>
                <a:lnTo>
                  <a:pt x="945" y="2010"/>
                </a:lnTo>
                <a:lnTo>
                  <a:pt x="960" y="2033"/>
                </a:lnTo>
                <a:lnTo>
                  <a:pt x="967" y="2045"/>
                </a:lnTo>
                <a:lnTo>
                  <a:pt x="972" y="2056"/>
                </a:lnTo>
                <a:lnTo>
                  <a:pt x="976" y="2068"/>
                </a:lnTo>
                <a:lnTo>
                  <a:pt x="978" y="2082"/>
                </a:lnTo>
                <a:lnTo>
                  <a:pt x="993" y="2100"/>
                </a:lnTo>
                <a:lnTo>
                  <a:pt x="1007" y="2119"/>
                </a:lnTo>
                <a:lnTo>
                  <a:pt x="1020" y="2139"/>
                </a:lnTo>
                <a:lnTo>
                  <a:pt x="1032" y="2159"/>
                </a:lnTo>
                <a:lnTo>
                  <a:pt x="1043" y="2181"/>
                </a:lnTo>
                <a:lnTo>
                  <a:pt x="1053" y="2203"/>
                </a:lnTo>
                <a:lnTo>
                  <a:pt x="1062" y="2226"/>
                </a:lnTo>
                <a:lnTo>
                  <a:pt x="1071" y="2249"/>
                </a:lnTo>
                <a:lnTo>
                  <a:pt x="1079" y="2272"/>
                </a:lnTo>
                <a:lnTo>
                  <a:pt x="1086" y="2296"/>
                </a:lnTo>
                <a:lnTo>
                  <a:pt x="1092" y="2320"/>
                </a:lnTo>
                <a:lnTo>
                  <a:pt x="1098" y="2345"/>
                </a:lnTo>
                <a:lnTo>
                  <a:pt x="1102" y="2369"/>
                </a:lnTo>
                <a:lnTo>
                  <a:pt x="1108" y="2393"/>
                </a:lnTo>
                <a:lnTo>
                  <a:pt x="1111" y="2417"/>
                </a:lnTo>
                <a:lnTo>
                  <a:pt x="1114" y="2441"/>
                </a:lnTo>
                <a:lnTo>
                  <a:pt x="1105" y="2443"/>
                </a:lnTo>
                <a:lnTo>
                  <a:pt x="1098" y="2444"/>
                </a:lnTo>
                <a:lnTo>
                  <a:pt x="1092" y="2445"/>
                </a:lnTo>
                <a:lnTo>
                  <a:pt x="1087" y="2445"/>
                </a:lnTo>
                <a:lnTo>
                  <a:pt x="1082" y="2444"/>
                </a:lnTo>
                <a:lnTo>
                  <a:pt x="1078" y="2443"/>
                </a:lnTo>
                <a:lnTo>
                  <a:pt x="1075" y="2441"/>
                </a:lnTo>
                <a:lnTo>
                  <a:pt x="1071" y="2439"/>
                </a:lnTo>
                <a:lnTo>
                  <a:pt x="1069" y="2437"/>
                </a:lnTo>
                <a:lnTo>
                  <a:pt x="1067" y="2434"/>
                </a:lnTo>
                <a:lnTo>
                  <a:pt x="1066" y="2431"/>
                </a:lnTo>
                <a:lnTo>
                  <a:pt x="1065" y="2427"/>
                </a:lnTo>
                <a:lnTo>
                  <a:pt x="1064" y="2419"/>
                </a:lnTo>
                <a:lnTo>
                  <a:pt x="1063" y="2411"/>
                </a:lnTo>
                <a:lnTo>
                  <a:pt x="1063" y="2402"/>
                </a:lnTo>
                <a:lnTo>
                  <a:pt x="1063" y="2393"/>
                </a:lnTo>
                <a:lnTo>
                  <a:pt x="1062" y="2384"/>
                </a:lnTo>
                <a:lnTo>
                  <a:pt x="1060" y="2375"/>
                </a:lnTo>
                <a:lnTo>
                  <a:pt x="1058" y="2371"/>
                </a:lnTo>
                <a:lnTo>
                  <a:pt x="1056" y="2367"/>
                </a:lnTo>
                <a:lnTo>
                  <a:pt x="1054" y="2364"/>
                </a:lnTo>
                <a:lnTo>
                  <a:pt x="1051" y="2361"/>
                </a:lnTo>
                <a:lnTo>
                  <a:pt x="1047" y="2358"/>
                </a:lnTo>
                <a:lnTo>
                  <a:pt x="1043" y="2355"/>
                </a:lnTo>
                <a:lnTo>
                  <a:pt x="1038" y="2353"/>
                </a:lnTo>
                <a:lnTo>
                  <a:pt x="1031" y="2352"/>
                </a:lnTo>
                <a:lnTo>
                  <a:pt x="1029" y="2336"/>
                </a:lnTo>
                <a:lnTo>
                  <a:pt x="1026" y="2320"/>
                </a:lnTo>
                <a:lnTo>
                  <a:pt x="1023" y="2305"/>
                </a:lnTo>
                <a:lnTo>
                  <a:pt x="1020" y="2290"/>
                </a:lnTo>
                <a:lnTo>
                  <a:pt x="1011" y="2260"/>
                </a:lnTo>
                <a:lnTo>
                  <a:pt x="1000" y="2230"/>
                </a:lnTo>
                <a:lnTo>
                  <a:pt x="988" y="2199"/>
                </a:lnTo>
                <a:lnTo>
                  <a:pt x="975" y="2170"/>
                </a:lnTo>
                <a:lnTo>
                  <a:pt x="960" y="2140"/>
                </a:lnTo>
                <a:lnTo>
                  <a:pt x="945" y="2111"/>
                </a:lnTo>
                <a:lnTo>
                  <a:pt x="913" y="2052"/>
                </a:lnTo>
                <a:lnTo>
                  <a:pt x="879" y="1994"/>
                </a:lnTo>
                <a:lnTo>
                  <a:pt x="864" y="1965"/>
                </a:lnTo>
                <a:lnTo>
                  <a:pt x="847" y="1935"/>
                </a:lnTo>
                <a:lnTo>
                  <a:pt x="833" y="1906"/>
                </a:lnTo>
                <a:lnTo>
                  <a:pt x="818" y="1877"/>
                </a:lnTo>
                <a:lnTo>
                  <a:pt x="831" y="1877"/>
                </a:lnTo>
                <a:lnTo>
                  <a:pt x="842" y="1876"/>
                </a:lnTo>
                <a:lnTo>
                  <a:pt x="853" y="1874"/>
                </a:lnTo>
                <a:lnTo>
                  <a:pt x="864" y="1872"/>
                </a:lnTo>
                <a:lnTo>
                  <a:pt x="873" y="1867"/>
                </a:lnTo>
                <a:lnTo>
                  <a:pt x="882" y="1862"/>
                </a:lnTo>
                <a:lnTo>
                  <a:pt x="891" y="1854"/>
                </a:lnTo>
                <a:lnTo>
                  <a:pt x="901" y="1844"/>
                </a:lnTo>
                <a:lnTo>
                  <a:pt x="897" y="1837"/>
                </a:lnTo>
                <a:lnTo>
                  <a:pt x="891" y="1831"/>
                </a:lnTo>
                <a:lnTo>
                  <a:pt x="886" y="1824"/>
                </a:lnTo>
                <a:lnTo>
                  <a:pt x="880" y="1819"/>
                </a:lnTo>
                <a:lnTo>
                  <a:pt x="874" y="1814"/>
                </a:lnTo>
                <a:lnTo>
                  <a:pt x="867" y="1810"/>
                </a:lnTo>
                <a:lnTo>
                  <a:pt x="859" y="1806"/>
                </a:lnTo>
                <a:lnTo>
                  <a:pt x="851" y="1803"/>
                </a:lnTo>
                <a:lnTo>
                  <a:pt x="835" y="1797"/>
                </a:lnTo>
                <a:lnTo>
                  <a:pt x="817" y="1793"/>
                </a:lnTo>
                <a:lnTo>
                  <a:pt x="799" y="1790"/>
                </a:lnTo>
                <a:lnTo>
                  <a:pt x="779" y="1787"/>
                </a:lnTo>
                <a:lnTo>
                  <a:pt x="740" y="1782"/>
                </a:lnTo>
                <a:lnTo>
                  <a:pt x="701" y="1775"/>
                </a:lnTo>
                <a:lnTo>
                  <a:pt x="681" y="1770"/>
                </a:lnTo>
                <a:lnTo>
                  <a:pt x="663" y="1763"/>
                </a:lnTo>
                <a:lnTo>
                  <a:pt x="655" y="1759"/>
                </a:lnTo>
                <a:lnTo>
                  <a:pt x="645" y="1755"/>
                </a:lnTo>
                <a:lnTo>
                  <a:pt x="637" y="1750"/>
                </a:lnTo>
                <a:lnTo>
                  <a:pt x="630" y="1745"/>
                </a:lnTo>
                <a:lnTo>
                  <a:pt x="620" y="1742"/>
                </a:lnTo>
                <a:lnTo>
                  <a:pt x="610" y="1739"/>
                </a:lnTo>
                <a:lnTo>
                  <a:pt x="601" y="1736"/>
                </a:lnTo>
                <a:lnTo>
                  <a:pt x="593" y="1732"/>
                </a:lnTo>
                <a:lnTo>
                  <a:pt x="575" y="1723"/>
                </a:lnTo>
                <a:lnTo>
                  <a:pt x="560" y="1712"/>
                </a:lnTo>
                <a:lnTo>
                  <a:pt x="547" y="1699"/>
                </a:lnTo>
                <a:lnTo>
                  <a:pt x="533" y="1686"/>
                </a:lnTo>
                <a:lnTo>
                  <a:pt x="521" y="1672"/>
                </a:lnTo>
                <a:lnTo>
                  <a:pt x="510" y="1657"/>
                </a:lnTo>
                <a:lnTo>
                  <a:pt x="498" y="1641"/>
                </a:lnTo>
                <a:lnTo>
                  <a:pt x="488" y="1625"/>
                </a:lnTo>
                <a:lnTo>
                  <a:pt x="479" y="1608"/>
                </a:lnTo>
                <a:lnTo>
                  <a:pt x="469" y="1592"/>
                </a:lnTo>
                <a:lnTo>
                  <a:pt x="452" y="1558"/>
                </a:lnTo>
                <a:lnTo>
                  <a:pt x="435" y="1526"/>
                </a:lnTo>
                <a:lnTo>
                  <a:pt x="445" y="1516"/>
                </a:lnTo>
                <a:lnTo>
                  <a:pt x="451" y="1506"/>
                </a:lnTo>
                <a:lnTo>
                  <a:pt x="452" y="1502"/>
                </a:lnTo>
                <a:lnTo>
                  <a:pt x="453" y="1498"/>
                </a:lnTo>
                <a:lnTo>
                  <a:pt x="453" y="1494"/>
                </a:lnTo>
                <a:lnTo>
                  <a:pt x="453" y="1491"/>
                </a:lnTo>
                <a:lnTo>
                  <a:pt x="451" y="1484"/>
                </a:lnTo>
                <a:lnTo>
                  <a:pt x="447" y="1478"/>
                </a:lnTo>
                <a:lnTo>
                  <a:pt x="442" y="1472"/>
                </a:lnTo>
                <a:lnTo>
                  <a:pt x="435" y="1467"/>
                </a:lnTo>
                <a:lnTo>
                  <a:pt x="428" y="1461"/>
                </a:lnTo>
                <a:lnTo>
                  <a:pt x="422" y="1456"/>
                </a:lnTo>
                <a:lnTo>
                  <a:pt x="415" y="1448"/>
                </a:lnTo>
                <a:lnTo>
                  <a:pt x="410" y="1441"/>
                </a:lnTo>
                <a:lnTo>
                  <a:pt x="405" y="1434"/>
                </a:lnTo>
                <a:lnTo>
                  <a:pt x="401" y="1425"/>
                </a:lnTo>
                <a:lnTo>
                  <a:pt x="400" y="1420"/>
                </a:lnTo>
                <a:lnTo>
                  <a:pt x="400" y="1415"/>
                </a:lnTo>
                <a:lnTo>
                  <a:pt x="400" y="1409"/>
                </a:lnTo>
                <a:lnTo>
                  <a:pt x="401" y="1403"/>
                </a:lnTo>
                <a:lnTo>
                  <a:pt x="388" y="1395"/>
                </a:lnTo>
                <a:lnTo>
                  <a:pt x="375" y="1387"/>
                </a:lnTo>
                <a:lnTo>
                  <a:pt x="360" y="1378"/>
                </a:lnTo>
                <a:lnTo>
                  <a:pt x="348" y="1369"/>
                </a:lnTo>
                <a:lnTo>
                  <a:pt x="321" y="1349"/>
                </a:lnTo>
                <a:lnTo>
                  <a:pt x="296" y="1328"/>
                </a:lnTo>
                <a:lnTo>
                  <a:pt x="272" y="1305"/>
                </a:lnTo>
                <a:lnTo>
                  <a:pt x="248" y="1281"/>
                </a:lnTo>
                <a:lnTo>
                  <a:pt x="223" y="1257"/>
                </a:lnTo>
                <a:lnTo>
                  <a:pt x="201" y="1231"/>
                </a:lnTo>
                <a:lnTo>
                  <a:pt x="153" y="1179"/>
                </a:lnTo>
                <a:lnTo>
                  <a:pt x="107" y="1126"/>
                </a:lnTo>
                <a:lnTo>
                  <a:pt x="83" y="1100"/>
                </a:lnTo>
                <a:lnTo>
                  <a:pt x="60" y="1074"/>
                </a:lnTo>
                <a:lnTo>
                  <a:pt x="35" y="1048"/>
                </a:lnTo>
                <a:lnTo>
                  <a:pt x="9" y="1024"/>
                </a:lnTo>
                <a:lnTo>
                  <a:pt x="29" y="1014"/>
                </a:lnTo>
                <a:lnTo>
                  <a:pt x="0" y="981"/>
                </a:lnTo>
                <a:lnTo>
                  <a:pt x="18" y="919"/>
                </a:lnTo>
                <a:lnTo>
                  <a:pt x="35" y="858"/>
                </a:lnTo>
                <a:lnTo>
                  <a:pt x="54" y="796"/>
                </a:lnTo>
                <a:lnTo>
                  <a:pt x="72" y="735"/>
                </a:lnTo>
                <a:lnTo>
                  <a:pt x="91" y="674"/>
                </a:lnTo>
                <a:lnTo>
                  <a:pt x="110" y="614"/>
                </a:lnTo>
                <a:lnTo>
                  <a:pt x="129" y="552"/>
                </a:lnTo>
                <a:lnTo>
                  <a:pt x="146" y="492"/>
                </a:lnTo>
                <a:lnTo>
                  <a:pt x="165" y="431"/>
                </a:lnTo>
                <a:lnTo>
                  <a:pt x="182" y="371"/>
                </a:lnTo>
                <a:lnTo>
                  <a:pt x="199" y="309"/>
                </a:lnTo>
                <a:lnTo>
                  <a:pt x="215" y="248"/>
                </a:lnTo>
                <a:lnTo>
                  <a:pt x="231" y="186"/>
                </a:lnTo>
                <a:lnTo>
                  <a:pt x="245" y="125"/>
                </a:lnTo>
                <a:lnTo>
                  <a:pt x="258" y="62"/>
                </a:lnTo>
                <a:lnTo>
                  <a:pt x="271" y="0"/>
                </a:lnTo>
                <a:lnTo>
                  <a:pt x="293" y="64"/>
                </a:lnTo>
                <a:lnTo>
                  <a:pt x="316" y="129"/>
                </a:lnTo>
                <a:lnTo>
                  <a:pt x="340" y="194"/>
                </a:lnTo>
                <a:lnTo>
                  <a:pt x="363" y="258"/>
                </a:lnTo>
                <a:lnTo>
                  <a:pt x="389" y="323"/>
                </a:lnTo>
                <a:lnTo>
                  <a:pt x="416" y="386"/>
                </a:lnTo>
                <a:lnTo>
                  <a:pt x="444" y="450"/>
                </a:lnTo>
                <a:lnTo>
                  <a:pt x="473" y="512"/>
                </a:lnTo>
                <a:lnTo>
                  <a:pt x="490" y="542"/>
                </a:lnTo>
                <a:lnTo>
                  <a:pt x="505" y="574"/>
                </a:lnTo>
                <a:lnTo>
                  <a:pt x="522" y="604"/>
                </a:lnTo>
                <a:lnTo>
                  <a:pt x="539" y="635"/>
                </a:lnTo>
                <a:lnTo>
                  <a:pt x="557" y="665"/>
                </a:lnTo>
                <a:lnTo>
                  <a:pt x="574" y="696"/>
                </a:lnTo>
                <a:lnTo>
                  <a:pt x="593" y="725"/>
                </a:lnTo>
                <a:lnTo>
                  <a:pt x="612" y="754"/>
                </a:lnTo>
                <a:lnTo>
                  <a:pt x="632" y="784"/>
                </a:lnTo>
                <a:lnTo>
                  <a:pt x="653" y="812"/>
                </a:lnTo>
                <a:lnTo>
                  <a:pt x="673" y="842"/>
                </a:lnTo>
                <a:lnTo>
                  <a:pt x="696" y="870"/>
                </a:lnTo>
                <a:lnTo>
                  <a:pt x="717" y="898"/>
                </a:lnTo>
                <a:lnTo>
                  <a:pt x="741" y="926"/>
                </a:lnTo>
                <a:lnTo>
                  <a:pt x="765" y="954"/>
                </a:lnTo>
                <a:lnTo>
                  <a:pt x="789" y="981"/>
                </a:lnTo>
                <a:close/>
              </a:path>
            </a:pathLst>
          </a:custGeom>
          <a:solidFill>
            <a:srgbClr val="F4BAA7"/>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330" name="Freeform 66"/>
          <p:cNvSpPr>
            <a:spLocks/>
          </p:cNvSpPr>
          <p:nvPr/>
        </p:nvSpPr>
        <p:spPr bwMode="auto">
          <a:xfrm>
            <a:off x="7399338" y="4451350"/>
            <a:ext cx="30162" cy="41275"/>
          </a:xfrm>
          <a:custGeom>
            <a:avLst/>
            <a:gdLst>
              <a:gd name="T0" fmla="*/ 2147483647 w 116"/>
              <a:gd name="T1" fmla="*/ 2147483647 h 177"/>
              <a:gd name="T2" fmla="*/ 2147483647 w 116"/>
              <a:gd name="T3" fmla="*/ 2147483647 h 177"/>
              <a:gd name="T4" fmla="*/ 2147483647 w 116"/>
              <a:gd name="T5" fmla="*/ 2147483647 h 177"/>
              <a:gd name="T6" fmla="*/ 2147483647 w 116"/>
              <a:gd name="T7" fmla="*/ 2147483647 h 177"/>
              <a:gd name="T8" fmla="*/ 2147483647 w 116"/>
              <a:gd name="T9" fmla="*/ 2147483647 h 177"/>
              <a:gd name="T10" fmla="*/ 2147483647 w 116"/>
              <a:gd name="T11" fmla="*/ 2147483647 h 177"/>
              <a:gd name="T12" fmla="*/ 2147483647 w 116"/>
              <a:gd name="T13" fmla="*/ 2147483647 h 177"/>
              <a:gd name="T14" fmla="*/ 2147483647 w 116"/>
              <a:gd name="T15" fmla="*/ 2147483647 h 177"/>
              <a:gd name="T16" fmla="*/ 2147483647 w 116"/>
              <a:gd name="T17" fmla="*/ 2147483647 h 177"/>
              <a:gd name="T18" fmla="*/ 2147483647 w 116"/>
              <a:gd name="T19" fmla="*/ 2147483647 h 177"/>
              <a:gd name="T20" fmla="*/ 2147483647 w 116"/>
              <a:gd name="T21" fmla="*/ 2147483647 h 177"/>
              <a:gd name="T22" fmla="*/ 2147483647 w 116"/>
              <a:gd name="T23" fmla="*/ 2147483647 h 177"/>
              <a:gd name="T24" fmla="*/ 2147483647 w 116"/>
              <a:gd name="T25" fmla="*/ 2147483647 h 177"/>
              <a:gd name="T26" fmla="*/ 2147483647 w 116"/>
              <a:gd name="T27" fmla="*/ 2147483647 h 177"/>
              <a:gd name="T28" fmla="*/ 2147483647 w 116"/>
              <a:gd name="T29" fmla="*/ 2147483647 h 177"/>
              <a:gd name="T30" fmla="*/ 2147483647 w 116"/>
              <a:gd name="T31" fmla="*/ 2147483647 h 177"/>
              <a:gd name="T32" fmla="*/ 2147483647 w 116"/>
              <a:gd name="T33" fmla="*/ 2147483647 h 177"/>
              <a:gd name="T34" fmla="*/ 2147483647 w 116"/>
              <a:gd name="T35" fmla="*/ 2147483647 h 177"/>
              <a:gd name="T36" fmla="*/ 2147483647 w 116"/>
              <a:gd name="T37" fmla="*/ 2147483647 h 177"/>
              <a:gd name="T38" fmla="*/ 2147483647 w 116"/>
              <a:gd name="T39" fmla="*/ 2147483647 h 177"/>
              <a:gd name="T40" fmla="*/ 2147483647 w 116"/>
              <a:gd name="T41" fmla="*/ 2147483647 h 177"/>
              <a:gd name="T42" fmla="*/ 2147483647 w 116"/>
              <a:gd name="T43" fmla="*/ 2147483647 h 177"/>
              <a:gd name="T44" fmla="*/ 2147483647 w 116"/>
              <a:gd name="T45" fmla="*/ 2147483647 h 177"/>
              <a:gd name="T46" fmla="*/ 2147483647 w 116"/>
              <a:gd name="T47" fmla="*/ 2147483647 h 177"/>
              <a:gd name="T48" fmla="*/ 2147483647 w 116"/>
              <a:gd name="T49" fmla="*/ 2147483647 h 177"/>
              <a:gd name="T50" fmla="*/ 2147483647 w 116"/>
              <a:gd name="T51" fmla="*/ 2147483647 h 177"/>
              <a:gd name="T52" fmla="*/ 2147483647 w 116"/>
              <a:gd name="T53" fmla="*/ 2147483647 h 177"/>
              <a:gd name="T54" fmla="*/ 2147483647 w 116"/>
              <a:gd name="T55" fmla="*/ 2147483647 h 177"/>
              <a:gd name="T56" fmla="*/ 0 w 116"/>
              <a:gd name="T57" fmla="*/ 2147483647 h 177"/>
              <a:gd name="T58" fmla="*/ 0 w 116"/>
              <a:gd name="T59" fmla="*/ 2147483647 h 177"/>
              <a:gd name="T60" fmla="*/ 2147483647 w 116"/>
              <a:gd name="T61" fmla="*/ 2147483647 h 177"/>
              <a:gd name="T62" fmla="*/ 2147483647 w 116"/>
              <a:gd name="T63" fmla="*/ 2147483647 h 177"/>
              <a:gd name="T64" fmla="*/ 2147483647 w 116"/>
              <a:gd name="T65" fmla="*/ 2147483647 h 177"/>
              <a:gd name="T66" fmla="*/ 2147483647 w 116"/>
              <a:gd name="T67" fmla="*/ 2147483647 h 177"/>
              <a:gd name="T68" fmla="*/ 2147483647 w 116"/>
              <a:gd name="T69" fmla="*/ 2147483647 h 177"/>
              <a:gd name="T70" fmla="*/ 2147483647 w 116"/>
              <a:gd name="T71" fmla="*/ 2147483647 h 177"/>
              <a:gd name="T72" fmla="*/ 2147483647 w 116"/>
              <a:gd name="T73" fmla="*/ 2147483647 h 177"/>
              <a:gd name="T74" fmla="*/ 2147483647 w 116"/>
              <a:gd name="T75" fmla="*/ 2147483647 h 177"/>
              <a:gd name="T76" fmla="*/ 2147483647 w 116"/>
              <a:gd name="T77" fmla="*/ 2147483647 h 177"/>
              <a:gd name="T78" fmla="*/ 2147483647 w 116"/>
              <a:gd name="T79" fmla="*/ 2147483647 h 177"/>
              <a:gd name="T80" fmla="*/ 2147483647 w 116"/>
              <a:gd name="T81" fmla="*/ 2147483647 h 177"/>
              <a:gd name="T82" fmla="*/ 2147483647 w 116"/>
              <a:gd name="T83" fmla="*/ 2147483647 h 177"/>
              <a:gd name="T84" fmla="*/ 2147483647 w 116"/>
              <a:gd name="T85" fmla="*/ 2147483647 h 177"/>
              <a:gd name="T86" fmla="*/ 2147483647 w 116"/>
              <a:gd name="T87" fmla="*/ 2147483647 h 177"/>
              <a:gd name="T88" fmla="*/ 2147483647 w 116"/>
              <a:gd name="T89" fmla="*/ 2147483647 h 177"/>
              <a:gd name="T90" fmla="*/ 2147483647 w 116"/>
              <a:gd name="T91" fmla="*/ 2147483647 h 177"/>
              <a:gd name="T92" fmla="*/ 2147483647 w 116"/>
              <a:gd name="T93" fmla="*/ 0 h 177"/>
              <a:gd name="T94" fmla="*/ 2147483647 w 116"/>
              <a:gd name="T95" fmla="*/ 0 h 177"/>
              <a:gd name="T96" fmla="*/ 2147483647 w 116"/>
              <a:gd name="T97" fmla="*/ 2147483647 h 177"/>
              <a:gd name="T98" fmla="*/ 2147483647 w 116"/>
              <a:gd name="T99" fmla="*/ 2147483647 h 177"/>
              <a:gd name="T100" fmla="*/ 2147483647 w 116"/>
              <a:gd name="T101" fmla="*/ 2147483647 h 17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16"/>
              <a:gd name="T154" fmla="*/ 0 h 177"/>
              <a:gd name="T155" fmla="*/ 116 w 116"/>
              <a:gd name="T156" fmla="*/ 177 h 17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16" h="177">
                <a:moveTo>
                  <a:pt x="116" y="6"/>
                </a:moveTo>
                <a:lnTo>
                  <a:pt x="116" y="11"/>
                </a:lnTo>
                <a:lnTo>
                  <a:pt x="116" y="15"/>
                </a:lnTo>
                <a:lnTo>
                  <a:pt x="116" y="19"/>
                </a:lnTo>
                <a:lnTo>
                  <a:pt x="115" y="23"/>
                </a:lnTo>
                <a:lnTo>
                  <a:pt x="111" y="30"/>
                </a:lnTo>
                <a:lnTo>
                  <a:pt x="106" y="36"/>
                </a:lnTo>
                <a:lnTo>
                  <a:pt x="95" y="49"/>
                </a:lnTo>
                <a:lnTo>
                  <a:pt x="82" y="63"/>
                </a:lnTo>
                <a:lnTo>
                  <a:pt x="89" y="70"/>
                </a:lnTo>
                <a:lnTo>
                  <a:pt x="96" y="76"/>
                </a:lnTo>
                <a:lnTo>
                  <a:pt x="100" y="78"/>
                </a:lnTo>
                <a:lnTo>
                  <a:pt x="104" y="80"/>
                </a:lnTo>
                <a:lnTo>
                  <a:pt x="109" y="81"/>
                </a:lnTo>
                <a:lnTo>
                  <a:pt x="116" y="82"/>
                </a:lnTo>
                <a:lnTo>
                  <a:pt x="108" y="98"/>
                </a:lnTo>
                <a:lnTo>
                  <a:pt x="98" y="114"/>
                </a:lnTo>
                <a:lnTo>
                  <a:pt x="93" y="122"/>
                </a:lnTo>
                <a:lnTo>
                  <a:pt x="87" y="130"/>
                </a:lnTo>
                <a:lnTo>
                  <a:pt x="79" y="139"/>
                </a:lnTo>
                <a:lnTo>
                  <a:pt x="72" y="146"/>
                </a:lnTo>
                <a:lnTo>
                  <a:pt x="65" y="152"/>
                </a:lnTo>
                <a:lnTo>
                  <a:pt x="57" y="158"/>
                </a:lnTo>
                <a:lnTo>
                  <a:pt x="48" y="164"/>
                </a:lnTo>
                <a:lnTo>
                  <a:pt x="40" y="168"/>
                </a:lnTo>
                <a:lnTo>
                  <a:pt x="31" y="172"/>
                </a:lnTo>
                <a:lnTo>
                  <a:pt x="21" y="175"/>
                </a:lnTo>
                <a:lnTo>
                  <a:pt x="10" y="176"/>
                </a:lnTo>
                <a:lnTo>
                  <a:pt x="0" y="177"/>
                </a:lnTo>
                <a:lnTo>
                  <a:pt x="0" y="148"/>
                </a:lnTo>
                <a:lnTo>
                  <a:pt x="1" y="115"/>
                </a:lnTo>
                <a:lnTo>
                  <a:pt x="2" y="99"/>
                </a:lnTo>
                <a:lnTo>
                  <a:pt x="5" y="83"/>
                </a:lnTo>
                <a:lnTo>
                  <a:pt x="8" y="67"/>
                </a:lnTo>
                <a:lnTo>
                  <a:pt x="12" y="52"/>
                </a:lnTo>
                <a:lnTo>
                  <a:pt x="16" y="45"/>
                </a:lnTo>
                <a:lnTo>
                  <a:pt x="19" y="39"/>
                </a:lnTo>
                <a:lnTo>
                  <a:pt x="22" y="33"/>
                </a:lnTo>
                <a:lnTo>
                  <a:pt x="26" y="27"/>
                </a:lnTo>
                <a:lnTo>
                  <a:pt x="31" y="22"/>
                </a:lnTo>
                <a:lnTo>
                  <a:pt x="35" y="17"/>
                </a:lnTo>
                <a:lnTo>
                  <a:pt x="41" y="13"/>
                </a:lnTo>
                <a:lnTo>
                  <a:pt x="46" y="9"/>
                </a:lnTo>
                <a:lnTo>
                  <a:pt x="54" y="6"/>
                </a:lnTo>
                <a:lnTo>
                  <a:pt x="61" y="3"/>
                </a:lnTo>
                <a:lnTo>
                  <a:pt x="68" y="1"/>
                </a:lnTo>
                <a:lnTo>
                  <a:pt x="76" y="0"/>
                </a:lnTo>
                <a:lnTo>
                  <a:pt x="86" y="0"/>
                </a:lnTo>
                <a:lnTo>
                  <a:pt x="95" y="1"/>
                </a:lnTo>
                <a:lnTo>
                  <a:pt x="105" y="3"/>
                </a:lnTo>
                <a:lnTo>
                  <a:pt x="116" y="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331" name="Freeform 67"/>
          <p:cNvSpPr>
            <a:spLocks/>
          </p:cNvSpPr>
          <p:nvPr/>
        </p:nvSpPr>
        <p:spPr bwMode="auto">
          <a:xfrm>
            <a:off x="7334250" y="4595813"/>
            <a:ext cx="39688" cy="39687"/>
          </a:xfrm>
          <a:custGeom>
            <a:avLst/>
            <a:gdLst>
              <a:gd name="T0" fmla="*/ 2147483647 w 146"/>
              <a:gd name="T1" fmla="*/ 2147483647 h 174"/>
              <a:gd name="T2" fmla="*/ 2147483647 w 146"/>
              <a:gd name="T3" fmla="*/ 2147483647 h 174"/>
              <a:gd name="T4" fmla="*/ 2147483647 w 146"/>
              <a:gd name="T5" fmla="*/ 2147483647 h 174"/>
              <a:gd name="T6" fmla="*/ 2147483647 w 146"/>
              <a:gd name="T7" fmla="*/ 2147483647 h 174"/>
              <a:gd name="T8" fmla="*/ 2147483647 w 146"/>
              <a:gd name="T9" fmla="*/ 2147483647 h 174"/>
              <a:gd name="T10" fmla="*/ 2147483647 w 146"/>
              <a:gd name="T11" fmla="*/ 2147483647 h 174"/>
              <a:gd name="T12" fmla="*/ 2147483647 w 146"/>
              <a:gd name="T13" fmla="*/ 2147483647 h 174"/>
              <a:gd name="T14" fmla="*/ 2147483647 w 146"/>
              <a:gd name="T15" fmla="*/ 2147483647 h 174"/>
              <a:gd name="T16" fmla="*/ 2147483647 w 146"/>
              <a:gd name="T17" fmla="*/ 2147483647 h 174"/>
              <a:gd name="T18" fmla="*/ 2147483647 w 146"/>
              <a:gd name="T19" fmla="*/ 2147483647 h 174"/>
              <a:gd name="T20" fmla="*/ 2147483647 w 146"/>
              <a:gd name="T21" fmla="*/ 2147483647 h 174"/>
              <a:gd name="T22" fmla="*/ 2147483647 w 146"/>
              <a:gd name="T23" fmla="*/ 2147483647 h 174"/>
              <a:gd name="T24" fmla="*/ 2147483647 w 146"/>
              <a:gd name="T25" fmla="*/ 2147483647 h 174"/>
              <a:gd name="T26" fmla="*/ 2147483647 w 146"/>
              <a:gd name="T27" fmla="*/ 2147483647 h 174"/>
              <a:gd name="T28" fmla="*/ 2147483647 w 146"/>
              <a:gd name="T29" fmla="*/ 2147483647 h 174"/>
              <a:gd name="T30" fmla="*/ 2147483647 w 146"/>
              <a:gd name="T31" fmla="*/ 2147483647 h 174"/>
              <a:gd name="T32" fmla="*/ 2147483647 w 146"/>
              <a:gd name="T33" fmla="*/ 2147483647 h 174"/>
              <a:gd name="T34" fmla="*/ 2147483647 w 146"/>
              <a:gd name="T35" fmla="*/ 2147483647 h 174"/>
              <a:gd name="T36" fmla="*/ 2147483647 w 146"/>
              <a:gd name="T37" fmla="*/ 2147483647 h 174"/>
              <a:gd name="T38" fmla="*/ 2147483647 w 146"/>
              <a:gd name="T39" fmla="*/ 2147483647 h 174"/>
              <a:gd name="T40" fmla="*/ 2147483647 w 146"/>
              <a:gd name="T41" fmla="*/ 2147483647 h 174"/>
              <a:gd name="T42" fmla="*/ 2147483647 w 146"/>
              <a:gd name="T43" fmla="*/ 2147483647 h 174"/>
              <a:gd name="T44" fmla="*/ 2147483647 w 146"/>
              <a:gd name="T45" fmla="*/ 2147483647 h 174"/>
              <a:gd name="T46" fmla="*/ 2147483647 w 146"/>
              <a:gd name="T47" fmla="*/ 2147483647 h 174"/>
              <a:gd name="T48" fmla="*/ 2147483647 w 146"/>
              <a:gd name="T49" fmla="*/ 2147483647 h 174"/>
              <a:gd name="T50" fmla="*/ 2147483647 w 146"/>
              <a:gd name="T51" fmla="*/ 2147483647 h 174"/>
              <a:gd name="T52" fmla="*/ 2147483647 w 146"/>
              <a:gd name="T53" fmla="*/ 2147483647 h 174"/>
              <a:gd name="T54" fmla="*/ 2147483647 w 146"/>
              <a:gd name="T55" fmla="*/ 2147483647 h 174"/>
              <a:gd name="T56" fmla="*/ 2147483647 w 146"/>
              <a:gd name="T57" fmla="*/ 2147483647 h 174"/>
              <a:gd name="T58" fmla="*/ 2147483647 w 146"/>
              <a:gd name="T59" fmla="*/ 2147483647 h 174"/>
              <a:gd name="T60" fmla="*/ 2147483647 w 146"/>
              <a:gd name="T61" fmla="*/ 2147483647 h 174"/>
              <a:gd name="T62" fmla="*/ 2147483647 w 146"/>
              <a:gd name="T63" fmla="*/ 2147483647 h 174"/>
              <a:gd name="T64" fmla="*/ 2147483647 w 146"/>
              <a:gd name="T65" fmla="*/ 2147483647 h 174"/>
              <a:gd name="T66" fmla="*/ 0 w 146"/>
              <a:gd name="T67" fmla="*/ 2147483647 h 174"/>
              <a:gd name="T68" fmla="*/ 0 w 146"/>
              <a:gd name="T69" fmla="*/ 2147483647 h 174"/>
              <a:gd name="T70" fmla="*/ 2147483647 w 146"/>
              <a:gd name="T71" fmla="*/ 2147483647 h 174"/>
              <a:gd name="T72" fmla="*/ 2147483647 w 146"/>
              <a:gd name="T73" fmla="*/ 2147483647 h 174"/>
              <a:gd name="T74" fmla="*/ 2147483647 w 146"/>
              <a:gd name="T75" fmla="*/ 2147483647 h 174"/>
              <a:gd name="T76" fmla="*/ 2147483647 w 146"/>
              <a:gd name="T77" fmla="*/ 2147483647 h 174"/>
              <a:gd name="T78" fmla="*/ 2147483647 w 146"/>
              <a:gd name="T79" fmla="*/ 2147483647 h 174"/>
              <a:gd name="T80" fmla="*/ 2147483647 w 146"/>
              <a:gd name="T81" fmla="*/ 2147483647 h 174"/>
              <a:gd name="T82" fmla="*/ 2147483647 w 146"/>
              <a:gd name="T83" fmla="*/ 2147483647 h 174"/>
              <a:gd name="T84" fmla="*/ 2147483647 w 146"/>
              <a:gd name="T85" fmla="*/ 2147483647 h 174"/>
              <a:gd name="T86" fmla="*/ 2147483647 w 146"/>
              <a:gd name="T87" fmla="*/ 2147483647 h 174"/>
              <a:gd name="T88" fmla="*/ 2147483647 w 146"/>
              <a:gd name="T89" fmla="*/ 2147483647 h 174"/>
              <a:gd name="T90" fmla="*/ 2147483647 w 146"/>
              <a:gd name="T91" fmla="*/ 2147483647 h 174"/>
              <a:gd name="T92" fmla="*/ 2147483647 w 146"/>
              <a:gd name="T93" fmla="*/ 2147483647 h 174"/>
              <a:gd name="T94" fmla="*/ 2147483647 w 146"/>
              <a:gd name="T95" fmla="*/ 2147483647 h 174"/>
              <a:gd name="T96" fmla="*/ 2147483647 w 146"/>
              <a:gd name="T97" fmla="*/ 2147483647 h 174"/>
              <a:gd name="T98" fmla="*/ 2147483647 w 146"/>
              <a:gd name="T99" fmla="*/ 2147483647 h 174"/>
              <a:gd name="T100" fmla="*/ 2147483647 w 146"/>
              <a:gd name="T101" fmla="*/ 2147483647 h 174"/>
              <a:gd name="T102" fmla="*/ 2147483647 w 146"/>
              <a:gd name="T103" fmla="*/ 2147483647 h 174"/>
              <a:gd name="T104" fmla="*/ 2147483647 w 146"/>
              <a:gd name="T105" fmla="*/ 2147483647 h 174"/>
              <a:gd name="T106" fmla="*/ 2147483647 w 146"/>
              <a:gd name="T107" fmla="*/ 0 h 174"/>
              <a:gd name="T108" fmla="*/ 2147483647 w 146"/>
              <a:gd name="T109" fmla="*/ 0 h 174"/>
              <a:gd name="T110" fmla="*/ 2147483647 w 146"/>
              <a:gd name="T111" fmla="*/ 2147483647 h 174"/>
              <a:gd name="T112" fmla="*/ 2147483647 w 146"/>
              <a:gd name="T113" fmla="*/ 2147483647 h 17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46"/>
              <a:gd name="T172" fmla="*/ 0 h 174"/>
              <a:gd name="T173" fmla="*/ 146 w 146"/>
              <a:gd name="T174" fmla="*/ 174 h 174"/>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46" h="174">
                <a:moveTo>
                  <a:pt x="134" y="4"/>
                </a:moveTo>
                <a:lnTo>
                  <a:pt x="138" y="13"/>
                </a:lnTo>
                <a:lnTo>
                  <a:pt x="142" y="21"/>
                </a:lnTo>
                <a:lnTo>
                  <a:pt x="144" y="29"/>
                </a:lnTo>
                <a:lnTo>
                  <a:pt x="146" y="36"/>
                </a:lnTo>
                <a:lnTo>
                  <a:pt x="146" y="42"/>
                </a:lnTo>
                <a:lnTo>
                  <a:pt x="146" y="48"/>
                </a:lnTo>
                <a:lnTo>
                  <a:pt x="144" y="53"/>
                </a:lnTo>
                <a:lnTo>
                  <a:pt x="142" y="58"/>
                </a:lnTo>
                <a:lnTo>
                  <a:pt x="139" y="63"/>
                </a:lnTo>
                <a:lnTo>
                  <a:pt x="136" y="67"/>
                </a:lnTo>
                <a:lnTo>
                  <a:pt x="132" y="71"/>
                </a:lnTo>
                <a:lnTo>
                  <a:pt x="127" y="75"/>
                </a:lnTo>
                <a:lnTo>
                  <a:pt x="116" y="82"/>
                </a:lnTo>
                <a:lnTo>
                  <a:pt x="105" y="89"/>
                </a:lnTo>
                <a:lnTo>
                  <a:pt x="93" y="95"/>
                </a:lnTo>
                <a:lnTo>
                  <a:pt x="80" y="102"/>
                </a:lnTo>
                <a:lnTo>
                  <a:pt x="69" y="110"/>
                </a:lnTo>
                <a:lnTo>
                  <a:pt x="58" y="119"/>
                </a:lnTo>
                <a:lnTo>
                  <a:pt x="54" y="124"/>
                </a:lnTo>
                <a:lnTo>
                  <a:pt x="48" y="131"/>
                </a:lnTo>
                <a:lnTo>
                  <a:pt x="45" y="137"/>
                </a:lnTo>
                <a:lnTo>
                  <a:pt x="42" y="143"/>
                </a:lnTo>
                <a:lnTo>
                  <a:pt x="39" y="150"/>
                </a:lnTo>
                <a:lnTo>
                  <a:pt x="37" y="157"/>
                </a:lnTo>
                <a:lnTo>
                  <a:pt x="37" y="166"/>
                </a:lnTo>
                <a:lnTo>
                  <a:pt x="37" y="174"/>
                </a:lnTo>
                <a:lnTo>
                  <a:pt x="27" y="170"/>
                </a:lnTo>
                <a:lnTo>
                  <a:pt x="19" y="164"/>
                </a:lnTo>
                <a:lnTo>
                  <a:pt x="11" y="158"/>
                </a:lnTo>
                <a:lnTo>
                  <a:pt x="6" y="151"/>
                </a:lnTo>
                <a:lnTo>
                  <a:pt x="3" y="143"/>
                </a:lnTo>
                <a:lnTo>
                  <a:pt x="1" y="135"/>
                </a:lnTo>
                <a:lnTo>
                  <a:pt x="0" y="126"/>
                </a:lnTo>
                <a:lnTo>
                  <a:pt x="0" y="118"/>
                </a:lnTo>
                <a:lnTo>
                  <a:pt x="2" y="109"/>
                </a:lnTo>
                <a:lnTo>
                  <a:pt x="4" y="100"/>
                </a:lnTo>
                <a:lnTo>
                  <a:pt x="7" y="91"/>
                </a:lnTo>
                <a:lnTo>
                  <a:pt x="12" y="83"/>
                </a:lnTo>
                <a:lnTo>
                  <a:pt x="18" y="74"/>
                </a:lnTo>
                <a:lnTo>
                  <a:pt x="23" y="66"/>
                </a:lnTo>
                <a:lnTo>
                  <a:pt x="30" y="58"/>
                </a:lnTo>
                <a:lnTo>
                  <a:pt x="37" y="51"/>
                </a:lnTo>
                <a:lnTo>
                  <a:pt x="44" y="50"/>
                </a:lnTo>
                <a:lnTo>
                  <a:pt x="52" y="48"/>
                </a:lnTo>
                <a:lnTo>
                  <a:pt x="58" y="45"/>
                </a:lnTo>
                <a:lnTo>
                  <a:pt x="64" y="41"/>
                </a:lnTo>
                <a:lnTo>
                  <a:pt x="74" y="31"/>
                </a:lnTo>
                <a:lnTo>
                  <a:pt x="83" y="21"/>
                </a:lnTo>
                <a:lnTo>
                  <a:pt x="89" y="15"/>
                </a:lnTo>
                <a:lnTo>
                  <a:pt x="93" y="11"/>
                </a:lnTo>
                <a:lnTo>
                  <a:pt x="98" y="7"/>
                </a:lnTo>
                <a:lnTo>
                  <a:pt x="104" y="4"/>
                </a:lnTo>
                <a:lnTo>
                  <a:pt x="110" y="0"/>
                </a:lnTo>
                <a:lnTo>
                  <a:pt x="117" y="0"/>
                </a:lnTo>
                <a:lnTo>
                  <a:pt x="125" y="1"/>
                </a:lnTo>
                <a:lnTo>
                  <a:pt x="134" y="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332" name="Freeform 68"/>
          <p:cNvSpPr>
            <a:spLocks/>
          </p:cNvSpPr>
          <p:nvPr/>
        </p:nvSpPr>
        <p:spPr bwMode="auto">
          <a:xfrm>
            <a:off x="6643688" y="4670425"/>
            <a:ext cx="77787" cy="74613"/>
          </a:xfrm>
          <a:custGeom>
            <a:avLst/>
            <a:gdLst>
              <a:gd name="T0" fmla="*/ 2147483647 w 293"/>
              <a:gd name="T1" fmla="*/ 2147483647 h 332"/>
              <a:gd name="T2" fmla="*/ 2147483647 w 293"/>
              <a:gd name="T3" fmla="*/ 2147483647 h 332"/>
              <a:gd name="T4" fmla="*/ 2147483647 w 293"/>
              <a:gd name="T5" fmla="*/ 2147483647 h 332"/>
              <a:gd name="T6" fmla="*/ 2147483647 w 293"/>
              <a:gd name="T7" fmla="*/ 2147483647 h 332"/>
              <a:gd name="T8" fmla="*/ 2147483647 w 293"/>
              <a:gd name="T9" fmla="*/ 2147483647 h 332"/>
              <a:gd name="T10" fmla="*/ 2147483647 w 293"/>
              <a:gd name="T11" fmla="*/ 2147483647 h 332"/>
              <a:gd name="T12" fmla="*/ 2147483647 w 293"/>
              <a:gd name="T13" fmla="*/ 2147483647 h 332"/>
              <a:gd name="T14" fmla="*/ 2147483647 w 293"/>
              <a:gd name="T15" fmla="*/ 2147483647 h 332"/>
              <a:gd name="T16" fmla="*/ 2147483647 w 293"/>
              <a:gd name="T17" fmla="*/ 2147483647 h 332"/>
              <a:gd name="T18" fmla="*/ 2147483647 w 293"/>
              <a:gd name="T19" fmla="*/ 2147483647 h 332"/>
              <a:gd name="T20" fmla="*/ 2147483647 w 293"/>
              <a:gd name="T21" fmla="*/ 2147483647 h 332"/>
              <a:gd name="T22" fmla="*/ 2147483647 w 293"/>
              <a:gd name="T23" fmla="*/ 2147483647 h 332"/>
              <a:gd name="T24" fmla="*/ 2147483647 w 293"/>
              <a:gd name="T25" fmla="*/ 2147483647 h 332"/>
              <a:gd name="T26" fmla="*/ 2147483647 w 293"/>
              <a:gd name="T27" fmla="*/ 2147483647 h 332"/>
              <a:gd name="T28" fmla="*/ 2147483647 w 293"/>
              <a:gd name="T29" fmla="*/ 2147483647 h 332"/>
              <a:gd name="T30" fmla="*/ 2147483647 w 293"/>
              <a:gd name="T31" fmla="*/ 2147483647 h 332"/>
              <a:gd name="T32" fmla="*/ 2147483647 w 293"/>
              <a:gd name="T33" fmla="*/ 2147483647 h 332"/>
              <a:gd name="T34" fmla="*/ 2147483647 w 293"/>
              <a:gd name="T35" fmla="*/ 2147483647 h 332"/>
              <a:gd name="T36" fmla="*/ 2147483647 w 293"/>
              <a:gd name="T37" fmla="*/ 2147483647 h 332"/>
              <a:gd name="T38" fmla="*/ 2147483647 w 293"/>
              <a:gd name="T39" fmla="*/ 2147483647 h 332"/>
              <a:gd name="T40" fmla="*/ 2147483647 w 293"/>
              <a:gd name="T41" fmla="*/ 2147483647 h 332"/>
              <a:gd name="T42" fmla="*/ 2147483647 w 293"/>
              <a:gd name="T43" fmla="*/ 2147483647 h 332"/>
              <a:gd name="T44" fmla="*/ 2147483647 w 293"/>
              <a:gd name="T45" fmla="*/ 2147483647 h 332"/>
              <a:gd name="T46" fmla="*/ 2147483647 w 293"/>
              <a:gd name="T47" fmla="*/ 0 h 332"/>
              <a:gd name="T48" fmla="*/ 2147483647 w 293"/>
              <a:gd name="T49" fmla="*/ 2147483647 h 332"/>
              <a:gd name="T50" fmla="*/ 2147483647 w 293"/>
              <a:gd name="T51" fmla="*/ 2147483647 h 332"/>
              <a:gd name="T52" fmla="*/ 2147483647 w 293"/>
              <a:gd name="T53" fmla="*/ 2147483647 h 332"/>
              <a:gd name="T54" fmla="*/ 2147483647 w 293"/>
              <a:gd name="T55" fmla="*/ 2147483647 h 332"/>
              <a:gd name="T56" fmla="*/ 2147483647 w 293"/>
              <a:gd name="T57" fmla="*/ 2147483647 h 332"/>
              <a:gd name="T58" fmla="*/ 2147483647 w 293"/>
              <a:gd name="T59" fmla="*/ 2147483647 h 332"/>
              <a:gd name="T60" fmla="*/ 2147483647 w 293"/>
              <a:gd name="T61" fmla="*/ 2147483647 h 332"/>
              <a:gd name="T62" fmla="*/ 2147483647 w 293"/>
              <a:gd name="T63" fmla="*/ 2147483647 h 33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93"/>
              <a:gd name="T97" fmla="*/ 0 h 332"/>
              <a:gd name="T98" fmla="*/ 293 w 293"/>
              <a:gd name="T99" fmla="*/ 332 h 33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93" h="332">
                <a:moveTo>
                  <a:pt x="293" y="149"/>
                </a:moveTo>
                <a:lnTo>
                  <a:pt x="293" y="164"/>
                </a:lnTo>
                <a:lnTo>
                  <a:pt x="292" y="180"/>
                </a:lnTo>
                <a:lnTo>
                  <a:pt x="289" y="193"/>
                </a:lnTo>
                <a:lnTo>
                  <a:pt x="285" y="207"/>
                </a:lnTo>
                <a:lnTo>
                  <a:pt x="279" y="220"/>
                </a:lnTo>
                <a:lnTo>
                  <a:pt x="273" y="232"/>
                </a:lnTo>
                <a:lnTo>
                  <a:pt x="264" y="244"/>
                </a:lnTo>
                <a:lnTo>
                  <a:pt x="255" y="256"/>
                </a:lnTo>
                <a:lnTo>
                  <a:pt x="246" y="267"/>
                </a:lnTo>
                <a:lnTo>
                  <a:pt x="236" y="277"/>
                </a:lnTo>
                <a:lnTo>
                  <a:pt x="224" y="287"/>
                </a:lnTo>
                <a:lnTo>
                  <a:pt x="213" y="297"/>
                </a:lnTo>
                <a:lnTo>
                  <a:pt x="201" y="307"/>
                </a:lnTo>
                <a:lnTo>
                  <a:pt x="188" y="315"/>
                </a:lnTo>
                <a:lnTo>
                  <a:pt x="176" y="323"/>
                </a:lnTo>
                <a:lnTo>
                  <a:pt x="163" y="330"/>
                </a:lnTo>
                <a:lnTo>
                  <a:pt x="152" y="332"/>
                </a:lnTo>
                <a:lnTo>
                  <a:pt x="142" y="332"/>
                </a:lnTo>
                <a:lnTo>
                  <a:pt x="131" y="331"/>
                </a:lnTo>
                <a:lnTo>
                  <a:pt x="119" y="328"/>
                </a:lnTo>
                <a:lnTo>
                  <a:pt x="108" y="324"/>
                </a:lnTo>
                <a:lnTo>
                  <a:pt x="97" y="319"/>
                </a:lnTo>
                <a:lnTo>
                  <a:pt x="85" y="313"/>
                </a:lnTo>
                <a:lnTo>
                  <a:pt x="74" y="306"/>
                </a:lnTo>
                <a:lnTo>
                  <a:pt x="63" y="297"/>
                </a:lnTo>
                <a:lnTo>
                  <a:pt x="52" y="288"/>
                </a:lnTo>
                <a:lnTo>
                  <a:pt x="42" y="279"/>
                </a:lnTo>
                <a:lnTo>
                  <a:pt x="33" y="270"/>
                </a:lnTo>
                <a:lnTo>
                  <a:pt x="24" y="260"/>
                </a:lnTo>
                <a:lnTo>
                  <a:pt x="16" y="250"/>
                </a:lnTo>
                <a:lnTo>
                  <a:pt x="9" y="240"/>
                </a:lnTo>
                <a:lnTo>
                  <a:pt x="3" y="230"/>
                </a:lnTo>
                <a:lnTo>
                  <a:pt x="1" y="213"/>
                </a:lnTo>
                <a:lnTo>
                  <a:pt x="0" y="196"/>
                </a:lnTo>
                <a:lnTo>
                  <a:pt x="1" y="180"/>
                </a:lnTo>
                <a:lnTo>
                  <a:pt x="2" y="164"/>
                </a:lnTo>
                <a:lnTo>
                  <a:pt x="5" y="149"/>
                </a:lnTo>
                <a:lnTo>
                  <a:pt x="8" y="134"/>
                </a:lnTo>
                <a:lnTo>
                  <a:pt x="12" y="120"/>
                </a:lnTo>
                <a:lnTo>
                  <a:pt x="17" y="106"/>
                </a:lnTo>
                <a:lnTo>
                  <a:pt x="29" y="79"/>
                </a:lnTo>
                <a:lnTo>
                  <a:pt x="42" y="54"/>
                </a:lnTo>
                <a:lnTo>
                  <a:pt x="56" y="27"/>
                </a:lnTo>
                <a:lnTo>
                  <a:pt x="71" y="3"/>
                </a:lnTo>
                <a:lnTo>
                  <a:pt x="82" y="1"/>
                </a:lnTo>
                <a:lnTo>
                  <a:pt x="93" y="0"/>
                </a:lnTo>
                <a:lnTo>
                  <a:pt x="103" y="0"/>
                </a:lnTo>
                <a:lnTo>
                  <a:pt x="112" y="0"/>
                </a:lnTo>
                <a:lnTo>
                  <a:pt x="121" y="1"/>
                </a:lnTo>
                <a:lnTo>
                  <a:pt x="131" y="3"/>
                </a:lnTo>
                <a:lnTo>
                  <a:pt x="139" y="5"/>
                </a:lnTo>
                <a:lnTo>
                  <a:pt x="147" y="8"/>
                </a:lnTo>
                <a:lnTo>
                  <a:pt x="154" y="12"/>
                </a:lnTo>
                <a:lnTo>
                  <a:pt x="161" y="16"/>
                </a:lnTo>
                <a:lnTo>
                  <a:pt x="169" y="20"/>
                </a:lnTo>
                <a:lnTo>
                  <a:pt x="176" y="25"/>
                </a:lnTo>
                <a:lnTo>
                  <a:pt x="188" y="36"/>
                </a:lnTo>
                <a:lnTo>
                  <a:pt x="201" y="47"/>
                </a:lnTo>
                <a:lnTo>
                  <a:pt x="223" y="74"/>
                </a:lnTo>
                <a:lnTo>
                  <a:pt x="245" y="102"/>
                </a:lnTo>
                <a:lnTo>
                  <a:pt x="256" y="115"/>
                </a:lnTo>
                <a:lnTo>
                  <a:pt x="269" y="127"/>
                </a:lnTo>
                <a:lnTo>
                  <a:pt x="281" y="139"/>
                </a:lnTo>
                <a:lnTo>
                  <a:pt x="293" y="149"/>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333" name="Freeform 69"/>
          <p:cNvSpPr>
            <a:spLocks/>
          </p:cNvSpPr>
          <p:nvPr/>
        </p:nvSpPr>
        <p:spPr bwMode="auto">
          <a:xfrm>
            <a:off x="6743700" y="4695825"/>
            <a:ext cx="96838" cy="38100"/>
          </a:xfrm>
          <a:custGeom>
            <a:avLst/>
            <a:gdLst>
              <a:gd name="T0" fmla="*/ 2147483647 w 368"/>
              <a:gd name="T1" fmla="*/ 2147483647 h 170"/>
              <a:gd name="T2" fmla="*/ 2147483647 w 368"/>
              <a:gd name="T3" fmla="*/ 2147483647 h 170"/>
              <a:gd name="T4" fmla="*/ 2147483647 w 368"/>
              <a:gd name="T5" fmla="*/ 2147483647 h 170"/>
              <a:gd name="T6" fmla="*/ 2147483647 w 368"/>
              <a:gd name="T7" fmla="*/ 2147483647 h 170"/>
              <a:gd name="T8" fmla="*/ 2147483647 w 368"/>
              <a:gd name="T9" fmla="*/ 2147483647 h 170"/>
              <a:gd name="T10" fmla="*/ 2147483647 w 368"/>
              <a:gd name="T11" fmla="*/ 2147483647 h 170"/>
              <a:gd name="T12" fmla="*/ 2147483647 w 368"/>
              <a:gd name="T13" fmla="*/ 2147483647 h 170"/>
              <a:gd name="T14" fmla="*/ 2147483647 w 368"/>
              <a:gd name="T15" fmla="*/ 2147483647 h 170"/>
              <a:gd name="T16" fmla="*/ 2147483647 w 368"/>
              <a:gd name="T17" fmla="*/ 2147483647 h 170"/>
              <a:gd name="T18" fmla="*/ 2147483647 w 368"/>
              <a:gd name="T19" fmla="*/ 2147483647 h 170"/>
              <a:gd name="T20" fmla="*/ 2147483647 w 368"/>
              <a:gd name="T21" fmla="*/ 2147483647 h 170"/>
              <a:gd name="T22" fmla="*/ 2147483647 w 368"/>
              <a:gd name="T23" fmla="*/ 2147483647 h 170"/>
              <a:gd name="T24" fmla="*/ 2147483647 w 368"/>
              <a:gd name="T25" fmla="*/ 2147483647 h 170"/>
              <a:gd name="T26" fmla="*/ 2147483647 w 368"/>
              <a:gd name="T27" fmla="*/ 2147483647 h 170"/>
              <a:gd name="T28" fmla="*/ 2147483647 w 368"/>
              <a:gd name="T29" fmla="*/ 2147483647 h 170"/>
              <a:gd name="T30" fmla="*/ 2147483647 w 368"/>
              <a:gd name="T31" fmla="*/ 2147483647 h 170"/>
              <a:gd name="T32" fmla="*/ 2147483647 w 368"/>
              <a:gd name="T33" fmla="*/ 2147483647 h 170"/>
              <a:gd name="T34" fmla="*/ 2147483647 w 368"/>
              <a:gd name="T35" fmla="*/ 2147483647 h 170"/>
              <a:gd name="T36" fmla="*/ 2147483647 w 368"/>
              <a:gd name="T37" fmla="*/ 2147483647 h 170"/>
              <a:gd name="T38" fmla="*/ 2147483647 w 368"/>
              <a:gd name="T39" fmla="*/ 2147483647 h 170"/>
              <a:gd name="T40" fmla="*/ 2147483647 w 368"/>
              <a:gd name="T41" fmla="*/ 2147483647 h 170"/>
              <a:gd name="T42" fmla="*/ 2147483647 w 368"/>
              <a:gd name="T43" fmla="*/ 2147483647 h 170"/>
              <a:gd name="T44" fmla="*/ 2147483647 w 368"/>
              <a:gd name="T45" fmla="*/ 2147483647 h 170"/>
              <a:gd name="T46" fmla="*/ 2147483647 w 368"/>
              <a:gd name="T47" fmla="*/ 2147483647 h 170"/>
              <a:gd name="T48" fmla="*/ 2147483647 w 368"/>
              <a:gd name="T49" fmla="*/ 2147483647 h 170"/>
              <a:gd name="T50" fmla="*/ 2147483647 w 368"/>
              <a:gd name="T51" fmla="*/ 2147483647 h 170"/>
              <a:gd name="T52" fmla="*/ 2147483647 w 368"/>
              <a:gd name="T53" fmla="*/ 2147483647 h 170"/>
              <a:gd name="T54" fmla="*/ 0 w 368"/>
              <a:gd name="T55" fmla="*/ 2147483647 h 170"/>
              <a:gd name="T56" fmla="*/ 2147483647 w 368"/>
              <a:gd name="T57" fmla="*/ 2147483647 h 170"/>
              <a:gd name="T58" fmla="*/ 2147483647 w 368"/>
              <a:gd name="T59" fmla="*/ 2147483647 h 170"/>
              <a:gd name="T60" fmla="*/ 2147483647 w 368"/>
              <a:gd name="T61" fmla="*/ 2147483647 h 170"/>
              <a:gd name="T62" fmla="*/ 2147483647 w 368"/>
              <a:gd name="T63" fmla="*/ 2147483647 h 170"/>
              <a:gd name="T64" fmla="*/ 2147483647 w 368"/>
              <a:gd name="T65" fmla="*/ 2147483647 h 170"/>
              <a:gd name="T66" fmla="*/ 2147483647 w 368"/>
              <a:gd name="T67" fmla="*/ 2147483647 h 170"/>
              <a:gd name="T68" fmla="*/ 2147483647 w 368"/>
              <a:gd name="T69" fmla="*/ 0 h 170"/>
              <a:gd name="T70" fmla="*/ 2147483647 w 368"/>
              <a:gd name="T71" fmla="*/ 2147483647 h 170"/>
              <a:gd name="T72" fmla="*/ 2147483647 w 368"/>
              <a:gd name="T73" fmla="*/ 2147483647 h 170"/>
              <a:gd name="T74" fmla="*/ 2147483647 w 368"/>
              <a:gd name="T75" fmla="*/ 2147483647 h 17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68"/>
              <a:gd name="T115" fmla="*/ 0 h 170"/>
              <a:gd name="T116" fmla="*/ 368 w 368"/>
              <a:gd name="T117" fmla="*/ 170 h 17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68" h="170">
                <a:moveTo>
                  <a:pt x="368" y="100"/>
                </a:moveTo>
                <a:lnTo>
                  <a:pt x="362" y="110"/>
                </a:lnTo>
                <a:lnTo>
                  <a:pt x="355" y="119"/>
                </a:lnTo>
                <a:lnTo>
                  <a:pt x="348" y="126"/>
                </a:lnTo>
                <a:lnTo>
                  <a:pt x="342" y="132"/>
                </a:lnTo>
                <a:lnTo>
                  <a:pt x="336" y="136"/>
                </a:lnTo>
                <a:lnTo>
                  <a:pt x="329" y="139"/>
                </a:lnTo>
                <a:lnTo>
                  <a:pt x="323" y="141"/>
                </a:lnTo>
                <a:lnTo>
                  <a:pt x="317" y="142"/>
                </a:lnTo>
                <a:lnTo>
                  <a:pt x="309" y="142"/>
                </a:lnTo>
                <a:lnTo>
                  <a:pt x="303" y="141"/>
                </a:lnTo>
                <a:lnTo>
                  <a:pt x="297" y="140"/>
                </a:lnTo>
                <a:lnTo>
                  <a:pt x="290" y="137"/>
                </a:lnTo>
                <a:lnTo>
                  <a:pt x="276" y="130"/>
                </a:lnTo>
                <a:lnTo>
                  <a:pt x="264" y="120"/>
                </a:lnTo>
                <a:lnTo>
                  <a:pt x="237" y="97"/>
                </a:lnTo>
                <a:lnTo>
                  <a:pt x="212" y="73"/>
                </a:lnTo>
                <a:lnTo>
                  <a:pt x="198" y="60"/>
                </a:lnTo>
                <a:lnTo>
                  <a:pt x="185" y="50"/>
                </a:lnTo>
                <a:lnTo>
                  <a:pt x="179" y="46"/>
                </a:lnTo>
                <a:lnTo>
                  <a:pt x="172" y="43"/>
                </a:lnTo>
                <a:lnTo>
                  <a:pt x="166" y="40"/>
                </a:lnTo>
                <a:lnTo>
                  <a:pt x="160" y="37"/>
                </a:lnTo>
                <a:lnTo>
                  <a:pt x="147" y="41"/>
                </a:lnTo>
                <a:lnTo>
                  <a:pt x="136" y="45"/>
                </a:lnTo>
                <a:lnTo>
                  <a:pt x="127" y="51"/>
                </a:lnTo>
                <a:lnTo>
                  <a:pt x="120" y="58"/>
                </a:lnTo>
                <a:lnTo>
                  <a:pt x="114" y="67"/>
                </a:lnTo>
                <a:lnTo>
                  <a:pt x="110" y="75"/>
                </a:lnTo>
                <a:lnTo>
                  <a:pt x="106" y="84"/>
                </a:lnTo>
                <a:lnTo>
                  <a:pt x="102" y="94"/>
                </a:lnTo>
                <a:lnTo>
                  <a:pt x="97" y="114"/>
                </a:lnTo>
                <a:lnTo>
                  <a:pt x="92" y="134"/>
                </a:lnTo>
                <a:lnTo>
                  <a:pt x="89" y="144"/>
                </a:lnTo>
                <a:lnTo>
                  <a:pt x="86" y="153"/>
                </a:lnTo>
                <a:lnTo>
                  <a:pt x="82" y="162"/>
                </a:lnTo>
                <a:lnTo>
                  <a:pt x="78" y="170"/>
                </a:lnTo>
                <a:lnTo>
                  <a:pt x="76" y="162"/>
                </a:lnTo>
                <a:lnTo>
                  <a:pt x="75" y="153"/>
                </a:lnTo>
                <a:lnTo>
                  <a:pt x="75" y="143"/>
                </a:lnTo>
                <a:lnTo>
                  <a:pt x="76" y="132"/>
                </a:lnTo>
                <a:lnTo>
                  <a:pt x="78" y="111"/>
                </a:lnTo>
                <a:lnTo>
                  <a:pt x="79" y="90"/>
                </a:lnTo>
                <a:lnTo>
                  <a:pt x="79" y="80"/>
                </a:lnTo>
                <a:lnTo>
                  <a:pt x="78" y="71"/>
                </a:lnTo>
                <a:lnTo>
                  <a:pt x="76" y="62"/>
                </a:lnTo>
                <a:lnTo>
                  <a:pt x="72" y="54"/>
                </a:lnTo>
                <a:lnTo>
                  <a:pt x="69" y="51"/>
                </a:lnTo>
                <a:lnTo>
                  <a:pt x="65" y="48"/>
                </a:lnTo>
                <a:lnTo>
                  <a:pt x="61" y="45"/>
                </a:lnTo>
                <a:lnTo>
                  <a:pt x="57" y="43"/>
                </a:lnTo>
                <a:lnTo>
                  <a:pt x="52" y="41"/>
                </a:lnTo>
                <a:lnTo>
                  <a:pt x="47" y="39"/>
                </a:lnTo>
                <a:lnTo>
                  <a:pt x="41" y="38"/>
                </a:lnTo>
                <a:lnTo>
                  <a:pt x="34" y="37"/>
                </a:lnTo>
                <a:lnTo>
                  <a:pt x="0" y="67"/>
                </a:lnTo>
                <a:lnTo>
                  <a:pt x="6" y="56"/>
                </a:lnTo>
                <a:lnTo>
                  <a:pt x="12" y="47"/>
                </a:lnTo>
                <a:lnTo>
                  <a:pt x="19" y="40"/>
                </a:lnTo>
                <a:lnTo>
                  <a:pt x="27" y="33"/>
                </a:lnTo>
                <a:lnTo>
                  <a:pt x="37" y="27"/>
                </a:lnTo>
                <a:lnTo>
                  <a:pt x="47" y="21"/>
                </a:lnTo>
                <a:lnTo>
                  <a:pt x="57" y="16"/>
                </a:lnTo>
                <a:lnTo>
                  <a:pt x="69" y="13"/>
                </a:lnTo>
                <a:lnTo>
                  <a:pt x="80" y="9"/>
                </a:lnTo>
                <a:lnTo>
                  <a:pt x="92" y="6"/>
                </a:lnTo>
                <a:lnTo>
                  <a:pt x="105" y="4"/>
                </a:lnTo>
                <a:lnTo>
                  <a:pt x="117" y="3"/>
                </a:lnTo>
                <a:lnTo>
                  <a:pt x="144" y="0"/>
                </a:lnTo>
                <a:lnTo>
                  <a:pt x="171" y="0"/>
                </a:lnTo>
                <a:lnTo>
                  <a:pt x="226" y="2"/>
                </a:lnTo>
                <a:lnTo>
                  <a:pt x="277" y="5"/>
                </a:lnTo>
                <a:lnTo>
                  <a:pt x="300" y="6"/>
                </a:lnTo>
                <a:lnTo>
                  <a:pt x="321" y="7"/>
                </a:lnTo>
                <a:lnTo>
                  <a:pt x="339" y="6"/>
                </a:lnTo>
                <a:lnTo>
                  <a:pt x="354" y="5"/>
                </a:lnTo>
                <a:lnTo>
                  <a:pt x="368" y="100"/>
                </a:lnTo>
                <a:close/>
              </a:path>
            </a:pathLst>
          </a:custGeom>
          <a:solidFill>
            <a:srgbClr val="446584"/>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334" name="Freeform 70"/>
          <p:cNvSpPr>
            <a:spLocks/>
          </p:cNvSpPr>
          <p:nvPr/>
        </p:nvSpPr>
        <p:spPr bwMode="auto">
          <a:xfrm>
            <a:off x="6556375" y="4740275"/>
            <a:ext cx="455613" cy="250825"/>
          </a:xfrm>
          <a:custGeom>
            <a:avLst/>
            <a:gdLst>
              <a:gd name="T0" fmla="*/ 2147483647 w 1717"/>
              <a:gd name="T1" fmla="*/ 2147483647 h 1106"/>
              <a:gd name="T2" fmla="*/ 2147483647 w 1717"/>
              <a:gd name="T3" fmla="*/ 2147483647 h 1106"/>
              <a:gd name="T4" fmla="*/ 2147483647 w 1717"/>
              <a:gd name="T5" fmla="*/ 2147483647 h 1106"/>
              <a:gd name="T6" fmla="*/ 2147483647 w 1717"/>
              <a:gd name="T7" fmla="*/ 2147483647 h 1106"/>
              <a:gd name="T8" fmla="*/ 2147483647 w 1717"/>
              <a:gd name="T9" fmla="*/ 2147483647 h 1106"/>
              <a:gd name="T10" fmla="*/ 2147483647 w 1717"/>
              <a:gd name="T11" fmla="*/ 2147483647 h 1106"/>
              <a:gd name="T12" fmla="*/ 2147483647 w 1717"/>
              <a:gd name="T13" fmla="*/ 2147483647 h 1106"/>
              <a:gd name="T14" fmla="*/ 2147483647 w 1717"/>
              <a:gd name="T15" fmla="*/ 2147483647 h 1106"/>
              <a:gd name="T16" fmla="*/ 2147483647 w 1717"/>
              <a:gd name="T17" fmla="*/ 2147483647 h 1106"/>
              <a:gd name="T18" fmla="*/ 2147483647 w 1717"/>
              <a:gd name="T19" fmla="*/ 2147483647 h 1106"/>
              <a:gd name="T20" fmla="*/ 2147483647 w 1717"/>
              <a:gd name="T21" fmla="*/ 2147483647 h 1106"/>
              <a:gd name="T22" fmla="*/ 2147483647 w 1717"/>
              <a:gd name="T23" fmla="*/ 2147483647 h 1106"/>
              <a:gd name="T24" fmla="*/ 2147483647 w 1717"/>
              <a:gd name="T25" fmla="*/ 2147483647 h 1106"/>
              <a:gd name="T26" fmla="*/ 2147483647 w 1717"/>
              <a:gd name="T27" fmla="*/ 2147483647 h 1106"/>
              <a:gd name="T28" fmla="*/ 2147483647 w 1717"/>
              <a:gd name="T29" fmla="*/ 2147483647 h 1106"/>
              <a:gd name="T30" fmla="*/ 2147483647 w 1717"/>
              <a:gd name="T31" fmla="*/ 2147483647 h 1106"/>
              <a:gd name="T32" fmla="*/ 2147483647 w 1717"/>
              <a:gd name="T33" fmla="*/ 2147483647 h 1106"/>
              <a:gd name="T34" fmla="*/ 2147483647 w 1717"/>
              <a:gd name="T35" fmla="*/ 2147483647 h 1106"/>
              <a:gd name="T36" fmla="*/ 2147483647 w 1717"/>
              <a:gd name="T37" fmla="*/ 2147483647 h 1106"/>
              <a:gd name="T38" fmla="*/ 2147483647 w 1717"/>
              <a:gd name="T39" fmla="*/ 2147483647 h 1106"/>
              <a:gd name="T40" fmla="*/ 2147483647 w 1717"/>
              <a:gd name="T41" fmla="*/ 2147483647 h 1106"/>
              <a:gd name="T42" fmla="*/ 2147483647 w 1717"/>
              <a:gd name="T43" fmla="*/ 2147483647 h 1106"/>
              <a:gd name="T44" fmla="*/ 2147483647 w 1717"/>
              <a:gd name="T45" fmla="*/ 2147483647 h 1106"/>
              <a:gd name="T46" fmla="*/ 2147483647 w 1717"/>
              <a:gd name="T47" fmla="*/ 2147483647 h 1106"/>
              <a:gd name="T48" fmla="*/ 2147483647 w 1717"/>
              <a:gd name="T49" fmla="*/ 2147483647 h 1106"/>
              <a:gd name="T50" fmla="*/ 2147483647 w 1717"/>
              <a:gd name="T51" fmla="*/ 2147483647 h 1106"/>
              <a:gd name="T52" fmla="*/ 2147483647 w 1717"/>
              <a:gd name="T53" fmla="*/ 2147483647 h 1106"/>
              <a:gd name="T54" fmla="*/ 2147483647 w 1717"/>
              <a:gd name="T55" fmla="*/ 2147483647 h 1106"/>
              <a:gd name="T56" fmla="*/ 2147483647 w 1717"/>
              <a:gd name="T57" fmla="*/ 2147483647 h 1106"/>
              <a:gd name="T58" fmla="*/ 2147483647 w 1717"/>
              <a:gd name="T59" fmla="*/ 2147483647 h 1106"/>
              <a:gd name="T60" fmla="*/ 2147483647 w 1717"/>
              <a:gd name="T61" fmla="*/ 2147483647 h 1106"/>
              <a:gd name="T62" fmla="*/ 2147483647 w 1717"/>
              <a:gd name="T63" fmla="*/ 2147483647 h 1106"/>
              <a:gd name="T64" fmla="*/ 2147483647 w 1717"/>
              <a:gd name="T65" fmla="*/ 2147483647 h 1106"/>
              <a:gd name="T66" fmla="*/ 0 w 1717"/>
              <a:gd name="T67" fmla="*/ 2147483647 h 1106"/>
              <a:gd name="T68" fmla="*/ 2147483647 w 1717"/>
              <a:gd name="T69" fmla="*/ 2147483647 h 1106"/>
              <a:gd name="T70" fmla="*/ 2147483647 w 1717"/>
              <a:gd name="T71" fmla="*/ 2147483647 h 1106"/>
              <a:gd name="T72" fmla="*/ 2147483647 w 1717"/>
              <a:gd name="T73" fmla="*/ 2147483647 h 1106"/>
              <a:gd name="T74" fmla="*/ 2147483647 w 1717"/>
              <a:gd name="T75" fmla="*/ 2147483647 h 1106"/>
              <a:gd name="T76" fmla="*/ 2147483647 w 1717"/>
              <a:gd name="T77" fmla="*/ 2147483647 h 1106"/>
              <a:gd name="T78" fmla="*/ 2147483647 w 1717"/>
              <a:gd name="T79" fmla="*/ 2147483647 h 1106"/>
              <a:gd name="T80" fmla="*/ 2147483647 w 1717"/>
              <a:gd name="T81" fmla="*/ 2147483647 h 1106"/>
              <a:gd name="T82" fmla="*/ 2147483647 w 1717"/>
              <a:gd name="T83" fmla="*/ 2147483647 h 1106"/>
              <a:gd name="T84" fmla="*/ 2147483647 w 1717"/>
              <a:gd name="T85" fmla="*/ 2147483647 h 1106"/>
              <a:gd name="T86" fmla="*/ 2147483647 w 1717"/>
              <a:gd name="T87" fmla="*/ 2147483647 h 1106"/>
              <a:gd name="T88" fmla="*/ 2147483647 w 1717"/>
              <a:gd name="T89" fmla="*/ 2147483647 h 1106"/>
              <a:gd name="T90" fmla="*/ 2147483647 w 1717"/>
              <a:gd name="T91" fmla="*/ 2147483647 h 1106"/>
              <a:gd name="T92" fmla="*/ 2147483647 w 1717"/>
              <a:gd name="T93" fmla="*/ 2147483647 h 1106"/>
              <a:gd name="T94" fmla="*/ 2147483647 w 1717"/>
              <a:gd name="T95" fmla="*/ 2147483647 h 1106"/>
              <a:gd name="T96" fmla="*/ 2147483647 w 1717"/>
              <a:gd name="T97" fmla="*/ 2147483647 h 1106"/>
              <a:gd name="T98" fmla="*/ 2147483647 w 1717"/>
              <a:gd name="T99" fmla="*/ 2147483647 h 1106"/>
              <a:gd name="T100" fmla="*/ 2147483647 w 1717"/>
              <a:gd name="T101" fmla="*/ 2147483647 h 1106"/>
              <a:gd name="T102" fmla="*/ 2147483647 w 1717"/>
              <a:gd name="T103" fmla="*/ 2147483647 h 1106"/>
              <a:gd name="T104" fmla="*/ 2147483647 w 1717"/>
              <a:gd name="T105" fmla="*/ 2147483647 h 1106"/>
              <a:gd name="T106" fmla="*/ 2147483647 w 1717"/>
              <a:gd name="T107" fmla="*/ 2147483647 h 1106"/>
              <a:gd name="T108" fmla="*/ 2147483647 w 1717"/>
              <a:gd name="T109" fmla="*/ 2147483647 h 1106"/>
              <a:gd name="T110" fmla="*/ 2147483647 w 1717"/>
              <a:gd name="T111" fmla="*/ 2147483647 h 1106"/>
              <a:gd name="T112" fmla="*/ 2147483647 w 1717"/>
              <a:gd name="T113" fmla="*/ 2147483647 h 110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717"/>
              <a:gd name="T172" fmla="*/ 0 h 1106"/>
              <a:gd name="T173" fmla="*/ 1717 w 1717"/>
              <a:gd name="T174" fmla="*/ 1106 h 110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717" h="1106">
                <a:moveTo>
                  <a:pt x="1494" y="286"/>
                </a:moveTo>
                <a:lnTo>
                  <a:pt x="1499" y="299"/>
                </a:lnTo>
                <a:lnTo>
                  <a:pt x="1504" y="311"/>
                </a:lnTo>
                <a:lnTo>
                  <a:pt x="1512" y="322"/>
                </a:lnTo>
                <a:lnTo>
                  <a:pt x="1519" y="332"/>
                </a:lnTo>
                <a:lnTo>
                  <a:pt x="1527" y="342"/>
                </a:lnTo>
                <a:lnTo>
                  <a:pt x="1536" y="351"/>
                </a:lnTo>
                <a:lnTo>
                  <a:pt x="1545" y="360"/>
                </a:lnTo>
                <a:lnTo>
                  <a:pt x="1556" y="369"/>
                </a:lnTo>
                <a:lnTo>
                  <a:pt x="1577" y="385"/>
                </a:lnTo>
                <a:lnTo>
                  <a:pt x="1600" y="399"/>
                </a:lnTo>
                <a:lnTo>
                  <a:pt x="1622" y="413"/>
                </a:lnTo>
                <a:lnTo>
                  <a:pt x="1643" y="427"/>
                </a:lnTo>
                <a:lnTo>
                  <a:pt x="1664" y="440"/>
                </a:lnTo>
                <a:lnTo>
                  <a:pt x="1682" y="454"/>
                </a:lnTo>
                <a:lnTo>
                  <a:pt x="1690" y="462"/>
                </a:lnTo>
                <a:lnTo>
                  <a:pt x="1697" y="469"/>
                </a:lnTo>
                <a:lnTo>
                  <a:pt x="1703" y="477"/>
                </a:lnTo>
                <a:lnTo>
                  <a:pt x="1709" y="485"/>
                </a:lnTo>
                <a:lnTo>
                  <a:pt x="1712" y="495"/>
                </a:lnTo>
                <a:lnTo>
                  <a:pt x="1715" y="504"/>
                </a:lnTo>
                <a:lnTo>
                  <a:pt x="1717" y="513"/>
                </a:lnTo>
                <a:lnTo>
                  <a:pt x="1717" y="524"/>
                </a:lnTo>
                <a:lnTo>
                  <a:pt x="1716" y="534"/>
                </a:lnTo>
                <a:lnTo>
                  <a:pt x="1713" y="546"/>
                </a:lnTo>
                <a:lnTo>
                  <a:pt x="1709" y="558"/>
                </a:lnTo>
                <a:lnTo>
                  <a:pt x="1702" y="571"/>
                </a:lnTo>
                <a:lnTo>
                  <a:pt x="1684" y="575"/>
                </a:lnTo>
                <a:lnTo>
                  <a:pt x="1666" y="576"/>
                </a:lnTo>
                <a:lnTo>
                  <a:pt x="1648" y="577"/>
                </a:lnTo>
                <a:lnTo>
                  <a:pt x="1631" y="576"/>
                </a:lnTo>
                <a:lnTo>
                  <a:pt x="1613" y="573"/>
                </a:lnTo>
                <a:lnTo>
                  <a:pt x="1596" y="569"/>
                </a:lnTo>
                <a:lnTo>
                  <a:pt x="1578" y="564"/>
                </a:lnTo>
                <a:lnTo>
                  <a:pt x="1561" y="558"/>
                </a:lnTo>
                <a:lnTo>
                  <a:pt x="1495" y="530"/>
                </a:lnTo>
                <a:lnTo>
                  <a:pt x="1431" y="501"/>
                </a:lnTo>
                <a:lnTo>
                  <a:pt x="1416" y="495"/>
                </a:lnTo>
                <a:lnTo>
                  <a:pt x="1400" y="488"/>
                </a:lnTo>
                <a:lnTo>
                  <a:pt x="1386" y="484"/>
                </a:lnTo>
                <a:lnTo>
                  <a:pt x="1372" y="480"/>
                </a:lnTo>
                <a:lnTo>
                  <a:pt x="1357" y="478"/>
                </a:lnTo>
                <a:lnTo>
                  <a:pt x="1343" y="478"/>
                </a:lnTo>
                <a:lnTo>
                  <a:pt x="1329" y="479"/>
                </a:lnTo>
                <a:lnTo>
                  <a:pt x="1316" y="482"/>
                </a:lnTo>
                <a:lnTo>
                  <a:pt x="1303" y="486"/>
                </a:lnTo>
                <a:lnTo>
                  <a:pt x="1289" y="493"/>
                </a:lnTo>
                <a:lnTo>
                  <a:pt x="1277" y="504"/>
                </a:lnTo>
                <a:lnTo>
                  <a:pt x="1264" y="515"/>
                </a:lnTo>
                <a:lnTo>
                  <a:pt x="1252" y="529"/>
                </a:lnTo>
                <a:lnTo>
                  <a:pt x="1241" y="546"/>
                </a:lnTo>
                <a:lnTo>
                  <a:pt x="1229" y="566"/>
                </a:lnTo>
                <a:lnTo>
                  <a:pt x="1218" y="589"/>
                </a:lnTo>
                <a:lnTo>
                  <a:pt x="1218" y="604"/>
                </a:lnTo>
                <a:lnTo>
                  <a:pt x="1218" y="618"/>
                </a:lnTo>
                <a:lnTo>
                  <a:pt x="1217" y="633"/>
                </a:lnTo>
                <a:lnTo>
                  <a:pt x="1215" y="647"/>
                </a:lnTo>
                <a:lnTo>
                  <a:pt x="1209" y="675"/>
                </a:lnTo>
                <a:lnTo>
                  <a:pt x="1201" y="703"/>
                </a:lnTo>
                <a:lnTo>
                  <a:pt x="1182" y="760"/>
                </a:lnTo>
                <a:lnTo>
                  <a:pt x="1165" y="813"/>
                </a:lnTo>
                <a:lnTo>
                  <a:pt x="1157" y="839"/>
                </a:lnTo>
                <a:lnTo>
                  <a:pt x="1152" y="864"/>
                </a:lnTo>
                <a:lnTo>
                  <a:pt x="1151" y="878"/>
                </a:lnTo>
                <a:lnTo>
                  <a:pt x="1150" y="890"/>
                </a:lnTo>
                <a:lnTo>
                  <a:pt x="1151" y="902"/>
                </a:lnTo>
                <a:lnTo>
                  <a:pt x="1152" y="913"/>
                </a:lnTo>
                <a:lnTo>
                  <a:pt x="1154" y="925"/>
                </a:lnTo>
                <a:lnTo>
                  <a:pt x="1158" y="936"/>
                </a:lnTo>
                <a:lnTo>
                  <a:pt x="1163" y="947"/>
                </a:lnTo>
                <a:lnTo>
                  <a:pt x="1169" y="957"/>
                </a:lnTo>
                <a:lnTo>
                  <a:pt x="1177" y="968"/>
                </a:lnTo>
                <a:lnTo>
                  <a:pt x="1185" y="978"/>
                </a:lnTo>
                <a:lnTo>
                  <a:pt x="1197" y="988"/>
                </a:lnTo>
                <a:lnTo>
                  <a:pt x="1209" y="997"/>
                </a:lnTo>
                <a:lnTo>
                  <a:pt x="1215" y="990"/>
                </a:lnTo>
                <a:lnTo>
                  <a:pt x="1220" y="982"/>
                </a:lnTo>
                <a:lnTo>
                  <a:pt x="1224" y="973"/>
                </a:lnTo>
                <a:lnTo>
                  <a:pt x="1228" y="965"/>
                </a:lnTo>
                <a:lnTo>
                  <a:pt x="1233" y="956"/>
                </a:lnTo>
                <a:lnTo>
                  <a:pt x="1238" y="949"/>
                </a:lnTo>
                <a:lnTo>
                  <a:pt x="1244" y="942"/>
                </a:lnTo>
                <a:lnTo>
                  <a:pt x="1252" y="936"/>
                </a:lnTo>
                <a:lnTo>
                  <a:pt x="1260" y="935"/>
                </a:lnTo>
                <a:lnTo>
                  <a:pt x="1269" y="935"/>
                </a:lnTo>
                <a:lnTo>
                  <a:pt x="1277" y="936"/>
                </a:lnTo>
                <a:lnTo>
                  <a:pt x="1284" y="939"/>
                </a:lnTo>
                <a:lnTo>
                  <a:pt x="1297" y="945"/>
                </a:lnTo>
                <a:lnTo>
                  <a:pt x="1310" y="954"/>
                </a:lnTo>
                <a:lnTo>
                  <a:pt x="1323" y="963"/>
                </a:lnTo>
                <a:lnTo>
                  <a:pt x="1337" y="972"/>
                </a:lnTo>
                <a:lnTo>
                  <a:pt x="1344" y="976"/>
                </a:lnTo>
                <a:lnTo>
                  <a:pt x="1351" y="979"/>
                </a:lnTo>
                <a:lnTo>
                  <a:pt x="1359" y="982"/>
                </a:lnTo>
                <a:lnTo>
                  <a:pt x="1368" y="983"/>
                </a:lnTo>
                <a:lnTo>
                  <a:pt x="1327" y="1008"/>
                </a:lnTo>
                <a:lnTo>
                  <a:pt x="1283" y="1033"/>
                </a:lnTo>
                <a:lnTo>
                  <a:pt x="1260" y="1045"/>
                </a:lnTo>
                <a:lnTo>
                  <a:pt x="1237" y="1056"/>
                </a:lnTo>
                <a:lnTo>
                  <a:pt x="1213" y="1067"/>
                </a:lnTo>
                <a:lnTo>
                  <a:pt x="1188" y="1077"/>
                </a:lnTo>
                <a:lnTo>
                  <a:pt x="1164" y="1086"/>
                </a:lnTo>
                <a:lnTo>
                  <a:pt x="1138" y="1094"/>
                </a:lnTo>
                <a:lnTo>
                  <a:pt x="1112" y="1100"/>
                </a:lnTo>
                <a:lnTo>
                  <a:pt x="1085" y="1104"/>
                </a:lnTo>
                <a:lnTo>
                  <a:pt x="1072" y="1105"/>
                </a:lnTo>
                <a:lnTo>
                  <a:pt x="1059" y="1106"/>
                </a:lnTo>
                <a:lnTo>
                  <a:pt x="1045" y="1106"/>
                </a:lnTo>
                <a:lnTo>
                  <a:pt x="1032" y="1105"/>
                </a:lnTo>
                <a:lnTo>
                  <a:pt x="1017" y="1104"/>
                </a:lnTo>
                <a:lnTo>
                  <a:pt x="1004" y="1102"/>
                </a:lnTo>
                <a:lnTo>
                  <a:pt x="990" y="1100"/>
                </a:lnTo>
                <a:lnTo>
                  <a:pt x="976" y="1097"/>
                </a:lnTo>
                <a:lnTo>
                  <a:pt x="963" y="1065"/>
                </a:lnTo>
                <a:lnTo>
                  <a:pt x="949" y="1036"/>
                </a:lnTo>
                <a:lnTo>
                  <a:pt x="933" y="1011"/>
                </a:lnTo>
                <a:lnTo>
                  <a:pt x="915" y="988"/>
                </a:lnTo>
                <a:lnTo>
                  <a:pt x="896" y="969"/>
                </a:lnTo>
                <a:lnTo>
                  <a:pt x="875" y="952"/>
                </a:lnTo>
                <a:lnTo>
                  <a:pt x="853" y="938"/>
                </a:lnTo>
                <a:lnTo>
                  <a:pt x="830" y="926"/>
                </a:lnTo>
                <a:lnTo>
                  <a:pt x="806" y="916"/>
                </a:lnTo>
                <a:lnTo>
                  <a:pt x="781" y="908"/>
                </a:lnTo>
                <a:lnTo>
                  <a:pt x="755" y="901"/>
                </a:lnTo>
                <a:lnTo>
                  <a:pt x="729" y="896"/>
                </a:lnTo>
                <a:lnTo>
                  <a:pt x="701" y="892"/>
                </a:lnTo>
                <a:lnTo>
                  <a:pt x="675" y="889"/>
                </a:lnTo>
                <a:lnTo>
                  <a:pt x="647" y="886"/>
                </a:lnTo>
                <a:lnTo>
                  <a:pt x="618" y="884"/>
                </a:lnTo>
                <a:lnTo>
                  <a:pt x="561" y="880"/>
                </a:lnTo>
                <a:lnTo>
                  <a:pt x="505" y="876"/>
                </a:lnTo>
                <a:lnTo>
                  <a:pt x="477" y="871"/>
                </a:lnTo>
                <a:lnTo>
                  <a:pt x="450" y="867"/>
                </a:lnTo>
                <a:lnTo>
                  <a:pt x="423" y="862"/>
                </a:lnTo>
                <a:lnTo>
                  <a:pt x="397" y="855"/>
                </a:lnTo>
                <a:lnTo>
                  <a:pt x="371" y="847"/>
                </a:lnTo>
                <a:lnTo>
                  <a:pt x="346" y="837"/>
                </a:lnTo>
                <a:lnTo>
                  <a:pt x="323" y="825"/>
                </a:lnTo>
                <a:lnTo>
                  <a:pt x="299" y="811"/>
                </a:lnTo>
                <a:lnTo>
                  <a:pt x="277" y="795"/>
                </a:lnTo>
                <a:lnTo>
                  <a:pt x="258" y="775"/>
                </a:lnTo>
                <a:lnTo>
                  <a:pt x="238" y="753"/>
                </a:lnTo>
                <a:lnTo>
                  <a:pt x="221" y="727"/>
                </a:lnTo>
                <a:lnTo>
                  <a:pt x="207" y="725"/>
                </a:lnTo>
                <a:lnTo>
                  <a:pt x="195" y="725"/>
                </a:lnTo>
                <a:lnTo>
                  <a:pt x="182" y="726"/>
                </a:lnTo>
                <a:lnTo>
                  <a:pt x="168" y="729"/>
                </a:lnTo>
                <a:lnTo>
                  <a:pt x="143" y="735"/>
                </a:lnTo>
                <a:lnTo>
                  <a:pt x="116" y="741"/>
                </a:lnTo>
                <a:lnTo>
                  <a:pt x="103" y="743"/>
                </a:lnTo>
                <a:lnTo>
                  <a:pt x="90" y="745"/>
                </a:lnTo>
                <a:lnTo>
                  <a:pt x="78" y="744"/>
                </a:lnTo>
                <a:lnTo>
                  <a:pt x="66" y="743"/>
                </a:lnTo>
                <a:lnTo>
                  <a:pt x="60" y="741"/>
                </a:lnTo>
                <a:lnTo>
                  <a:pt x="54" y="739"/>
                </a:lnTo>
                <a:lnTo>
                  <a:pt x="49" y="736"/>
                </a:lnTo>
                <a:lnTo>
                  <a:pt x="44" y="733"/>
                </a:lnTo>
                <a:lnTo>
                  <a:pt x="38" y="729"/>
                </a:lnTo>
                <a:lnTo>
                  <a:pt x="32" y="724"/>
                </a:lnTo>
                <a:lnTo>
                  <a:pt x="27" y="719"/>
                </a:lnTo>
                <a:lnTo>
                  <a:pt x="22" y="713"/>
                </a:lnTo>
                <a:lnTo>
                  <a:pt x="16" y="705"/>
                </a:lnTo>
                <a:lnTo>
                  <a:pt x="12" y="697"/>
                </a:lnTo>
                <a:lnTo>
                  <a:pt x="8" y="689"/>
                </a:lnTo>
                <a:lnTo>
                  <a:pt x="5" y="681"/>
                </a:lnTo>
                <a:lnTo>
                  <a:pt x="2" y="673"/>
                </a:lnTo>
                <a:lnTo>
                  <a:pt x="1" y="665"/>
                </a:lnTo>
                <a:lnTo>
                  <a:pt x="0" y="656"/>
                </a:lnTo>
                <a:lnTo>
                  <a:pt x="0" y="648"/>
                </a:lnTo>
                <a:lnTo>
                  <a:pt x="0" y="639"/>
                </a:lnTo>
                <a:lnTo>
                  <a:pt x="2" y="630"/>
                </a:lnTo>
                <a:lnTo>
                  <a:pt x="3" y="621"/>
                </a:lnTo>
                <a:lnTo>
                  <a:pt x="5" y="611"/>
                </a:lnTo>
                <a:lnTo>
                  <a:pt x="11" y="593"/>
                </a:lnTo>
                <a:lnTo>
                  <a:pt x="18" y="574"/>
                </a:lnTo>
                <a:lnTo>
                  <a:pt x="36" y="537"/>
                </a:lnTo>
                <a:lnTo>
                  <a:pt x="55" y="500"/>
                </a:lnTo>
                <a:lnTo>
                  <a:pt x="65" y="481"/>
                </a:lnTo>
                <a:lnTo>
                  <a:pt x="75" y="463"/>
                </a:lnTo>
                <a:lnTo>
                  <a:pt x="83" y="446"/>
                </a:lnTo>
                <a:lnTo>
                  <a:pt x="90" y="429"/>
                </a:lnTo>
                <a:lnTo>
                  <a:pt x="105" y="405"/>
                </a:lnTo>
                <a:lnTo>
                  <a:pt x="118" y="380"/>
                </a:lnTo>
                <a:lnTo>
                  <a:pt x="129" y="353"/>
                </a:lnTo>
                <a:lnTo>
                  <a:pt x="141" y="327"/>
                </a:lnTo>
                <a:lnTo>
                  <a:pt x="162" y="273"/>
                </a:lnTo>
                <a:lnTo>
                  <a:pt x="184" y="219"/>
                </a:lnTo>
                <a:lnTo>
                  <a:pt x="196" y="193"/>
                </a:lnTo>
                <a:lnTo>
                  <a:pt x="209" y="168"/>
                </a:lnTo>
                <a:lnTo>
                  <a:pt x="217" y="156"/>
                </a:lnTo>
                <a:lnTo>
                  <a:pt x="224" y="144"/>
                </a:lnTo>
                <a:lnTo>
                  <a:pt x="232" y="133"/>
                </a:lnTo>
                <a:lnTo>
                  <a:pt x="240" y="122"/>
                </a:lnTo>
                <a:lnTo>
                  <a:pt x="250" y="110"/>
                </a:lnTo>
                <a:lnTo>
                  <a:pt x="259" y="100"/>
                </a:lnTo>
                <a:lnTo>
                  <a:pt x="269" y="90"/>
                </a:lnTo>
                <a:lnTo>
                  <a:pt x="281" y="81"/>
                </a:lnTo>
                <a:lnTo>
                  <a:pt x="292" y="72"/>
                </a:lnTo>
                <a:lnTo>
                  <a:pt x="305" y="64"/>
                </a:lnTo>
                <a:lnTo>
                  <a:pt x="318" y="56"/>
                </a:lnTo>
                <a:lnTo>
                  <a:pt x="332" y="49"/>
                </a:lnTo>
                <a:lnTo>
                  <a:pt x="342" y="56"/>
                </a:lnTo>
                <a:lnTo>
                  <a:pt x="354" y="63"/>
                </a:lnTo>
                <a:lnTo>
                  <a:pt x="367" y="69"/>
                </a:lnTo>
                <a:lnTo>
                  <a:pt x="381" y="75"/>
                </a:lnTo>
                <a:lnTo>
                  <a:pt x="397" y="81"/>
                </a:lnTo>
                <a:lnTo>
                  <a:pt x="413" y="85"/>
                </a:lnTo>
                <a:lnTo>
                  <a:pt x="430" y="89"/>
                </a:lnTo>
                <a:lnTo>
                  <a:pt x="447" y="92"/>
                </a:lnTo>
                <a:lnTo>
                  <a:pt x="466" y="94"/>
                </a:lnTo>
                <a:lnTo>
                  <a:pt x="484" y="95"/>
                </a:lnTo>
                <a:lnTo>
                  <a:pt x="503" y="94"/>
                </a:lnTo>
                <a:lnTo>
                  <a:pt x="520" y="92"/>
                </a:lnTo>
                <a:lnTo>
                  <a:pt x="539" y="89"/>
                </a:lnTo>
                <a:lnTo>
                  <a:pt x="556" y="84"/>
                </a:lnTo>
                <a:lnTo>
                  <a:pt x="565" y="80"/>
                </a:lnTo>
                <a:lnTo>
                  <a:pt x="573" y="77"/>
                </a:lnTo>
                <a:lnTo>
                  <a:pt x="581" y="73"/>
                </a:lnTo>
                <a:lnTo>
                  <a:pt x="588" y="68"/>
                </a:lnTo>
                <a:lnTo>
                  <a:pt x="599" y="61"/>
                </a:lnTo>
                <a:lnTo>
                  <a:pt x="608" y="54"/>
                </a:lnTo>
                <a:lnTo>
                  <a:pt x="617" y="49"/>
                </a:lnTo>
                <a:lnTo>
                  <a:pt x="627" y="45"/>
                </a:lnTo>
                <a:lnTo>
                  <a:pt x="637" y="42"/>
                </a:lnTo>
                <a:lnTo>
                  <a:pt x="646" y="39"/>
                </a:lnTo>
                <a:lnTo>
                  <a:pt x="656" y="38"/>
                </a:lnTo>
                <a:lnTo>
                  <a:pt x="665" y="37"/>
                </a:lnTo>
                <a:lnTo>
                  <a:pt x="685" y="37"/>
                </a:lnTo>
                <a:lnTo>
                  <a:pt x="705" y="39"/>
                </a:lnTo>
                <a:lnTo>
                  <a:pt x="724" y="42"/>
                </a:lnTo>
                <a:lnTo>
                  <a:pt x="744" y="46"/>
                </a:lnTo>
                <a:lnTo>
                  <a:pt x="763" y="51"/>
                </a:lnTo>
                <a:lnTo>
                  <a:pt x="783" y="56"/>
                </a:lnTo>
                <a:lnTo>
                  <a:pt x="802" y="59"/>
                </a:lnTo>
                <a:lnTo>
                  <a:pt x="822" y="62"/>
                </a:lnTo>
                <a:lnTo>
                  <a:pt x="831" y="63"/>
                </a:lnTo>
                <a:lnTo>
                  <a:pt x="840" y="63"/>
                </a:lnTo>
                <a:lnTo>
                  <a:pt x="851" y="62"/>
                </a:lnTo>
                <a:lnTo>
                  <a:pt x="860" y="61"/>
                </a:lnTo>
                <a:lnTo>
                  <a:pt x="870" y="60"/>
                </a:lnTo>
                <a:lnTo>
                  <a:pt x="880" y="57"/>
                </a:lnTo>
                <a:lnTo>
                  <a:pt x="889" y="54"/>
                </a:lnTo>
                <a:lnTo>
                  <a:pt x="899" y="49"/>
                </a:lnTo>
                <a:lnTo>
                  <a:pt x="914" y="36"/>
                </a:lnTo>
                <a:lnTo>
                  <a:pt x="928" y="25"/>
                </a:lnTo>
                <a:lnTo>
                  <a:pt x="942" y="17"/>
                </a:lnTo>
                <a:lnTo>
                  <a:pt x="956" y="10"/>
                </a:lnTo>
                <a:lnTo>
                  <a:pt x="970" y="5"/>
                </a:lnTo>
                <a:lnTo>
                  <a:pt x="984" y="2"/>
                </a:lnTo>
                <a:lnTo>
                  <a:pt x="997" y="1"/>
                </a:lnTo>
                <a:lnTo>
                  <a:pt x="1009" y="0"/>
                </a:lnTo>
                <a:lnTo>
                  <a:pt x="1023" y="2"/>
                </a:lnTo>
                <a:lnTo>
                  <a:pt x="1035" y="4"/>
                </a:lnTo>
                <a:lnTo>
                  <a:pt x="1048" y="7"/>
                </a:lnTo>
                <a:lnTo>
                  <a:pt x="1061" y="12"/>
                </a:lnTo>
                <a:lnTo>
                  <a:pt x="1085" y="23"/>
                </a:lnTo>
                <a:lnTo>
                  <a:pt x="1111" y="36"/>
                </a:lnTo>
                <a:lnTo>
                  <a:pt x="1137" y="50"/>
                </a:lnTo>
                <a:lnTo>
                  <a:pt x="1162" y="64"/>
                </a:lnTo>
                <a:lnTo>
                  <a:pt x="1175" y="71"/>
                </a:lnTo>
                <a:lnTo>
                  <a:pt x="1188" y="78"/>
                </a:lnTo>
                <a:lnTo>
                  <a:pt x="1202" y="84"/>
                </a:lnTo>
                <a:lnTo>
                  <a:pt x="1215" y="90"/>
                </a:lnTo>
                <a:lnTo>
                  <a:pt x="1229" y="94"/>
                </a:lnTo>
                <a:lnTo>
                  <a:pt x="1243" y="98"/>
                </a:lnTo>
                <a:lnTo>
                  <a:pt x="1257" y="101"/>
                </a:lnTo>
                <a:lnTo>
                  <a:pt x="1272" y="103"/>
                </a:lnTo>
                <a:lnTo>
                  <a:pt x="1287" y="103"/>
                </a:lnTo>
                <a:lnTo>
                  <a:pt x="1303" y="103"/>
                </a:lnTo>
                <a:lnTo>
                  <a:pt x="1318" y="100"/>
                </a:lnTo>
                <a:lnTo>
                  <a:pt x="1334" y="96"/>
                </a:lnTo>
                <a:lnTo>
                  <a:pt x="1360" y="115"/>
                </a:lnTo>
                <a:lnTo>
                  <a:pt x="1388" y="135"/>
                </a:lnTo>
                <a:lnTo>
                  <a:pt x="1417" y="153"/>
                </a:lnTo>
                <a:lnTo>
                  <a:pt x="1444" y="174"/>
                </a:lnTo>
                <a:lnTo>
                  <a:pt x="1456" y="185"/>
                </a:lnTo>
                <a:lnTo>
                  <a:pt x="1466" y="196"/>
                </a:lnTo>
                <a:lnTo>
                  <a:pt x="1477" y="208"/>
                </a:lnTo>
                <a:lnTo>
                  <a:pt x="1484" y="222"/>
                </a:lnTo>
                <a:lnTo>
                  <a:pt x="1488" y="229"/>
                </a:lnTo>
                <a:lnTo>
                  <a:pt x="1490" y="236"/>
                </a:lnTo>
                <a:lnTo>
                  <a:pt x="1492" y="244"/>
                </a:lnTo>
                <a:lnTo>
                  <a:pt x="1494" y="252"/>
                </a:lnTo>
                <a:lnTo>
                  <a:pt x="1495" y="260"/>
                </a:lnTo>
                <a:lnTo>
                  <a:pt x="1495" y="269"/>
                </a:lnTo>
                <a:lnTo>
                  <a:pt x="1495" y="277"/>
                </a:lnTo>
                <a:lnTo>
                  <a:pt x="1494" y="286"/>
                </a:lnTo>
                <a:close/>
              </a:path>
            </a:pathLst>
          </a:custGeom>
          <a:solidFill>
            <a:srgbClr val="F4BAA7"/>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335" name="Freeform 71"/>
          <p:cNvSpPr>
            <a:spLocks/>
          </p:cNvSpPr>
          <p:nvPr/>
        </p:nvSpPr>
        <p:spPr bwMode="auto">
          <a:xfrm>
            <a:off x="7265988" y="4757738"/>
            <a:ext cx="49212" cy="26987"/>
          </a:xfrm>
          <a:custGeom>
            <a:avLst/>
            <a:gdLst>
              <a:gd name="T0" fmla="*/ 2147483647 w 185"/>
              <a:gd name="T1" fmla="*/ 2147483647 h 121"/>
              <a:gd name="T2" fmla="*/ 2147483647 w 185"/>
              <a:gd name="T3" fmla="*/ 2147483647 h 121"/>
              <a:gd name="T4" fmla="*/ 2147483647 w 185"/>
              <a:gd name="T5" fmla="*/ 2147483647 h 121"/>
              <a:gd name="T6" fmla="*/ 2147483647 w 185"/>
              <a:gd name="T7" fmla="*/ 2147483647 h 121"/>
              <a:gd name="T8" fmla="*/ 2147483647 w 185"/>
              <a:gd name="T9" fmla="*/ 2147483647 h 121"/>
              <a:gd name="T10" fmla="*/ 2147483647 w 185"/>
              <a:gd name="T11" fmla="*/ 2147483647 h 121"/>
              <a:gd name="T12" fmla="*/ 2147483647 w 185"/>
              <a:gd name="T13" fmla="*/ 2147483647 h 121"/>
              <a:gd name="T14" fmla="*/ 2147483647 w 185"/>
              <a:gd name="T15" fmla="*/ 2147483647 h 121"/>
              <a:gd name="T16" fmla="*/ 2147483647 w 185"/>
              <a:gd name="T17" fmla="*/ 2147483647 h 121"/>
              <a:gd name="T18" fmla="*/ 2147483647 w 185"/>
              <a:gd name="T19" fmla="*/ 2147483647 h 121"/>
              <a:gd name="T20" fmla="*/ 2147483647 w 185"/>
              <a:gd name="T21" fmla="*/ 2147483647 h 121"/>
              <a:gd name="T22" fmla="*/ 2147483647 w 185"/>
              <a:gd name="T23" fmla="*/ 2147483647 h 121"/>
              <a:gd name="T24" fmla="*/ 2147483647 w 185"/>
              <a:gd name="T25" fmla="*/ 2147483647 h 121"/>
              <a:gd name="T26" fmla="*/ 2147483647 w 185"/>
              <a:gd name="T27" fmla="*/ 2147483647 h 121"/>
              <a:gd name="T28" fmla="*/ 2147483647 w 185"/>
              <a:gd name="T29" fmla="*/ 2147483647 h 121"/>
              <a:gd name="T30" fmla="*/ 2147483647 w 185"/>
              <a:gd name="T31" fmla="*/ 2147483647 h 121"/>
              <a:gd name="T32" fmla="*/ 2147483647 w 185"/>
              <a:gd name="T33" fmla="*/ 2147483647 h 121"/>
              <a:gd name="T34" fmla="*/ 2147483647 w 185"/>
              <a:gd name="T35" fmla="*/ 2147483647 h 121"/>
              <a:gd name="T36" fmla="*/ 2147483647 w 185"/>
              <a:gd name="T37" fmla="*/ 2147483647 h 121"/>
              <a:gd name="T38" fmla="*/ 2147483647 w 185"/>
              <a:gd name="T39" fmla="*/ 2147483647 h 121"/>
              <a:gd name="T40" fmla="*/ 2147483647 w 185"/>
              <a:gd name="T41" fmla="*/ 2147483647 h 121"/>
              <a:gd name="T42" fmla="*/ 2147483647 w 185"/>
              <a:gd name="T43" fmla="*/ 2147483647 h 121"/>
              <a:gd name="T44" fmla="*/ 2147483647 w 185"/>
              <a:gd name="T45" fmla="*/ 2147483647 h 121"/>
              <a:gd name="T46" fmla="*/ 2147483647 w 185"/>
              <a:gd name="T47" fmla="*/ 2147483647 h 121"/>
              <a:gd name="T48" fmla="*/ 2147483647 w 185"/>
              <a:gd name="T49" fmla="*/ 2147483647 h 121"/>
              <a:gd name="T50" fmla="*/ 2147483647 w 185"/>
              <a:gd name="T51" fmla="*/ 2147483647 h 121"/>
              <a:gd name="T52" fmla="*/ 2147483647 w 185"/>
              <a:gd name="T53" fmla="*/ 2147483647 h 121"/>
              <a:gd name="T54" fmla="*/ 2147483647 w 185"/>
              <a:gd name="T55" fmla="*/ 2147483647 h 121"/>
              <a:gd name="T56" fmla="*/ 2147483647 w 185"/>
              <a:gd name="T57" fmla="*/ 2147483647 h 121"/>
              <a:gd name="T58" fmla="*/ 2147483647 w 185"/>
              <a:gd name="T59" fmla="*/ 2147483647 h 121"/>
              <a:gd name="T60" fmla="*/ 2147483647 w 185"/>
              <a:gd name="T61" fmla="*/ 2147483647 h 121"/>
              <a:gd name="T62" fmla="*/ 2147483647 w 185"/>
              <a:gd name="T63" fmla="*/ 2147483647 h 121"/>
              <a:gd name="T64" fmla="*/ 0 w 185"/>
              <a:gd name="T65" fmla="*/ 2147483647 h 121"/>
              <a:gd name="T66" fmla="*/ 2147483647 w 185"/>
              <a:gd name="T67" fmla="*/ 2147483647 h 121"/>
              <a:gd name="T68" fmla="*/ 2147483647 w 185"/>
              <a:gd name="T69" fmla="*/ 2147483647 h 121"/>
              <a:gd name="T70" fmla="*/ 2147483647 w 185"/>
              <a:gd name="T71" fmla="*/ 2147483647 h 121"/>
              <a:gd name="T72" fmla="*/ 2147483647 w 185"/>
              <a:gd name="T73" fmla="*/ 2147483647 h 121"/>
              <a:gd name="T74" fmla="*/ 2147483647 w 185"/>
              <a:gd name="T75" fmla="*/ 2147483647 h 121"/>
              <a:gd name="T76" fmla="*/ 2147483647 w 185"/>
              <a:gd name="T77" fmla="*/ 2147483647 h 121"/>
              <a:gd name="T78" fmla="*/ 2147483647 w 185"/>
              <a:gd name="T79" fmla="*/ 2147483647 h 121"/>
              <a:gd name="T80" fmla="*/ 2147483647 w 185"/>
              <a:gd name="T81" fmla="*/ 2147483647 h 121"/>
              <a:gd name="T82" fmla="*/ 2147483647 w 185"/>
              <a:gd name="T83" fmla="*/ 2147483647 h 121"/>
              <a:gd name="T84" fmla="*/ 2147483647 w 185"/>
              <a:gd name="T85" fmla="*/ 2147483647 h 121"/>
              <a:gd name="T86" fmla="*/ 2147483647 w 185"/>
              <a:gd name="T87" fmla="*/ 2147483647 h 121"/>
              <a:gd name="T88" fmla="*/ 2147483647 w 185"/>
              <a:gd name="T89" fmla="*/ 2147483647 h 121"/>
              <a:gd name="T90" fmla="*/ 2147483647 w 185"/>
              <a:gd name="T91" fmla="*/ 0 h 121"/>
              <a:gd name="T92" fmla="*/ 2147483647 w 185"/>
              <a:gd name="T93" fmla="*/ 2147483647 h 121"/>
              <a:gd name="T94" fmla="*/ 2147483647 w 185"/>
              <a:gd name="T95" fmla="*/ 2147483647 h 121"/>
              <a:gd name="T96" fmla="*/ 2147483647 w 185"/>
              <a:gd name="T97" fmla="*/ 2147483647 h 121"/>
              <a:gd name="T98" fmla="*/ 2147483647 w 185"/>
              <a:gd name="T99" fmla="*/ 2147483647 h 121"/>
              <a:gd name="T100" fmla="*/ 2147483647 w 185"/>
              <a:gd name="T101" fmla="*/ 2147483647 h 12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85"/>
              <a:gd name="T154" fmla="*/ 0 h 121"/>
              <a:gd name="T155" fmla="*/ 185 w 185"/>
              <a:gd name="T156" fmla="*/ 121 h 12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85" h="121">
                <a:moveTo>
                  <a:pt x="151" y="7"/>
                </a:moveTo>
                <a:lnTo>
                  <a:pt x="150" y="11"/>
                </a:lnTo>
                <a:lnTo>
                  <a:pt x="150" y="15"/>
                </a:lnTo>
                <a:lnTo>
                  <a:pt x="150" y="19"/>
                </a:lnTo>
                <a:lnTo>
                  <a:pt x="151" y="22"/>
                </a:lnTo>
                <a:lnTo>
                  <a:pt x="154" y="29"/>
                </a:lnTo>
                <a:lnTo>
                  <a:pt x="159" y="34"/>
                </a:lnTo>
                <a:lnTo>
                  <a:pt x="173" y="45"/>
                </a:lnTo>
                <a:lnTo>
                  <a:pt x="185" y="55"/>
                </a:lnTo>
                <a:lnTo>
                  <a:pt x="178" y="60"/>
                </a:lnTo>
                <a:lnTo>
                  <a:pt x="170" y="66"/>
                </a:lnTo>
                <a:lnTo>
                  <a:pt x="163" y="72"/>
                </a:lnTo>
                <a:lnTo>
                  <a:pt x="156" y="78"/>
                </a:lnTo>
                <a:lnTo>
                  <a:pt x="144" y="91"/>
                </a:lnTo>
                <a:lnTo>
                  <a:pt x="130" y="103"/>
                </a:lnTo>
                <a:lnTo>
                  <a:pt x="124" y="109"/>
                </a:lnTo>
                <a:lnTo>
                  <a:pt x="118" y="114"/>
                </a:lnTo>
                <a:lnTo>
                  <a:pt x="111" y="117"/>
                </a:lnTo>
                <a:lnTo>
                  <a:pt x="104" y="120"/>
                </a:lnTo>
                <a:lnTo>
                  <a:pt x="95" y="121"/>
                </a:lnTo>
                <a:lnTo>
                  <a:pt x="87" y="121"/>
                </a:lnTo>
                <a:lnTo>
                  <a:pt x="79" y="120"/>
                </a:lnTo>
                <a:lnTo>
                  <a:pt x="69" y="116"/>
                </a:lnTo>
                <a:lnTo>
                  <a:pt x="55" y="109"/>
                </a:lnTo>
                <a:lnTo>
                  <a:pt x="44" y="102"/>
                </a:lnTo>
                <a:lnTo>
                  <a:pt x="33" y="96"/>
                </a:lnTo>
                <a:lnTo>
                  <a:pt x="24" y="89"/>
                </a:lnTo>
                <a:lnTo>
                  <a:pt x="17" y="82"/>
                </a:lnTo>
                <a:lnTo>
                  <a:pt x="11" y="76"/>
                </a:lnTo>
                <a:lnTo>
                  <a:pt x="6" y="70"/>
                </a:lnTo>
                <a:lnTo>
                  <a:pt x="3" y="64"/>
                </a:lnTo>
                <a:lnTo>
                  <a:pt x="1" y="58"/>
                </a:lnTo>
                <a:lnTo>
                  <a:pt x="0" y="52"/>
                </a:lnTo>
                <a:lnTo>
                  <a:pt x="1" y="47"/>
                </a:lnTo>
                <a:lnTo>
                  <a:pt x="2" y="42"/>
                </a:lnTo>
                <a:lnTo>
                  <a:pt x="4" y="36"/>
                </a:lnTo>
                <a:lnTo>
                  <a:pt x="7" y="31"/>
                </a:lnTo>
                <a:lnTo>
                  <a:pt x="11" y="27"/>
                </a:lnTo>
                <a:lnTo>
                  <a:pt x="16" y="22"/>
                </a:lnTo>
                <a:lnTo>
                  <a:pt x="21" y="19"/>
                </a:lnTo>
                <a:lnTo>
                  <a:pt x="27" y="15"/>
                </a:lnTo>
                <a:lnTo>
                  <a:pt x="35" y="12"/>
                </a:lnTo>
                <a:lnTo>
                  <a:pt x="42" y="9"/>
                </a:lnTo>
                <a:lnTo>
                  <a:pt x="58" y="5"/>
                </a:lnTo>
                <a:lnTo>
                  <a:pt x="76" y="2"/>
                </a:lnTo>
                <a:lnTo>
                  <a:pt x="94" y="0"/>
                </a:lnTo>
                <a:lnTo>
                  <a:pt x="114" y="1"/>
                </a:lnTo>
                <a:lnTo>
                  <a:pt x="123" y="2"/>
                </a:lnTo>
                <a:lnTo>
                  <a:pt x="132" y="3"/>
                </a:lnTo>
                <a:lnTo>
                  <a:pt x="143" y="5"/>
                </a:lnTo>
                <a:lnTo>
                  <a:pt x="151" y="7"/>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336" name="Freeform 72"/>
          <p:cNvSpPr>
            <a:spLocks/>
          </p:cNvSpPr>
          <p:nvPr/>
        </p:nvSpPr>
        <p:spPr bwMode="auto">
          <a:xfrm>
            <a:off x="6708775" y="4899025"/>
            <a:ext cx="1133475" cy="1470025"/>
          </a:xfrm>
          <a:custGeom>
            <a:avLst/>
            <a:gdLst>
              <a:gd name="T0" fmla="*/ 2147483647 w 4286"/>
              <a:gd name="T1" fmla="*/ 2147483647 h 6478"/>
              <a:gd name="T2" fmla="*/ 2147483647 w 4286"/>
              <a:gd name="T3" fmla="*/ 2147483647 h 6478"/>
              <a:gd name="T4" fmla="*/ 2147483647 w 4286"/>
              <a:gd name="T5" fmla="*/ 2147483647 h 6478"/>
              <a:gd name="T6" fmla="*/ 2147483647 w 4286"/>
              <a:gd name="T7" fmla="*/ 2147483647 h 6478"/>
              <a:gd name="T8" fmla="*/ 2147483647 w 4286"/>
              <a:gd name="T9" fmla="*/ 2147483647 h 6478"/>
              <a:gd name="T10" fmla="*/ 2147483647 w 4286"/>
              <a:gd name="T11" fmla="*/ 2147483647 h 6478"/>
              <a:gd name="T12" fmla="*/ 2147483647 w 4286"/>
              <a:gd name="T13" fmla="*/ 2147483647 h 6478"/>
              <a:gd name="T14" fmla="*/ 2147483647 w 4286"/>
              <a:gd name="T15" fmla="*/ 2147483647 h 6478"/>
              <a:gd name="T16" fmla="*/ 2147483647 w 4286"/>
              <a:gd name="T17" fmla="*/ 2147483647 h 6478"/>
              <a:gd name="T18" fmla="*/ 2147483647 w 4286"/>
              <a:gd name="T19" fmla="*/ 2147483647 h 6478"/>
              <a:gd name="T20" fmla="*/ 2147483647 w 4286"/>
              <a:gd name="T21" fmla="*/ 2147483647 h 6478"/>
              <a:gd name="T22" fmla="*/ 2147483647 w 4286"/>
              <a:gd name="T23" fmla="*/ 2147483647 h 6478"/>
              <a:gd name="T24" fmla="*/ 2147483647 w 4286"/>
              <a:gd name="T25" fmla="*/ 2147483647 h 6478"/>
              <a:gd name="T26" fmla="*/ 2147483647 w 4286"/>
              <a:gd name="T27" fmla="*/ 2147483647 h 6478"/>
              <a:gd name="T28" fmla="*/ 2147483647 w 4286"/>
              <a:gd name="T29" fmla="*/ 2147483647 h 6478"/>
              <a:gd name="T30" fmla="*/ 2147483647 w 4286"/>
              <a:gd name="T31" fmla="*/ 2147483647 h 6478"/>
              <a:gd name="T32" fmla="*/ 2147483647 w 4286"/>
              <a:gd name="T33" fmla="*/ 2147483647 h 6478"/>
              <a:gd name="T34" fmla="*/ 2147483647 w 4286"/>
              <a:gd name="T35" fmla="*/ 2147483647 h 6478"/>
              <a:gd name="T36" fmla="*/ 2147483647 w 4286"/>
              <a:gd name="T37" fmla="*/ 2147483647 h 6478"/>
              <a:gd name="T38" fmla="*/ 2147483647 w 4286"/>
              <a:gd name="T39" fmla="*/ 2147483647 h 6478"/>
              <a:gd name="T40" fmla="*/ 2147483647 w 4286"/>
              <a:gd name="T41" fmla="*/ 2147483647 h 6478"/>
              <a:gd name="T42" fmla="*/ 2147483647 w 4286"/>
              <a:gd name="T43" fmla="*/ 2147483647 h 6478"/>
              <a:gd name="T44" fmla="*/ 2147483647 w 4286"/>
              <a:gd name="T45" fmla="*/ 2147483647 h 6478"/>
              <a:gd name="T46" fmla="*/ 2147483647 w 4286"/>
              <a:gd name="T47" fmla="*/ 2147483647 h 6478"/>
              <a:gd name="T48" fmla="*/ 2147483647 w 4286"/>
              <a:gd name="T49" fmla="*/ 2147483647 h 6478"/>
              <a:gd name="T50" fmla="*/ 2147483647 w 4286"/>
              <a:gd name="T51" fmla="*/ 2147483647 h 6478"/>
              <a:gd name="T52" fmla="*/ 2147483647 w 4286"/>
              <a:gd name="T53" fmla="*/ 2147483647 h 6478"/>
              <a:gd name="T54" fmla="*/ 2147483647 w 4286"/>
              <a:gd name="T55" fmla="*/ 2147483647 h 6478"/>
              <a:gd name="T56" fmla="*/ 2147483647 w 4286"/>
              <a:gd name="T57" fmla="*/ 2147483647 h 6478"/>
              <a:gd name="T58" fmla="*/ 2147483647 w 4286"/>
              <a:gd name="T59" fmla="*/ 2147483647 h 6478"/>
              <a:gd name="T60" fmla="*/ 2147483647 w 4286"/>
              <a:gd name="T61" fmla="*/ 2147483647 h 6478"/>
              <a:gd name="T62" fmla="*/ 2147483647 w 4286"/>
              <a:gd name="T63" fmla="*/ 2147483647 h 6478"/>
              <a:gd name="T64" fmla="*/ 2147483647 w 4286"/>
              <a:gd name="T65" fmla="*/ 2147483647 h 6478"/>
              <a:gd name="T66" fmla="*/ 2147483647 w 4286"/>
              <a:gd name="T67" fmla="*/ 2147483647 h 6478"/>
              <a:gd name="T68" fmla="*/ 2147483647 w 4286"/>
              <a:gd name="T69" fmla="*/ 2147483647 h 6478"/>
              <a:gd name="T70" fmla="*/ 2147483647 w 4286"/>
              <a:gd name="T71" fmla="*/ 2147483647 h 6478"/>
              <a:gd name="T72" fmla="*/ 2147483647 w 4286"/>
              <a:gd name="T73" fmla="*/ 2147483647 h 6478"/>
              <a:gd name="T74" fmla="*/ 2147483647 w 4286"/>
              <a:gd name="T75" fmla="*/ 2147483647 h 6478"/>
              <a:gd name="T76" fmla="*/ 2147483647 w 4286"/>
              <a:gd name="T77" fmla="*/ 2147483647 h 6478"/>
              <a:gd name="T78" fmla="*/ 2147483647 w 4286"/>
              <a:gd name="T79" fmla="*/ 2147483647 h 6478"/>
              <a:gd name="T80" fmla="*/ 2147483647 w 4286"/>
              <a:gd name="T81" fmla="*/ 2147483647 h 6478"/>
              <a:gd name="T82" fmla="*/ 2147483647 w 4286"/>
              <a:gd name="T83" fmla="*/ 2147483647 h 6478"/>
              <a:gd name="T84" fmla="*/ 2147483647 w 4286"/>
              <a:gd name="T85" fmla="*/ 2147483647 h 6478"/>
              <a:gd name="T86" fmla="*/ 2147483647 w 4286"/>
              <a:gd name="T87" fmla="*/ 2147483647 h 6478"/>
              <a:gd name="T88" fmla="*/ 2147483647 w 4286"/>
              <a:gd name="T89" fmla="*/ 2147483647 h 6478"/>
              <a:gd name="T90" fmla="*/ 2147483647 w 4286"/>
              <a:gd name="T91" fmla="*/ 2147483647 h 6478"/>
              <a:gd name="T92" fmla="*/ 2147483647 w 4286"/>
              <a:gd name="T93" fmla="*/ 2147483647 h 6478"/>
              <a:gd name="T94" fmla="*/ 2147483647 w 4286"/>
              <a:gd name="T95" fmla="*/ 2147483647 h 6478"/>
              <a:gd name="T96" fmla="*/ 2147483647 w 4286"/>
              <a:gd name="T97" fmla="*/ 2147483647 h 6478"/>
              <a:gd name="T98" fmla="*/ 2147483647 w 4286"/>
              <a:gd name="T99" fmla="*/ 2147483647 h 6478"/>
              <a:gd name="T100" fmla="*/ 2147483647 w 4286"/>
              <a:gd name="T101" fmla="*/ 2147483647 h 6478"/>
              <a:gd name="T102" fmla="*/ 2147483647 w 4286"/>
              <a:gd name="T103" fmla="*/ 2147483647 h 6478"/>
              <a:gd name="T104" fmla="*/ 2147483647 w 4286"/>
              <a:gd name="T105" fmla="*/ 2147483647 h 6478"/>
              <a:gd name="T106" fmla="*/ 2147483647 w 4286"/>
              <a:gd name="T107" fmla="*/ 2147483647 h 6478"/>
              <a:gd name="T108" fmla="*/ 2147483647 w 4286"/>
              <a:gd name="T109" fmla="*/ 2147483647 h 6478"/>
              <a:gd name="T110" fmla="*/ 2147483647 w 4286"/>
              <a:gd name="T111" fmla="*/ 2147483647 h 6478"/>
              <a:gd name="T112" fmla="*/ 2147483647 w 4286"/>
              <a:gd name="T113" fmla="*/ 2147483647 h 6478"/>
              <a:gd name="T114" fmla="*/ 2147483647 w 4286"/>
              <a:gd name="T115" fmla="*/ 0 h 6478"/>
              <a:gd name="T116" fmla="*/ 2147483647 w 4286"/>
              <a:gd name="T117" fmla="*/ 2147483647 h 647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286"/>
              <a:gd name="T178" fmla="*/ 0 h 6478"/>
              <a:gd name="T179" fmla="*/ 4286 w 4286"/>
              <a:gd name="T180" fmla="*/ 6478 h 647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286" h="6478">
                <a:moveTo>
                  <a:pt x="2014" y="14"/>
                </a:moveTo>
                <a:lnTo>
                  <a:pt x="2005" y="25"/>
                </a:lnTo>
                <a:lnTo>
                  <a:pt x="1996" y="36"/>
                </a:lnTo>
                <a:lnTo>
                  <a:pt x="1989" y="48"/>
                </a:lnTo>
                <a:lnTo>
                  <a:pt x="1983" y="59"/>
                </a:lnTo>
                <a:lnTo>
                  <a:pt x="1979" y="70"/>
                </a:lnTo>
                <a:lnTo>
                  <a:pt x="1977" y="81"/>
                </a:lnTo>
                <a:lnTo>
                  <a:pt x="1975" y="92"/>
                </a:lnTo>
                <a:lnTo>
                  <a:pt x="1974" y="103"/>
                </a:lnTo>
                <a:lnTo>
                  <a:pt x="1974" y="114"/>
                </a:lnTo>
                <a:lnTo>
                  <a:pt x="1974" y="125"/>
                </a:lnTo>
                <a:lnTo>
                  <a:pt x="1976" y="136"/>
                </a:lnTo>
                <a:lnTo>
                  <a:pt x="1978" y="147"/>
                </a:lnTo>
                <a:lnTo>
                  <a:pt x="1982" y="169"/>
                </a:lnTo>
                <a:lnTo>
                  <a:pt x="1987" y="192"/>
                </a:lnTo>
                <a:lnTo>
                  <a:pt x="1993" y="213"/>
                </a:lnTo>
                <a:lnTo>
                  <a:pt x="1997" y="235"/>
                </a:lnTo>
                <a:lnTo>
                  <a:pt x="1999" y="246"/>
                </a:lnTo>
                <a:lnTo>
                  <a:pt x="1999" y="257"/>
                </a:lnTo>
                <a:lnTo>
                  <a:pt x="1999" y="268"/>
                </a:lnTo>
                <a:lnTo>
                  <a:pt x="1998" y="278"/>
                </a:lnTo>
                <a:lnTo>
                  <a:pt x="1997" y="289"/>
                </a:lnTo>
                <a:lnTo>
                  <a:pt x="1994" y="301"/>
                </a:lnTo>
                <a:lnTo>
                  <a:pt x="1989" y="312"/>
                </a:lnTo>
                <a:lnTo>
                  <a:pt x="1983" y="322"/>
                </a:lnTo>
                <a:lnTo>
                  <a:pt x="1977" y="333"/>
                </a:lnTo>
                <a:lnTo>
                  <a:pt x="1969" y="344"/>
                </a:lnTo>
                <a:lnTo>
                  <a:pt x="1959" y="354"/>
                </a:lnTo>
                <a:lnTo>
                  <a:pt x="1946" y="365"/>
                </a:lnTo>
                <a:lnTo>
                  <a:pt x="2006" y="511"/>
                </a:lnTo>
                <a:lnTo>
                  <a:pt x="2068" y="656"/>
                </a:lnTo>
                <a:lnTo>
                  <a:pt x="2130" y="801"/>
                </a:lnTo>
                <a:lnTo>
                  <a:pt x="2195" y="946"/>
                </a:lnTo>
                <a:lnTo>
                  <a:pt x="2261" y="1089"/>
                </a:lnTo>
                <a:lnTo>
                  <a:pt x="2329" y="1232"/>
                </a:lnTo>
                <a:lnTo>
                  <a:pt x="2398" y="1373"/>
                </a:lnTo>
                <a:lnTo>
                  <a:pt x="2469" y="1515"/>
                </a:lnTo>
                <a:lnTo>
                  <a:pt x="2542" y="1655"/>
                </a:lnTo>
                <a:lnTo>
                  <a:pt x="2616" y="1795"/>
                </a:lnTo>
                <a:lnTo>
                  <a:pt x="2691" y="1934"/>
                </a:lnTo>
                <a:lnTo>
                  <a:pt x="2770" y="2074"/>
                </a:lnTo>
                <a:lnTo>
                  <a:pt x="2848" y="2212"/>
                </a:lnTo>
                <a:lnTo>
                  <a:pt x="2928" y="2349"/>
                </a:lnTo>
                <a:lnTo>
                  <a:pt x="3010" y="2486"/>
                </a:lnTo>
                <a:lnTo>
                  <a:pt x="3094" y="2622"/>
                </a:lnTo>
                <a:lnTo>
                  <a:pt x="3135" y="2716"/>
                </a:lnTo>
                <a:lnTo>
                  <a:pt x="3175" y="2810"/>
                </a:lnTo>
                <a:lnTo>
                  <a:pt x="3215" y="2904"/>
                </a:lnTo>
                <a:lnTo>
                  <a:pt x="3253" y="2999"/>
                </a:lnTo>
                <a:lnTo>
                  <a:pt x="3292" y="3094"/>
                </a:lnTo>
                <a:lnTo>
                  <a:pt x="3330" y="3189"/>
                </a:lnTo>
                <a:lnTo>
                  <a:pt x="3367" y="3284"/>
                </a:lnTo>
                <a:lnTo>
                  <a:pt x="3404" y="3380"/>
                </a:lnTo>
                <a:lnTo>
                  <a:pt x="3440" y="3476"/>
                </a:lnTo>
                <a:lnTo>
                  <a:pt x="3475" y="3571"/>
                </a:lnTo>
                <a:lnTo>
                  <a:pt x="3510" y="3667"/>
                </a:lnTo>
                <a:lnTo>
                  <a:pt x="3545" y="3764"/>
                </a:lnTo>
                <a:lnTo>
                  <a:pt x="3612" y="3957"/>
                </a:lnTo>
                <a:lnTo>
                  <a:pt x="3677" y="4150"/>
                </a:lnTo>
                <a:lnTo>
                  <a:pt x="3741" y="4345"/>
                </a:lnTo>
                <a:lnTo>
                  <a:pt x="3804" y="4540"/>
                </a:lnTo>
                <a:lnTo>
                  <a:pt x="3866" y="4736"/>
                </a:lnTo>
                <a:lnTo>
                  <a:pt x="3927" y="4931"/>
                </a:lnTo>
                <a:lnTo>
                  <a:pt x="3985" y="5128"/>
                </a:lnTo>
                <a:lnTo>
                  <a:pt x="4044" y="5324"/>
                </a:lnTo>
                <a:lnTo>
                  <a:pt x="4101" y="5521"/>
                </a:lnTo>
                <a:lnTo>
                  <a:pt x="4159" y="5719"/>
                </a:lnTo>
                <a:lnTo>
                  <a:pt x="4162" y="5726"/>
                </a:lnTo>
                <a:lnTo>
                  <a:pt x="4165" y="5732"/>
                </a:lnTo>
                <a:lnTo>
                  <a:pt x="4168" y="5738"/>
                </a:lnTo>
                <a:lnTo>
                  <a:pt x="4173" y="5744"/>
                </a:lnTo>
                <a:lnTo>
                  <a:pt x="4177" y="5748"/>
                </a:lnTo>
                <a:lnTo>
                  <a:pt x="4181" y="5753"/>
                </a:lnTo>
                <a:lnTo>
                  <a:pt x="4186" y="5756"/>
                </a:lnTo>
                <a:lnTo>
                  <a:pt x="4191" y="5760"/>
                </a:lnTo>
                <a:lnTo>
                  <a:pt x="4201" y="5766"/>
                </a:lnTo>
                <a:lnTo>
                  <a:pt x="4213" y="5771"/>
                </a:lnTo>
                <a:lnTo>
                  <a:pt x="4224" y="5775"/>
                </a:lnTo>
                <a:lnTo>
                  <a:pt x="4235" y="5779"/>
                </a:lnTo>
                <a:lnTo>
                  <a:pt x="4246" y="5784"/>
                </a:lnTo>
                <a:lnTo>
                  <a:pt x="4256" y="5789"/>
                </a:lnTo>
                <a:lnTo>
                  <a:pt x="4265" y="5794"/>
                </a:lnTo>
                <a:lnTo>
                  <a:pt x="4273" y="5801"/>
                </a:lnTo>
                <a:lnTo>
                  <a:pt x="4276" y="5806"/>
                </a:lnTo>
                <a:lnTo>
                  <a:pt x="4280" y="5810"/>
                </a:lnTo>
                <a:lnTo>
                  <a:pt x="4282" y="5815"/>
                </a:lnTo>
                <a:lnTo>
                  <a:pt x="4284" y="5821"/>
                </a:lnTo>
                <a:lnTo>
                  <a:pt x="4285" y="5827"/>
                </a:lnTo>
                <a:lnTo>
                  <a:pt x="4286" y="5834"/>
                </a:lnTo>
                <a:lnTo>
                  <a:pt x="4286" y="5842"/>
                </a:lnTo>
                <a:lnTo>
                  <a:pt x="4285" y="5851"/>
                </a:lnTo>
                <a:lnTo>
                  <a:pt x="4256" y="5897"/>
                </a:lnTo>
                <a:lnTo>
                  <a:pt x="4226" y="5940"/>
                </a:lnTo>
                <a:lnTo>
                  <a:pt x="4194" y="5983"/>
                </a:lnTo>
                <a:lnTo>
                  <a:pt x="4161" y="6023"/>
                </a:lnTo>
                <a:lnTo>
                  <a:pt x="4127" y="6062"/>
                </a:lnTo>
                <a:lnTo>
                  <a:pt x="4092" y="6099"/>
                </a:lnTo>
                <a:lnTo>
                  <a:pt x="4055" y="6134"/>
                </a:lnTo>
                <a:lnTo>
                  <a:pt x="4017" y="6167"/>
                </a:lnTo>
                <a:lnTo>
                  <a:pt x="3978" y="6198"/>
                </a:lnTo>
                <a:lnTo>
                  <a:pt x="3938" y="6228"/>
                </a:lnTo>
                <a:lnTo>
                  <a:pt x="3897" y="6256"/>
                </a:lnTo>
                <a:lnTo>
                  <a:pt x="3855" y="6282"/>
                </a:lnTo>
                <a:lnTo>
                  <a:pt x="3812" y="6307"/>
                </a:lnTo>
                <a:lnTo>
                  <a:pt x="3768" y="6329"/>
                </a:lnTo>
                <a:lnTo>
                  <a:pt x="3723" y="6351"/>
                </a:lnTo>
                <a:lnTo>
                  <a:pt x="3677" y="6371"/>
                </a:lnTo>
                <a:lnTo>
                  <a:pt x="3631" y="6388"/>
                </a:lnTo>
                <a:lnTo>
                  <a:pt x="3584" y="6404"/>
                </a:lnTo>
                <a:lnTo>
                  <a:pt x="3535" y="6419"/>
                </a:lnTo>
                <a:lnTo>
                  <a:pt x="3487" y="6432"/>
                </a:lnTo>
                <a:lnTo>
                  <a:pt x="3438" y="6443"/>
                </a:lnTo>
                <a:lnTo>
                  <a:pt x="3388" y="6452"/>
                </a:lnTo>
                <a:lnTo>
                  <a:pt x="3338" y="6460"/>
                </a:lnTo>
                <a:lnTo>
                  <a:pt x="3287" y="6467"/>
                </a:lnTo>
                <a:lnTo>
                  <a:pt x="3236" y="6472"/>
                </a:lnTo>
                <a:lnTo>
                  <a:pt x="3183" y="6476"/>
                </a:lnTo>
                <a:lnTo>
                  <a:pt x="3132" y="6478"/>
                </a:lnTo>
                <a:lnTo>
                  <a:pt x="3079" y="6478"/>
                </a:lnTo>
                <a:lnTo>
                  <a:pt x="3026" y="6476"/>
                </a:lnTo>
                <a:lnTo>
                  <a:pt x="2973" y="6474"/>
                </a:lnTo>
                <a:lnTo>
                  <a:pt x="2920" y="6468"/>
                </a:lnTo>
                <a:lnTo>
                  <a:pt x="2866" y="6462"/>
                </a:lnTo>
                <a:lnTo>
                  <a:pt x="2860" y="6406"/>
                </a:lnTo>
                <a:lnTo>
                  <a:pt x="2854" y="6350"/>
                </a:lnTo>
                <a:lnTo>
                  <a:pt x="2849" y="6292"/>
                </a:lnTo>
                <a:lnTo>
                  <a:pt x="2843" y="6235"/>
                </a:lnTo>
                <a:lnTo>
                  <a:pt x="2838" y="6177"/>
                </a:lnTo>
                <a:lnTo>
                  <a:pt x="2831" y="6119"/>
                </a:lnTo>
                <a:lnTo>
                  <a:pt x="2826" y="6061"/>
                </a:lnTo>
                <a:lnTo>
                  <a:pt x="2820" y="6004"/>
                </a:lnTo>
                <a:lnTo>
                  <a:pt x="2814" y="5946"/>
                </a:lnTo>
                <a:lnTo>
                  <a:pt x="2807" y="5889"/>
                </a:lnTo>
                <a:lnTo>
                  <a:pt x="2799" y="5832"/>
                </a:lnTo>
                <a:lnTo>
                  <a:pt x="2792" y="5777"/>
                </a:lnTo>
                <a:lnTo>
                  <a:pt x="2784" y="5722"/>
                </a:lnTo>
                <a:lnTo>
                  <a:pt x="2775" y="5667"/>
                </a:lnTo>
                <a:lnTo>
                  <a:pt x="2766" y="5614"/>
                </a:lnTo>
                <a:lnTo>
                  <a:pt x="2755" y="5562"/>
                </a:lnTo>
                <a:lnTo>
                  <a:pt x="2744" y="5543"/>
                </a:lnTo>
                <a:lnTo>
                  <a:pt x="2734" y="5523"/>
                </a:lnTo>
                <a:lnTo>
                  <a:pt x="2724" y="5502"/>
                </a:lnTo>
                <a:lnTo>
                  <a:pt x="2716" y="5481"/>
                </a:lnTo>
                <a:lnTo>
                  <a:pt x="2708" y="5458"/>
                </a:lnTo>
                <a:lnTo>
                  <a:pt x="2702" y="5436"/>
                </a:lnTo>
                <a:lnTo>
                  <a:pt x="2694" y="5413"/>
                </a:lnTo>
                <a:lnTo>
                  <a:pt x="2688" y="5390"/>
                </a:lnTo>
                <a:lnTo>
                  <a:pt x="2677" y="5343"/>
                </a:lnTo>
                <a:lnTo>
                  <a:pt x="2667" y="5294"/>
                </a:lnTo>
                <a:lnTo>
                  <a:pt x="2655" y="5245"/>
                </a:lnTo>
                <a:lnTo>
                  <a:pt x="2644" y="5196"/>
                </a:lnTo>
                <a:lnTo>
                  <a:pt x="2621" y="5080"/>
                </a:lnTo>
                <a:lnTo>
                  <a:pt x="2600" y="4966"/>
                </a:lnTo>
                <a:lnTo>
                  <a:pt x="2578" y="4852"/>
                </a:lnTo>
                <a:lnTo>
                  <a:pt x="2557" y="4740"/>
                </a:lnTo>
                <a:lnTo>
                  <a:pt x="2535" y="4628"/>
                </a:lnTo>
                <a:lnTo>
                  <a:pt x="2513" y="4518"/>
                </a:lnTo>
                <a:lnTo>
                  <a:pt x="2491" y="4408"/>
                </a:lnTo>
                <a:lnTo>
                  <a:pt x="2468" y="4298"/>
                </a:lnTo>
                <a:lnTo>
                  <a:pt x="2443" y="4189"/>
                </a:lnTo>
                <a:lnTo>
                  <a:pt x="2418" y="4080"/>
                </a:lnTo>
                <a:lnTo>
                  <a:pt x="2390" y="3971"/>
                </a:lnTo>
                <a:lnTo>
                  <a:pt x="2361" y="3861"/>
                </a:lnTo>
                <a:lnTo>
                  <a:pt x="2330" y="3750"/>
                </a:lnTo>
                <a:lnTo>
                  <a:pt x="2297" y="3639"/>
                </a:lnTo>
                <a:lnTo>
                  <a:pt x="2280" y="3584"/>
                </a:lnTo>
                <a:lnTo>
                  <a:pt x="2261" y="3527"/>
                </a:lnTo>
                <a:lnTo>
                  <a:pt x="2243" y="3471"/>
                </a:lnTo>
                <a:lnTo>
                  <a:pt x="2223" y="3414"/>
                </a:lnTo>
                <a:lnTo>
                  <a:pt x="2211" y="3391"/>
                </a:lnTo>
                <a:lnTo>
                  <a:pt x="2198" y="3370"/>
                </a:lnTo>
                <a:lnTo>
                  <a:pt x="2193" y="3359"/>
                </a:lnTo>
                <a:lnTo>
                  <a:pt x="2190" y="3347"/>
                </a:lnTo>
                <a:lnTo>
                  <a:pt x="2189" y="3341"/>
                </a:lnTo>
                <a:lnTo>
                  <a:pt x="2188" y="3334"/>
                </a:lnTo>
                <a:lnTo>
                  <a:pt x="2188" y="3327"/>
                </a:lnTo>
                <a:lnTo>
                  <a:pt x="2189" y="3319"/>
                </a:lnTo>
                <a:lnTo>
                  <a:pt x="2199" y="3343"/>
                </a:lnTo>
                <a:lnTo>
                  <a:pt x="2212" y="3367"/>
                </a:lnTo>
                <a:lnTo>
                  <a:pt x="2224" y="3391"/>
                </a:lnTo>
                <a:lnTo>
                  <a:pt x="2236" y="3415"/>
                </a:lnTo>
                <a:lnTo>
                  <a:pt x="2250" y="3439"/>
                </a:lnTo>
                <a:lnTo>
                  <a:pt x="2264" y="3463"/>
                </a:lnTo>
                <a:lnTo>
                  <a:pt x="2280" y="3486"/>
                </a:lnTo>
                <a:lnTo>
                  <a:pt x="2296" y="3508"/>
                </a:lnTo>
                <a:lnTo>
                  <a:pt x="2313" y="3530"/>
                </a:lnTo>
                <a:lnTo>
                  <a:pt x="2331" y="3550"/>
                </a:lnTo>
                <a:lnTo>
                  <a:pt x="2350" y="3570"/>
                </a:lnTo>
                <a:lnTo>
                  <a:pt x="2370" y="3589"/>
                </a:lnTo>
                <a:lnTo>
                  <a:pt x="2392" y="3607"/>
                </a:lnTo>
                <a:lnTo>
                  <a:pt x="2415" y="3623"/>
                </a:lnTo>
                <a:lnTo>
                  <a:pt x="2427" y="3631"/>
                </a:lnTo>
                <a:lnTo>
                  <a:pt x="2439" y="3638"/>
                </a:lnTo>
                <a:lnTo>
                  <a:pt x="2452" y="3644"/>
                </a:lnTo>
                <a:lnTo>
                  <a:pt x="2465" y="3651"/>
                </a:lnTo>
                <a:lnTo>
                  <a:pt x="2485" y="3637"/>
                </a:lnTo>
                <a:lnTo>
                  <a:pt x="2473" y="3627"/>
                </a:lnTo>
                <a:lnTo>
                  <a:pt x="2463" y="3618"/>
                </a:lnTo>
                <a:lnTo>
                  <a:pt x="2453" y="3608"/>
                </a:lnTo>
                <a:lnTo>
                  <a:pt x="2443" y="3598"/>
                </a:lnTo>
                <a:lnTo>
                  <a:pt x="2426" y="3578"/>
                </a:lnTo>
                <a:lnTo>
                  <a:pt x="2410" y="3556"/>
                </a:lnTo>
                <a:lnTo>
                  <a:pt x="2396" y="3534"/>
                </a:lnTo>
                <a:lnTo>
                  <a:pt x="2383" y="3512"/>
                </a:lnTo>
                <a:lnTo>
                  <a:pt x="2370" y="3490"/>
                </a:lnTo>
                <a:lnTo>
                  <a:pt x="2359" y="3467"/>
                </a:lnTo>
                <a:lnTo>
                  <a:pt x="2338" y="3420"/>
                </a:lnTo>
                <a:lnTo>
                  <a:pt x="2318" y="3375"/>
                </a:lnTo>
                <a:lnTo>
                  <a:pt x="2307" y="3352"/>
                </a:lnTo>
                <a:lnTo>
                  <a:pt x="2296" y="3330"/>
                </a:lnTo>
                <a:lnTo>
                  <a:pt x="2284" y="3307"/>
                </a:lnTo>
                <a:lnTo>
                  <a:pt x="2271" y="3286"/>
                </a:lnTo>
                <a:lnTo>
                  <a:pt x="2284" y="3287"/>
                </a:lnTo>
                <a:lnTo>
                  <a:pt x="2296" y="3290"/>
                </a:lnTo>
                <a:lnTo>
                  <a:pt x="2310" y="3293"/>
                </a:lnTo>
                <a:lnTo>
                  <a:pt x="2322" y="3297"/>
                </a:lnTo>
                <a:lnTo>
                  <a:pt x="2350" y="3307"/>
                </a:lnTo>
                <a:lnTo>
                  <a:pt x="2377" y="3318"/>
                </a:lnTo>
                <a:lnTo>
                  <a:pt x="2436" y="3345"/>
                </a:lnTo>
                <a:lnTo>
                  <a:pt x="2497" y="3371"/>
                </a:lnTo>
                <a:lnTo>
                  <a:pt x="2528" y="3384"/>
                </a:lnTo>
                <a:lnTo>
                  <a:pt x="2559" y="3394"/>
                </a:lnTo>
                <a:lnTo>
                  <a:pt x="2574" y="3399"/>
                </a:lnTo>
                <a:lnTo>
                  <a:pt x="2589" y="3403"/>
                </a:lnTo>
                <a:lnTo>
                  <a:pt x="2605" y="3407"/>
                </a:lnTo>
                <a:lnTo>
                  <a:pt x="2620" y="3410"/>
                </a:lnTo>
                <a:lnTo>
                  <a:pt x="2636" y="3412"/>
                </a:lnTo>
                <a:lnTo>
                  <a:pt x="2651" y="3413"/>
                </a:lnTo>
                <a:lnTo>
                  <a:pt x="2667" y="3413"/>
                </a:lnTo>
                <a:lnTo>
                  <a:pt x="2681" y="3413"/>
                </a:lnTo>
                <a:lnTo>
                  <a:pt x="2697" y="3411"/>
                </a:lnTo>
                <a:lnTo>
                  <a:pt x="2711" y="3408"/>
                </a:lnTo>
                <a:lnTo>
                  <a:pt x="2726" y="3405"/>
                </a:lnTo>
                <a:lnTo>
                  <a:pt x="2741" y="3399"/>
                </a:lnTo>
                <a:lnTo>
                  <a:pt x="2671" y="3372"/>
                </a:lnTo>
                <a:lnTo>
                  <a:pt x="2603" y="3342"/>
                </a:lnTo>
                <a:lnTo>
                  <a:pt x="2537" y="3308"/>
                </a:lnTo>
                <a:lnTo>
                  <a:pt x="2473" y="3275"/>
                </a:lnTo>
                <a:lnTo>
                  <a:pt x="2410" y="3239"/>
                </a:lnTo>
                <a:lnTo>
                  <a:pt x="2350" y="3201"/>
                </a:lnTo>
                <a:lnTo>
                  <a:pt x="2290" y="3161"/>
                </a:lnTo>
                <a:lnTo>
                  <a:pt x="2232" y="3120"/>
                </a:lnTo>
                <a:lnTo>
                  <a:pt x="2176" y="3078"/>
                </a:lnTo>
                <a:lnTo>
                  <a:pt x="2120" y="3033"/>
                </a:lnTo>
                <a:lnTo>
                  <a:pt x="2066" y="2988"/>
                </a:lnTo>
                <a:lnTo>
                  <a:pt x="2012" y="2940"/>
                </a:lnTo>
                <a:lnTo>
                  <a:pt x="1961" y="2892"/>
                </a:lnTo>
                <a:lnTo>
                  <a:pt x="1909" y="2843"/>
                </a:lnTo>
                <a:lnTo>
                  <a:pt x="1859" y="2792"/>
                </a:lnTo>
                <a:lnTo>
                  <a:pt x="1808" y="2741"/>
                </a:lnTo>
                <a:lnTo>
                  <a:pt x="1760" y="2688"/>
                </a:lnTo>
                <a:lnTo>
                  <a:pt x="1710" y="2636"/>
                </a:lnTo>
                <a:lnTo>
                  <a:pt x="1662" y="2582"/>
                </a:lnTo>
                <a:lnTo>
                  <a:pt x="1615" y="2527"/>
                </a:lnTo>
                <a:lnTo>
                  <a:pt x="1520" y="2415"/>
                </a:lnTo>
                <a:lnTo>
                  <a:pt x="1425" y="2302"/>
                </a:lnTo>
                <a:lnTo>
                  <a:pt x="1331" y="2188"/>
                </a:lnTo>
                <a:lnTo>
                  <a:pt x="1234" y="2074"/>
                </a:lnTo>
                <a:lnTo>
                  <a:pt x="1186" y="2016"/>
                </a:lnTo>
                <a:lnTo>
                  <a:pt x="1136" y="1959"/>
                </a:lnTo>
                <a:lnTo>
                  <a:pt x="1087" y="1901"/>
                </a:lnTo>
                <a:lnTo>
                  <a:pt x="1036" y="1845"/>
                </a:lnTo>
                <a:lnTo>
                  <a:pt x="957" y="1757"/>
                </a:lnTo>
                <a:lnTo>
                  <a:pt x="880" y="1669"/>
                </a:lnTo>
                <a:lnTo>
                  <a:pt x="802" y="1581"/>
                </a:lnTo>
                <a:lnTo>
                  <a:pt x="727" y="1490"/>
                </a:lnTo>
                <a:lnTo>
                  <a:pt x="688" y="1445"/>
                </a:lnTo>
                <a:lnTo>
                  <a:pt x="651" y="1399"/>
                </a:lnTo>
                <a:lnTo>
                  <a:pt x="614" y="1353"/>
                </a:lnTo>
                <a:lnTo>
                  <a:pt x="578" y="1306"/>
                </a:lnTo>
                <a:lnTo>
                  <a:pt x="542" y="1260"/>
                </a:lnTo>
                <a:lnTo>
                  <a:pt x="507" y="1213"/>
                </a:lnTo>
                <a:lnTo>
                  <a:pt x="472" y="1165"/>
                </a:lnTo>
                <a:lnTo>
                  <a:pt x="438" y="1118"/>
                </a:lnTo>
                <a:lnTo>
                  <a:pt x="404" y="1071"/>
                </a:lnTo>
                <a:lnTo>
                  <a:pt x="372" y="1022"/>
                </a:lnTo>
                <a:lnTo>
                  <a:pt x="340" y="974"/>
                </a:lnTo>
                <a:lnTo>
                  <a:pt x="309" y="925"/>
                </a:lnTo>
                <a:lnTo>
                  <a:pt x="278" y="876"/>
                </a:lnTo>
                <a:lnTo>
                  <a:pt x="248" y="827"/>
                </a:lnTo>
                <a:lnTo>
                  <a:pt x="219" y="777"/>
                </a:lnTo>
                <a:lnTo>
                  <a:pt x="190" y="728"/>
                </a:lnTo>
                <a:lnTo>
                  <a:pt x="164" y="678"/>
                </a:lnTo>
                <a:lnTo>
                  <a:pt x="137" y="627"/>
                </a:lnTo>
                <a:lnTo>
                  <a:pt x="112" y="576"/>
                </a:lnTo>
                <a:lnTo>
                  <a:pt x="87" y="525"/>
                </a:lnTo>
                <a:lnTo>
                  <a:pt x="64" y="474"/>
                </a:lnTo>
                <a:lnTo>
                  <a:pt x="41" y="421"/>
                </a:lnTo>
                <a:lnTo>
                  <a:pt x="20" y="370"/>
                </a:lnTo>
                <a:lnTo>
                  <a:pt x="0" y="318"/>
                </a:lnTo>
                <a:lnTo>
                  <a:pt x="24" y="315"/>
                </a:lnTo>
                <a:lnTo>
                  <a:pt x="45" y="314"/>
                </a:lnTo>
                <a:lnTo>
                  <a:pt x="67" y="315"/>
                </a:lnTo>
                <a:lnTo>
                  <a:pt x="87" y="318"/>
                </a:lnTo>
                <a:lnTo>
                  <a:pt x="108" y="323"/>
                </a:lnTo>
                <a:lnTo>
                  <a:pt x="126" y="329"/>
                </a:lnTo>
                <a:lnTo>
                  <a:pt x="145" y="337"/>
                </a:lnTo>
                <a:lnTo>
                  <a:pt x="164" y="346"/>
                </a:lnTo>
                <a:lnTo>
                  <a:pt x="181" y="356"/>
                </a:lnTo>
                <a:lnTo>
                  <a:pt x="198" y="367"/>
                </a:lnTo>
                <a:lnTo>
                  <a:pt x="215" y="379"/>
                </a:lnTo>
                <a:lnTo>
                  <a:pt x="231" y="391"/>
                </a:lnTo>
                <a:lnTo>
                  <a:pt x="264" y="417"/>
                </a:lnTo>
                <a:lnTo>
                  <a:pt x="296" y="444"/>
                </a:lnTo>
                <a:lnTo>
                  <a:pt x="313" y="457"/>
                </a:lnTo>
                <a:lnTo>
                  <a:pt x="329" y="469"/>
                </a:lnTo>
                <a:lnTo>
                  <a:pt x="346" y="481"/>
                </a:lnTo>
                <a:lnTo>
                  <a:pt x="362" y="492"/>
                </a:lnTo>
                <a:lnTo>
                  <a:pt x="379" y="502"/>
                </a:lnTo>
                <a:lnTo>
                  <a:pt x="396" y="511"/>
                </a:lnTo>
                <a:lnTo>
                  <a:pt x="414" y="518"/>
                </a:lnTo>
                <a:lnTo>
                  <a:pt x="432" y="525"/>
                </a:lnTo>
                <a:lnTo>
                  <a:pt x="451" y="529"/>
                </a:lnTo>
                <a:lnTo>
                  <a:pt x="469" y="532"/>
                </a:lnTo>
                <a:lnTo>
                  <a:pt x="490" y="533"/>
                </a:lnTo>
                <a:lnTo>
                  <a:pt x="510" y="532"/>
                </a:lnTo>
                <a:lnTo>
                  <a:pt x="531" y="528"/>
                </a:lnTo>
                <a:lnTo>
                  <a:pt x="554" y="522"/>
                </a:lnTo>
                <a:lnTo>
                  <a:pt x="576" y="514"/>
                </a:lnTo>
                <a:lnTo>
                  <a:pt x="601" y="502"/>
                </a:lnTo>
                <a:lnTo>
                  <a:pt x="627" y="494"/>
                </a:lnTo>
                <a:lnTo>
                  <a:pt x="653" y="484"/>
                </a:lnTo>
                <a:lnTo>
                  <a:pt x="680" y="473"/>
                </a:lnTo>
                <a:lnTo>
                  <a:pt x="707" y="460"/>
                </a:lnTo>
                <a:lnTo>
                  <a:pt x="759" y="432"/>
                </a:lnTo>
                <a:lnTo>
                  <a:pt x="812" y="402"/>
                </a:lnTo>
                <a:lnTo>
                  <a:pt x="839" y="389"/>
                </a:lnTo>
                <a:lnTo>
                  <a:pt x="864" y="376"/>
                </a:lnTo>
                <a:lnTo>
                  <a:pt x="891" y="364"/>
                </a:lnTo>
                <a:lnTo>
                  <a:pt x="917" y="353"/>
                </a:lnTo>
                <a:lnTo>
                  <a:pt x="942" y="344"/>
                </a:lnTo>
                <a:lnTo>
                  <a:pt x="967" y="338"/>
                </a:lnTo>
                <a:lnTo>
                  <a:pt x="980" y="335"/>
                </a:lnTo>
                <a:lnTo>
                  <a:pt x="992" y="333"/>
                </a:lnTo>
                <a:lnTo>
                  <a:pt x="1004" y="332"/>
                </a:lnTo>
                <a:lnTo>
                  <a:pt x="1017" y="332"/>
                </a:lnTo>
                <a:lnTo>
                  <a:pt x="1036" y="334"/>
                </a:lnTo>
                <a:lnTo>
                  <a:pt x="1055" y="336"/>
                </a:lnTo>
                <a:lnTo>
                  <a:pt x="1073" y="339"/>
                </a:lnTo>
                <a:lnTo>
                  <a:pt x="1091" y="343"/>
                </a:lnTo>
                <a:lnTo>
                  <a:pt x="1127" y="352"/>
                </a:lnTo>
                <a:lnTo>
                  <a:pt x="1163" y="363"/>
                </a:lnTo>
                <a:lnTo>
                  <a:pt x="1232" y="387"/>
                </a:lnTo>
                <a:lnTo>
                  <a:pt x="1300" y="412"/>
                </a:lnTo>
                <a:lnTo>
                  <a:pt x="1334" y="424"/>
                </a:lnTo>
                <a:lnTo>
                  <a:pt x="1368" y="435"/>
                </a:lnTo>
                <a:lnTo>
                  <a:pt x="1384" y="440"/>
                </a:lnTo>
                <a:lnTo>
                  <a:pt x="1402" y="444"/>
                </a:lnTo>
                <a:lnTo>
                  <a:pt x="1418" y="447"/>
                </a:lnTo>
                <a:lnTo>
                  <a:pt x="1436" y="450"/>
                </a:lnTo>
                <a:lnTo>
                  <a:pt x="1453" y="452"/>
                </a:lnTo>
                <a:lnTo>
                  <a:pt x="1471" y="453"/>
                </a:lnTo>
                <a:lnTo>
                  <a:pt x="1488" y="454"/>
                </a:lnTo>
                <a:lnTo>
                  <a:pt x="1506" y="453"/>
                </a:lnTo>
                <a:lnTo>
                  <a:pt x="1524" y="452"/>
                </a:lnTo>
                <a:lnTo>
                  <a:pt x="1542" y="449"/>
                </a:lnTo>
                <a:lnTo>
                  <a:pt x="1560" y="446"/>
                </a:lnTo>
                <a:lnTo>
                  <a:pt x="1579" y="441"/>
                </a:lnTo>
                <a:lnTo>
                  <a:pt x="1585" y="437"/>
                </a:lnTo>
                <a:lnTo>
                  <a:pt x="1591" y="432"/>
                </a:lnTo>
                <a:lnTo>
                  <a:pt x="1595" y="427"/>
                </a:lnTo>
                <a:lnTo>
                  <a:pt x="1599" y="421"/>
                </a:lnTo>
                <a:lnTo>
                  <a:pt x="1603" y="415"/>
                </a:lnTo>
                <a:lnTo>
                  <a:pt x="1607" y="409"/>
                </a:lnTo>
                <a:lnTo>
                  <a:pt x="1609" y="402"/>
                </a:lnTo>
                <a:lnTo>
                  <a:pt x="1611" y="396"/>
                </a:lnTo>
                <a:lnTo>
                  <a:pt x="1614" y="382"/>
                </a:lnTo>
                <a:lnTo>
                  <a:pt x="1617" y="367"/>
                </a:lnTo>
                <a:lnTo>
                  <a:pt x="1618" y="352"/>
                </a:lnTo>
                <a:lnTo>
                  <a:pt x="1620" y="337"/>
                </a:lnTo>
                <a:lnTo>
                  <a:pt x="1622" y="323"/>
                </a:lnTo>
                <a:lnTo>
                  <a:pt x="1625" y="309"/>
                </a:lnTo>
                <a:lnTo>
                  <a:pt x="1627" y="302"/>
                </a:lnTo>
                <a:lnTo>
                  <a:pt x="1629" y="294"/>
                </a:lnTo>
                <a:lnTo>
                  <a:pt x="1632" y="288"/>
                </a:lnTo>
                <a:lnTo>
                  <a:pt x="1635" y="282"/>
                </a:lnTo>
                <a:lnTo>
                  <a:pt x="1639" y="277"/>
                </a:lnTo>
                <a:lnTo>
                  <a:pt x="1645" y="272"/>
                </a:lnTo>
                <a:lnTo>
                  <a:pt x="1650" y="267"/>
                </a:lnTo>
                <a:lnTo>
                  <a:pt x="1656" y="263"/>
                </a:lnTo>
                <a:lnTo>
                  <a:pt x="1663" y="259"/>
                </a:lnTo>
                <a:lnTo>
                  <a:pt x="1671" y="256"/>
                </a:lnTo>
                <a:lnTo>
                  <a:pt x="1680" y="253"/>
                </a:lnTo>
                <a:lnTo>
                  <a:pt x="1690" y="251"/>
                </a:lnTo>
                <a:lnTo>
                  <a:pt x="1840" y="237"/>
                </a:lnTo>
                <a:lnTo>
                  <a:pt x="1838" y="229"/>
                </a:lnTo>
                <a:lnTo>
                  <a:pt x="1835" y="223"/>
                </a:lnTo>
                <a:lnTo>
                  <a:pt x="1831" y="217"/>
                </a:lnTo>
                <a:lnTo>
                  <a:pt x="1827" y="212"/>
                </a:lnTo>
                <a:lnTo>
                  <a:pt x="1823" y="208"/>
                </a:lnTo>
                <a:lnTo>
                  <a:pt x="1818" y="204"/>
                </a:lnTo>
                <a:lnTo>
                  <a:pt x="1812" y="201"/>
                </a:lnTo>
                <a:lnTo>
                  <a:pt x="1806" y="197"/>
                </a:lnTo>
                <a:lnTo>
                  <a:pt x="1782" y="187"/>
                </a:lnTo>
                <a:lnTo>
                  <a:pt x="1758" y="176"/>
                </a:lnTo>
                <a:lnTo>
                  <a:pt x="1676" y="176"/>
                </a:lnTo>
                <a:lnTo>
                  <a:pt x="1684" y="152"/>
                </a:lnTo>
                <a:lnTo>
                  <a:pt x="1690" y="128"/>
                </a:lnTo>
                <a:lnTo>
                  <a:pt x="1696" y="105"/>
                </a:lnTo>
                <a:lnTo>
                  <a:pt x="1701" y="82"/>
                </a:lnTo>
                <a:lnTo>
                  <a:pt x="1707" y="60"/>
                </a:lnTo>
                <a:lnTo>
                  <a:pt x="1716" y="38"/>
                </a:lnTo>
                <a:lnTo>
                  <a:pt x="1720" y="28"/>
                </a:lnTo>
                <a:lnTo>
                  <a:pt x="1726" y="18"/>
                </a:lnTo>
                <a:lnTo>
                  <a:pt x="1731" y="9"/>
                </a:lnTo>
                <a:lnTo>
                  <a:pt x="1738" y="0"/>
                </a:lnTo>
                <a:lnTo>
                  <a:pt x="1754" y="4"/>
                </a:lnTo>
                <a:lnTo>
                  <a:pt x="1770" y="8"/>
                </a:lnTo>
                <a:lnTo>
                  <a:pt x="1786" y="11"/>
                </a:lnTo>
                <a:lnTo>
                  <a:pt x="1803" y="13"/>
                </a:lnTo>
                <a:lnTo>
                  <a:pt x="1836" y="15"/>
                </a:lnTo>
                <a:lnTo>
                  <a:pt x="1871" y="16"/>
                </a:lnTo>
                <a:lnTo>
                  <a:pt x="1906" y="15"/>
                </a:lnTo>
                <a:lnTo>
                  <a:pt x="1942" y="14"/>
                </a:lnTo>
                <a:lnTo>
                  <a:pt x="1978" y="13"/>
                </a:lnTo>
                <a:lnTo>
                  <a:pt x="2014" y="14"/>
                </a:lnTo>
                <a:close/>
              </a:path>
            </a:pathLst>
          </a:custGeom>
          <a:solidFill>
            <a:srgbClr val="006AA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337" name="Freeform 73"/>
          <p:cNvSpPr>
            <a:spLocks/>
          </p:cNvSpPr>
          <p:nvPr/>
        </p:nvSpPr>
        <p:spPr bwMode="auto">
          <a:xfrm>
            <a:off x="6854825" y="4991100"/>
            <a:ext cx="625475" cy="728663"/>
          </a:xfrm>
          <a:custGeom>
            <a:avLst/>
            <a:gdLst>
              <a:gd name="T0" fmla="*/ 2147483647 w 2364"/>
              <a:gd name="T1" fmla="*/ 2147483647 h 3211"/>
              <a:gd name="T2" fmla="*/ 2147483647 w 2364"/>
              <a:gd name="T3" fmla="*/ 2147483647 h 3211"/>
              <a:gd name="T4" fmla="*/ 2147483647 w 2364"/>
              <a:gd name="T5" fmla="*/ 2147483647 h 3211"/>
              <a:gd name="T6" fmla="*/ 2147483647 w 2364"/>
              <a:gd name="T7" fmla="*/ 2147483647 h 3211"/>
              <a:gd name="T8" fmla="*/ 2147483647 w 2364"/>
              <a:gd name="T9" fmla="*/ 2147483647 h 3211"/>
              <a:gd name="T10" fmla="*/ 2147483647 w 2364"/>
              <a:gd name="T11" fmla="*/ 2147483647 h 3211"/>
              <a:gd name="T12" fmla="*/ 2147483647 w 2364"/>
              <a:gd name="T13" fmla="*/ 2147483647 h 3211"/>
              <a:gd name="T14" fmla="*/ 2147483647 w 2364"/>
              <a:gd name="T15" fmla="*/ 2147483647 h 3211"/>
              <a:gd name="T16" fmla="*/ 2147483647 w 2364"/>
              <a:gd name="T17" fmla="*/ 2147483647 h 3211"/>
              <a:gd name="T18" fmla="*/ 2147483647 w 2364"/>
              <a:gd name="T19" fmla="*/ 2147483647 h 3211"/>
              <a:gd name="T20" fmla="*/ 2147483647 w 2364"/>
              <a:gd name="T21" fmla="*/ 2147483647 h 3211"/>
              <a:gd name="T22" fmla="*/ 2147483647 w 2364"/>
              <a:gd name="T23" fmla="*/ 2147483647 h 3211"/>
              <a:gd name="T24" fmla="*/ 2147483647 w 2364"/>
              <a:gd name="T25" fmla="*/ 2147483647 h 3211"/>
              <a:gd name="T26" fmla="*/ 2147483647 w 2364"/>
              <a:gd name="T27" fmla="*/ 2147483647 h 3211"/>
              <a:gd name="T28" fmla="*/ 2147483647 w 2364"/>
              <a:gd name="T29" fmla="*/ 2147483647 h 3211"/>
              <a:gd name="T30" fmla="*/ 2147483647 w 2364"/>
              <a:gd name="T31" fmla="*/ 2147483647 h 3211"/>
              <a:gd name="T32" fmla="*/ 2147483647 w 2364"/>
              <a:gd name="T33" fmla="*/ 2147483647 h 3211"/>
              <a:gd name="T34" fmla="*/ 2147483647 w 2364"/>
              <a:gd name="T35" fmla="*/ 2147483647 h 3211"/>
              <a:gd name="T36" fmla="*/ 2147483647 w 2364"/>
              <a:gd name="T37" fmla="*/ 2147483647 h 3211"/>
              <a:gd name="T38" fmla="*/ 2147483647 w 2364"/>
              <a:gd name="T39" fmla="*/ 2147483647 h 3211"/>
              <a:gd name="T40" fmla="*/ 2147483647 w 2364"/>
              <a:gd name="T41" fmla="*/ 2147483647 h 3211"/>
              <a:gd name="T42" fmla="*/ 2147483647 w 2364"/>
              <a:gd name="T43" fmla="*/ 2147483647 h 3211"/>
              <a:gd name="T44" fmla="*/ 2147483647 w 2364"/>
              <a:gd name="T45" fmla="*/ 2147483647 h 3211"/>
              <a:gd name="T46" fmla="*/ 2147483647 w 2364"/>
              <a:gd name="T47" fmla="*/ 2147483647 h 3211"/>
              <a:gd name="T48" fmla="*/ 2147483647 w 2364"/>
              <a:gd name="T49" fmla="*/ 2147483647 h 3211"/>
              <a:gd name="T50" fmla="*/ 2147483647 w 2364"/>
              <a:gd name="T51" fmla="*/ 2147483647 h 3211"/>
              <a:gd name="T52" fmla="*/ 2147483647 w 2364"/>
              <a:gd name="T53" fmla="*/ 2147483647 h 3211"/>
              <a:gd name="T54" fmla="*/ 2147483647 w 2364"/>
              <a:gd name="T55" fmla="*/ 2147483647 h 3211"/>
              <a:gd name="T56" fmla="*/ 2147483647 w 2364"/>
              <a:gd name="T57" fmla="*/ 2147483647 h 3211"/>
              <a:gd name="T58" fmla="*/ 2147483647 w 2364"/>
              <a:gd name="T59" fmla="*/ 2147483647 h 3211"/>
              <a:gd name="T60" fmla="*/ 2147483647 w 2364"/>
              <a:gd name="T61" fmla="*/ 2147483647 h 3211"/>
              <a:gd name="T62" fmla="*/ 2147483647 w 2364"/>
              <a:gd name="T63" fmla="*/ 2147483647 h 3211"/>
              <a:gd name="T64" fmla="*/ 2147483647 w 2364"/>
              <a:gd name="T65" fmla="*/ 2147483647 h 3211"/>
              <a:gd name="T66" fmla="*/ 2147483647 w 2364"/>
              <a:gd name="T67" fmla="*/ 2147483647 h 3211"/>
              <a:gd name="T68" fmla="*/ 2147483647 w 2364"/>
              <a:gd name="T69" fmla="*/ 2147483647 h 3211"/>
              <a:gd name="T70" fmla="*/ 2147483647 w 2364"/>
              <a:gd name="T71" fmla="*/ 2147483647 h 3211"/>
              <a:gd name="T72" fmla="*/ 2147483647 w 2364"/>
              <a:gd name="T73" fmla="*/ 2147483647 h 3211"/>
              <a:gd name="T74" fmla="*/ 2147483647 w 2364"/>
              <a:gd name="T75" fmla="*/ 2147483647 h 3211"/>
              <a:gd name="T76" fmla="*/ 2147483647 w 2364"/>
              <a:gd name="T77" fmla="*/ 2147483647 h 3211"/>
              <a:gd name="T78" fmla="*/ 2147483647 w 2364"/>
              <a:gd name="T79" fmla="*/ 2147483647 h 3211"/>
              <a:gd name="T80" fmla="*/ 2147483647 w 2364"/>
              <a:gd name="T81" fmla="*/ 2147483647 h 3211"/>
              <a:gd name="T82" fmla="*/ 2147483647 w 2364"/>
              <a:gd name="T83" fmla="*/ 2147483647 h 3211"/>
              <a:gd name="T84" fmla="*/ 2147483647 w 2364"/>
              <a:gd name="T85" fmla="*/ 2147483647 h 3211"/>
              <a:gd name="T86" fmla="*/ 2147483647 w 2364"/>
              <a:gd name="T87" fmla="*/ 2147483647 h 3211"/>
              <a:gd name="T88" fmla="*/ 2147483647 w 2364"/>
              <a:gd name="T89" fmla="*/ 2147483647 h 3211"/>
              <a:gd name="T90" fmla="*/ 2147483647 w 2364"/>
              <a:gd name="T91" fmla="*/ 2147483647 h 3211"/>
              <a:gd name="T92" fmla="*/ 2147483647 w 2364"/>
              <a:gd name="T93" fmla="*/ 2147483647 h 3211"/>
              <a:gd name="T94" fmla="*/ 2147483647 w 2364"/>
              <a:gd name="T95" fmla="*/ 2147483647 h 3211"/>
              <a:gd name="T96" fmla="*/ 2147483647 w 2364"/>
              <a:gd name="T97" fmla="*/ 2147483647 h 3211"/>
              <a:gd name="T98" fmla="*/ 2147483647 w 2364"/>
              <a:gd name="T99" fmla="*/ 2147483647 h 3211"/>
              <a:gd name="T100" fmla="*/ 2147483647 w 2364"/>
              <a:gd name="T101" fmla="*/ 2147483647 h 3211"/>
              <a:gd name="T102" fmla="*/ 2147483647 w 2364"/>
              <a:gd name="T103" fmla="*/ 2147483647 h 3211"/>
              <a:gd name="T104" fmla="*/ 2147483647 w 2364"/>
              <a:gd name="T105" fmla="*/ 2147483647 h 3211"/>
              <a:gd name="T106" fmla="*/ 2147483647 w 2364"/>
              <a:gd name="T107" fmla="*/ 2147483647 h 3211"/>
              <a:gd name="T108" fmla="*/ 2147483647 w 2364"/>
              <a:gd name="T109" fmla="*/ 2147483647 h 3211"/>
              <a:gd name="T110" fmla="*/ 2147483647 w 2364"/>
              <a:gd name="T111" fmla="*/ 2147483647 h 3211"/>
              <a:gd name="T112" fmla="*/ 0 w 2364"/>
              <a:gd name="T113" fmla="*/ 2147483647 h 3211"/>
              <a:gd name="T114" fmla="*/ 2147483647 w 2364"/>
              <a:gd name="T115" fmla="*/ 2147483647 h 3211"/>
              <a:gd name="T116" fmla="*/ 2147483647 w 2364"/>
              <a:gd name="T117" fmla="*/ 2147483647 h 3211"/>
              <a:gd name="T118" fmla="*/ 2147483647 w 2364"/>
              <a:gd name="T119" fmla="*/ 2147483647 h 3211"/>
              <a:gd name="T120" fmla="*/ 2147483647 w 2364"/>
              <a:gd name="T121" fmla="*/ 2147483647 h 3211"/>
              <a:gd name="T122" fmla="*/ 2147483647 w 2364"/>
              <a:gd name="T123" fmla="*/ 2147483647 h 3211"/>
              <a:gd name="T124" fmla="*/ 2147483647 w 2364"/>
              <a:gd name="T125" fmla="*/ 0 h 321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364"/>
              <a:gd name="T190" fmla="*/ 0 h 3211"/>
              <a:gd name="T191" fmla="*/ 2364 w 2364"/>
              <a:gd name="T192" fmla="*/ 3211 h 321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364" h="3211">
                <a:moveTo>
                  <a:pt x="401" y="81"/>
                </a:moveTo>
                <a:lnTo>
                  <a:pt x="464" y="195"/>
                </a:lnTo>
                <a:lnTo>
                  <a:pt x="480" y="183"/>
                </a:lnTo>
                <a:lnTo>
                  <a:pt x="498" y="171"/>
                </a:lnTo>
                <a:lnTo>
                  <a:pt x="516" y="161"/>
                </a:lnTo>
                <a:lnTo>
                  <a:pt x="537" y="152"/>
                </a:lnTo>
                <a:lnTo>
                  <a:pt x="546" y="149"/>
                </a:lnTo>
                <a:lnTo>
                  <a:pt x="556" y="146"/>
                </a:lnTo>
                <a:lnTo>
                  <a:pt x="566" y="143"/>
                </a:lnTo>
                <a:lnTo>
                  <a:pt x="576" y="142"/>
                </a:lnTo>
                <a:lnTo>
                  <a:pt x="585" y="142"/>
                </a:lnTo>
                <a:lnTo>
                  <a:pt x="593" y="142"/>
                </a:lnTo>
                <a:lnTo>
                  <a:pt x="602" y="145"/>
                </a:lnTo>
                <a:lnTo>
                  <a:pt x="609" y="148"/>
                </a:lnTo>
                <a:lnTo>
                  <a:pt x="498" y="252"/>
                </a:lnTo>
                <a:lnTo>
                  <a:pt x="528" y="318"/>
                </a:lnTo>
                <a:lnTo>
                  <a:pt x="559" y="384"/>
                </a:lnTo>
                <a:lnTo>
                  <a:pt x="591" y="450"/>
                </a:lnTo>
                <a:lnTo>
                  <a:pt x="624" y="514"/>
                </a:lnTo>
                <a:lnTo>
                  <a:pt x="658" y="580"/>
                </a:lnTo>
                <a:lnTo>
                  <a:pt x="693" y="644"/>
                </a:lnTo>
                <a:lnTo>
                  <a:pt x="729" y="708"/>
                </a:lnTo>
                <a:lnTo>
                  <a:pt x="765" y="771"/>
                </a:lnTo>
                <a:lnTo>
                  <a:pt x="802" y="835"/>
                </a:lnTo>
                <a:lnTo>
                  <a:pt x="840" y="898"/>
                </a:lnTo>
                <a:lnTo>
                  <a:pt x="879" y="961"/>
                </a:lnTo>
                <a:lnTo>
                  <a:pt x="918" y="1024"/>
                </a:lnTo>
                <a:lnTo>
                  <a:pt x="996" y="1149"/>
                </a:lnTo>
                <a:lnTo>
                  <a:pt x="1075" y="1273"/>
                </a:lnTo>
                <a:lnTo>
                  <a:pt x="1155" y="1398"/>
                </a:lnTo>
                <a:lnTo>
                  <a:pt x="1236" y="1522"/>
                </a:lnTo>
                <a:lnTo>
                  <a:pt x="1315" y="1647"/>
                </a:lnTo>
                <a:lnTo>
                  <a:pt x="1394" y="1772"/>
                </a:lnTo>
                <a:lnTo>
                  <a:pt x="1432" y="1835"/>
                </a:lnTo>
                <a:lnTo>
                  <a:pt x="1471" y="1898"/>
                </a:lnTo>
                <a:lnTo>
                  <a:pt x="1510" y="1961"/>
                </a:lnTo>
                <a:lnTo>
                  <a:pt x="1547" y="2024"/>
                </a:lnTo>
                <a:lnTo>
                  <a:pt x="1584" y="2088"/>
                </a:lnTo>
                <a:lnTo>
                  <a:pt x="1620" y="2152"/>
                </a:lnTo>
                <a:lnTo>
                  <a:pt x="1655" y="2217"/>
                </a:lnTo>
                <a:lnTo>
                  <a:pt x="1689" y="2281"/>
                </a:lnTo>
                <a:lnTo>
                  <a:pt x="1715" y="2282"/>
                </a:lnTo>
                <a:lnTo>
                  <a:pt x="1740" y="2287"/>
                </a:lnTo>
                <a:lnTo>
                  <a:pt x="1764" y="2292"/>
                </a:lnTo>
                <a:lnTo>
                  <a:pt x="1785" y="2299"/>
                </a:lnTo>
                <a:lnTo>
                  <a:pt x="1807" y="2307"/>
                </a:lnTo>
                <a:lnTo>
                  <a:pt x="1827" y="2317"/>
                </a:lnTo>
                <a:lnTo>
                  <a:pt x="1845" y="2329"/>
                </a:lnTo>
                <a:lnTo>
                  <a:pt x="1863" y="2341"/>
                </a:lnTo>
                <a:lnTo>
                  <a:pt x="1879" y="2355"/>
                </a:lnTo>
                <a:lnTo>
                  <a:pt x="1894" y="2370"/>
                </a:lnTo>
                <a:lnTo>
                  <a:pt x="1910" y="2385"/>
                </a:lnTo>
                <a:lnTo>
                  <a:pt x="1924" y="2402"/>
                </a:lnTo>
                <a:lnTo>
                  <a:pt x="1938" y="2420"/>
                </a:lnTo>
                <a:lnTo>
                  <a:pt x="1951" y="2438"/>
                </a:lnTo>
                <a:lnTo>
                  <a:pt x="1963" y="2456"/>
                </a:lnTo>
                <a:lnTo>
                  <a:pt x="1977" y="2475"/>
                </a:lnTo>
                <a:lnTo>
                  <a:pt x="2000" y="2513"/>
                </a:lnTo>
                <a:lnTo>
                  <a:pt x="2025" y="2552"/>
                </a:lnTo>
                <a:lnTo>
                  <a:pt x="2050" y="2590"/>
                </a:lnTo>
                <a:lnTo>
                  <a:pt x="2075" y="2626"/>
                </a:lnTo>
                <a:lnTo>
                  <a:pt x="2088" y="2643"/>
                </a:lnTo>
                <a:lnTo>
                  <a:pt x="2102" y="2659"/>
                </a:lnTo>
                <a:lnTo>
                  <a:pt x="2117" y="2676"/>
                </a:lnTo>
                <a:lnTo>
                  <a:pt x="2132" y="2690"/>
                </a:lnTo>
                <a:lnTo>
                  <a:pt x="2149" y="2704"/>
                </a:lnTo>
                <a:lnTo>
                  <a:pt x="2165" y="2716"/>
                </a:lnTo>
                <a:lnTo>
                  <a:pt x="2184" y="2727"/>
                </a:lnTo>
                <a:lnTo>
                  <a:pt x="2202" y="2736"/>
                </a:lnTo>
                <a:lnTo>
                  <a:pt x="2232" y="2789"/>
                </a:lnTo>
                <a:lnTo>
                  <a:pt x="2263" y="2842"/>
                </a:lnTo>
                <a:lnTo>
                  <a:pt x="2277" y="2869"/>
                </a:lnTo>
                <a:lnTo>
                  <a:pt x="2292" y="2896"/>
                </a:lnTo>
                <a:lnTo>
                  <a:pt x="2305" y="2923"/>
                </a:lnTo>
                <a:lnTo>
                  <a:pt x="2319" y="2951"/>
                </a:lnTo>
                <a:lnTo>
                  <a:pt x="2330" y="2979"/>
                </a:lnTo>
                <a:lnTo>
                  <a:pt x="2340" y="3007"/>
                </a:lnTo>
                <a:lnTo>
                  <a:pt x="2349" y="3036"/>
                </a:lnTo>
                <a:lnTo>
                  <a:pt x="2356" y="3067"/>
                </a:lnTo>
                <a:lnTo>
                  <a:pt x="2359" y="3082"/>
                </a:lnTo>
                <a:lnTo>
                  <a:pt x="2361" y="3098"/>
                </a:lnTo>
                <a:lnTo>
                  <a:pt x="2363" y="3113"/>
                </a:lnTo>
                <a:lnTo>
                  <a:pt x="2364" y="3129"/>
                </a:lnTo>
                <a:lnTo>
                  <a:pt x="2364" y="3146"/>
                </a:lnTo>
                <a:lnTo>
                  <a:pt x="2364" y="3162"/>
                </a:lnTo>
                <a:lnTo>
                  <a:pt x="2364" y="3180"/>
                </a:lnTo>
                <a:lnTo>
                  <a:pt x="2362" y="3197"/>
                </a:lnTo>
                <a:lnTo>
                  <a:pt x="2357" y="3196"/>
                </a:lnTo>
                <a:lnTo>
                  <a:pt x="2352" y="3196"/>
                </a:lnTo>
                <a:lnTo>
                  <a:pt x="2349" y="3197"/>
                </a:lnTo>
                <a:lnTo>
                  <a:pt x="2345" y="3199"/>
                </a:lnTo>
                <a:lnTo>
                  <a:pt x="2339" y="3204"/>
                </a:lnTo>
                <a:lnTo>
                  <a:pt x="2333" y="3211"/>
                </a:lnTo>
                <a:lnTo>
                  <a:pt x="2327" y="3194"/>
                </a:lnTo>
                <a:lnTo>
                  <a:pt x="2321" y="3176"/>
                </a:lnTo>
                <a:lnTo>
                  <a:pt x="2315" y="3157"/>
                </a:lnTo>
                <a:lnTo>
                  <a:pt x="2310" y="3139"/>
                </a:lnTo>
                <a:lnTo>
                  <a:pt x="2301" y="3101"/>
                </a:lnTo>
                <a:lnTo>
                  <a:pt x="2293" y="3063"/>
                </a:lnTo>
                <a:lnTo>
                  <a:pt x="2286" y="3023"/>
                </a:lnTo>
                <a:lnTo>
                  <a:pt x="2277" y="2985"/>
                </a:lnTo>
                <a:lnTo>
                  <a:pt x="2269" y="2947"/>
                </a:lnTo>
                <a:lnTo>
                  <a:pt x="2259" y="2909"/>
                </a:lnTo>
                <a:lnTo>
                  <a:pt x="2253" y="2891"/>
                </a:lnTo>
                <a:lnTo>
                  <a:pt x="2246" y="2873"/>
                </a:lnTo>
                <a:lnTo>
                  <a:pt x="2239" y="2856"/>
                </a:lnTo>
                <a:lnTo>
                  <a:pt x="2231" y="2839"/>
                </a:lnTo>
                <a:lnTo>
                  <a:pt x="2223" y="2824"/>
                </a:lnTo>
                <a:lnTo>
                  <a:pt x="2214" y="2808"/>
                </a:lnTo>
                <a:lnTo>
                  <a:pt x="2203" y="2794"/>
                </a:lnTo>
                <a:lnTo>
                  <a:pt x="2192" y="2779"/>
                </a:lnTo>
                <a:lnTo>
                  <a:pt x="2180" y="2766"/>
                </a:lnTo>
                <a:lnTo>
                  <a:pt x="2166" y="2754"/>
                </a:lnTo>
                <a:lnTo>
                  <a:pt x="2152" y="2743"/>
                </a:lnTo>
                <a:lnTo>
                  <a:pt x="2135" y="2733"/>
                </a:lnTo>
                <a:lnTo>
                  <a:pt x="2118" y="2724"/>
                </a:lnTo>
                <a:lnTo>
                  <a:pt x="2099" y="2716"/>
                </a:lnTo>
                <a:lnTo>
                  <a:pt x="2079" y="2709"/>
                </a:lnTo>
                <a:lnTo>
                  <a:pt x="2057" y="2704"/>
                </a:lnTo>
                <a:lnTo>
                  <a:pt x="2048" y="2692"/>
                </a:lnTo>
                <a:lnTo>
                  <a:pt x="2040" y="2680"/>
                </a:lnTo>
                <a:lnTo>
                  <a:pt x="2031" y="2667"/>
                </a:lnTo>
                <a:lnTo>
                  <a:pt x="2023" y="2653"/>
                </a:lnTo>
                <a:lnTo>
                  <a:pt x="2007" y="2625"/>
                </a:lnTo>
                <a:lnTo>
                  <a:pt x="1991" y="2596"/>
                </a:lnTo>
                <a:lnTo>
                  <a:pt x="1975" y="2566"/>
                </a:lnTo>
                <a:lnTo>
                  <a:pt x="1958" y="2535"/>
                </a:lnTo>
                <a:lnTo>
                  <a:pt x="1942" y="2506"/>
                </a:lnTo>
                <a:lnTo>
                  <a:pt x="1923" y="2478"/>
                </a:lnTo>
                <a:lnTo>
                  <a:pt x="1914" y="2464"/>
                </a:lnTo>
                <a:lnTo>
                  <a:pt x="1905" y="2451"/>
                </a:lnTo>
                <a:lnTo>
                  <a:pt x="1894" y="2438"/>
                </a:lnTo>
                <a:lnTo>
                  <a:pt x="1883" y="2427"/>
                </a:lnTo>
                <a:lnTo>
                  <a:pt x="1872" y="2416"/>
                </a:lnTo>
                <a:lnTo>
                  <a:pt x="1860" y="2404"/>
                </a:lnTo>
                <a:lnTo>
                  <a:pt x="1848" y="2395"/>
                </a:lnTo>
                <a:lnTo>
                  <a:pt x="1835" y="2386"/>
                </a:lnTo>
                <a:lnTo>
                  <a:pt x="1821" y="2379"/>
                </a:lnTo>
                <a:lnTo>
                  <a:pt x="1807" y="2373"/>
                </a:lnTo>
                <a:lnTo>
                  <a:pt x="1792" y="2367"/>
                </a:lnTo>
                <a:lnTo>
                  <a:pt x="1776" y="2363"/>
                </a:lnTo>
                <a:lnTo>
                  <a:pt x="1759" y="2361"/>
                </a:lnTo>
                <a:lnTo>
                  <a:pt x="1741" y="2360"/>
                </a:lnTo>
                <a:lnTo>
                  <a:pt x="1723" y="2360"/>
                </a:lnTo>
                <a:lnTo>
                  <a:pt x="1703" y="2362"/>
                </a:lnTo>
                <a:lnTo>
                  <a:pt x="1666" y="2298"/>
                </a:lnTo>
                <a:lnTo>
                  <a:pt x="1629" y="2232"/>
                </a:lnTo>
                <a:lnTo>
                  <a:pt x="1590" y="2168"/>
                </a:lnTo>
                <a:lnTo>
                  <a:pt x="1552" y="2103"/>
                </a:lnTo>
                <a:lnTo>
                  <a:pt x="1472" y="1975"/>
                </a:lnTo>
                <a:lnTo>
                  <a:pt x="1391" y="1847"/>
                </a:lnTo>
                <a:lnTo>
                  <a:pt x="1309" y="1719"/>
                </a:lnTo>
                <a:lnTo>
                  <a:pt x="1226" y="1591"/>
                </a:lnTo>
                <a:lnTo>
                  <a:pt x="1143" y="1463"/>
                </a:lnTo>
                <a:lnTo>
                  <a:pt x="1060" y="1334"/>
                </a:lnTo>
                <a:lnTo>
                  <a:pt x="977" y="1206"/>
                </a:lnTo>
                <a:lnTo>
                  <a:pt x="896" y="1077"/>
                </a:lnTo>
                <a:lnTo>
                  <a:pt x="816" y="947"/>
                </a:lnTo>
                <a:lnTo>
                  <a:pt x="738" y="816"/>
                </a:lnTo>
                <a:lnTo>
                  <a:pt x="698" y="751"/>
                </a:lnTo>
                <a:lnTo>
                  <a:pt x="661" y="685"/>
                </a:lnTo>
                <a:lnTo>
                  <a:pt x="623" y="619"/>
                </a:lnTo>
                <a:lnTo>
                  <a:pt x="587" y="553"/>
                </a:lnTo>
                <a:lnTo>
                  <a:pt x="551" y="486"/>
                </a:lnTo>
                <a:lnTo>
                  <a:pt x="516" y="420"/>
                </a:lnTo>
                <a:lnTo>
                  <a:pt x="482" y="352"/>
                </a:lnTo>
                <a:lnTo>
                  <a:pt x="449" y="285"/>
                </a:lnTo>
                <a:lnTo>
                  <a:pt x="442" y="296"/>
                </a:lnTo>
                <a:lnTo>
                  <a:pt x="434" y="306"/>
                </a:lnTo>
                <a:lnTo>
                  <a:pt x="426" y="314"/>
                </a:lnTo>
                <a:lnTo>
                  <a:pt x="417" y="322"/>
                </a:lnTo>
                <a:lnTo>
                  <a:pt x="400" y="335"/>
                </a:lnTo>
                <a:lnTo>
                  <a:pt x="385" y="347"/>
                </a:lnTo>
                <a:lnTo>
                  <a:pt x="376" y="353"/>
                </a:lnTo>
                <a:lnTo>
                  <a:pt x="370" y="359"/>
                </a:lnTo>
                <a:lnTo>
                  <a:pt x="364" y="366"/>
                </a:lnTo>
                <a:lnTo>
                  <a:pt x="358" y="373"/>
                </a:lnTo>
                <a:lnTo>
                  <a:pt x="354" y="382"/>
                </a:lnTo>
                <a:lnTo>
                  <a:pt x="351" y="391"/>
                </a:lnTo>
                <a:lnTo>
                  <a:pt x="348" y="402"/>
                </a:lnTo>
                <a:lnTo>
                  <a:pt x="347" y="413"/>
                </a:lnTo>
                <a:lnTo>
                  <a:pt x="256" y="384"/>
                </a:lnTo>
                <a:lnTo>
                  <a:pt x="271" y="369"/>
                </a:lnTo>
                <a:lnTo>
                  <a:pt x="288" y="353"/>
                </a:lnTo>
                <a:lnTo>
                  <a:pt x="307" y="338"/>
                </a:lnTo>
                <a:lnTo>
                  <a:pt x="327" y="323"/>
                </a:lnTo>
                <a:lnTo>
                  <a:pt x="346" y="308"/>
                </a:lnTo>
                <a:lnTo>
                  <a:pt x="366" y="293"/>
                </a:lnTo>
                <a:lnTo>
                  <a:pt x="385" y="278"/>
                </a:lnTo>
                <a:lnTo>
                  <a:pt x="400" y="262"/>
                </a:lnTo>
                <a:lnTo>
                  <a:pt x="407" y="254"/>
                </a:lnTo>
                <a:lnTo>
                  <a:pt x="413" y="246"/>
                </a:lnTo>
                <a:lnTo>
                  <a:pt x="420" y="238"/>
                </a:lnTo>
                <a:lnTo>
                  <a:pt x="424" y="229"/>
                </a:lnTo>
                <a:lnTo>
                  <a:pt x="427" y="221"/>
                </a:lnTo>
                <a:lnTo>
                  <a:pt x="429" y="212"/>
                </a:lnTo>
                <a:lnTo>
                  <a:pt x="430" y="204"/>
                </a:lnTo>
                <a:lnTo>
                  <a:pt x="430" y="195"/>
                </a:lnTo>
                <a:lnTo>
                  <a:pt x="428" y="186"/>
                </a:lnTo>
                <a:lnTo>
                  <a:pt x="425" y="176"/>
                </a:lnTo>
                <a:lnTo>
                  <a:pt x="420" y="167"/>
                </a:lnTo>
                <a:lnTo>
                  <a:pt x="412" y="157"/>
                </a:lnTo>
                <a:lnTo>
                  <a:pt x="404" y="147"/>
                </a:lnTo>
                <a:lnTo>
                  <a:pt x="394" y="136"/>
                </a:lnTo>
                <a:lnTo>
                  <a:pt x="381" y="125"/>
                </a:lnTo>
                <a:lnTo>
                  <a:pt x="367" y="114"/>
                </a:lnTo>
                <a:lnTo>
                  <a:pt x="354" y="111"/>
                </a:lnTo>
                <a:lnTo>
                  <a:pt x="340" y="109"/>
                </a:lnTo>
                <a:lnTo>
                  <a:pt x="327" y="109"/>
                </a:lnTo>
                <a:lnTo>
                  <a:pt x="315" y="109"/>
                </a:lnTo>
                <a:lnTo>
                  <a:pt x="302" y="111"/>
                </a:lnTo>
                <a:lnTo>
                  <a:pt x="290" y="113"/>
                </a:lnTo>
                <a:lnTo>
                  <a:pt x="277" y="116"/>
                </a:lnTo>
                <a:lnTo>
                  <a:pt x="265" y="120"/>
                </a:lnTo>
                <a:lnTo>
                  <a:pt x="254" y="125"/>
                </a:lnTo>
                <a:lnTo>
                  <a:pt x="241" y="130"/>
                </a:lnTo>
                <a:lnTo>
                  <a:pt x="230" y="136"/>
                </a:lnTo>
                <a:lnTo>
                  <a:pt x="219" y="142"/>
                </a:lnTo>
                <a:lnTo>
                  <a:pt x="196" y="158"/>
                </a:lnTo>
                <a:lnTo>
                  <a:pt x="175" y="173"/>
                </a:lnTo>
                <a:lnTo>
                  <a:pt x="130" y="206"/>
                </a:lnTo>
                <a:lnTo>
                  <a:pt x="87" y="239"/>
                </a:lnTo>
                <a:lnTo>
                  <a:pt x="65" y="253"/>
                </a:lnTo>
                <a:lnTo>
                  <a:pt x="44" y="266"/>
                </a:lnTo>
                <a:lnTo>
                  <a:pt x="33" y="273"/>
                </a:lnTo>
                <a:lnTo>
                  <a:pt x="21" y="278"/>
                </a:lnTo>
                <a:lnTo>
                  <a:pt x="11" y="282"/>
                </a:lnTo>
                <a:lnTo>
                  <a:pt x="0" y="285"/>
                </a:lnTo>
                <a:lnTo>
                  <a:pt x="11" y="268"/>
                </a:lnTo>
                <a:lnTo>
                  <a:pt x="23" y="251"/>
                </a:lnTo>
                <a:lnTo>
                  <a:pt x="37" y="236"/>
                </a:lnTo>
                <a:lnTo>
                  <a:pt x="50" y="221"/>
                </a:lnTo>
                <a:lnTo>
                  <a:pt x="63" y="206"/>
                </a:lnTo>
                <a:lnTo>
                  <a:pt x="78" y="193"/>
                </a:lnTo>
                <a:lnTo>
                  <a:pt x="93" y="180"/>
                </a:lnTo>
                <a:lnTo>
                  <a:pt x="108" y="167"/>
                </a:lnTo>
                <a:lnTo>
                  <a:pt x="123" y="155"/>
                </a:lnTo>
                <a:lnTo>
                  <a:pt x="139" y="142"/>
                </a:lnTo>
                <a:lnTo>
                  <a:pt x="155" y="131"/>
                </a:lnTo>
                <a:lnTo>
                  <a:pt x="171" y="121"/>
                </a:lnTo>
                <a:lnTo>
                  <a:pt x="188" y="111"/>
                </a:lnTo>
                <a:lnTo>
                  <a:pt x="205" y="102"/>
                </a:lnTo>
                <a:lnTo>
                  <a:pt x="223" y="93"/>
                </a:lnTo>
                <a:lnTo>
                  <a:pt x="240" y="84"/>
                </a:lnTo>
                <a:lnTo>
                  <a:pt x="275" y="68"/>
                </a:lnTo>
                <a:lnTo>
                  <a:pt x="312" y="55"/>
                </a:lnTo>
                <a:lnTo>
                  <a:pt x="351" y="42"/>
                </a:lnTo>
                <a:lnTo>
                  <a:pt x="389" y="31"/>
                </a:lnTo>
                <a:lnTo>
                  <a:pt x="428" y="22"/>
                </a:lnTo>
                <a:lnTo>
                  <a:pt x="467" y="13"/>
                </a:lnTo>
                <a:lnTo>
                  <a:pt x="506" y="6"/>
                </a:lnTo>
                <a:lnTo>
                  <a:pt x="546" y="0"/>
                </a:lnTo>
                <a:lnTo>
                  <a:pt x="401" y="81"/>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338" name="Freeform 74"/>
          <p:cNvSpPr>
            <a:spLocks/>
          </p:cNvSpPr>
          <p:nvPr/>
        </p:nvSpPr>
        <p:spPr bwMode="auto">
          <a:xfrm>
            <a:off x="6162675" y="5175250"/>
            <a:ext cx="900113" cy="949325"/>
          </a:xfrm>
          <a:custGeom>
            <a:avLst/>
            <a:gdLst>
              <a:gd name="T0" fmla="*/ 2147483647 w 3404"/>
              <a:gd name="T1" fmla="*/ 2147483647 h 4187"/>
              <a:gd name="T2" fmla="*/ 2147483647 w 3404"/>
              <a:gd name="T3" fmla="*/ 2147483647 h 4187"/>
              <a:gd name="T4" fmla="*/ 2147483647 w 3404"/>
              <a:gd name="T5" fmla="*/ 2147483647 h 4187"/>
              <a:gd name="T6" fmla="*/ 2147483647 w 3404"/>
              <a:gd name="T7" fmla="*/ 2147483647 h 4187"/>
              <a:gd name="T8" fmla="*/ 2147483647 w 3404"/>
              <a:gd name="T9" fmla="*/ 2147483647 h 4187"/>
              <a:gd name="T10" fmla="*/ 2147483647 w 3404"/>
              <a:gd name="T11" fmla="*/ 2147483647 h 4187"/>
              <a:gd name="T12" fmla="*/ 2147483647 w 3404"/>
              <a:gd name="T13" fmla="*/ 2147483647 h 4187"/>
              <a:gd name="T14" fmla="*/ 2147483647 w 3404"/>
              <a:gd name="T15" fmla="*/ 2147483647 h 4187"/>
              <a:gd name="T16" fmla="*/ 2147483647 w 3404"/>
              <a:gd name="T17" fmla="*/ 2147483647 h 4187"/>
              <a:gd name="T18" fmla="*/ 2147483647 w 3404"/>
              <a:gd name="T19" fmla="*/ 2147483647 h 4187"/>
              <a:gd name="T20" fmla="*/ 2147483647 w 3404"/>
              <a:gd name="T21" fmla="*/ 2147483647 h 4187"/>
              <a:gd name="T22" fmla="*/ 2147483647 w 3404"/>
              <a:gd name="T23" fmla="*/ 2147483647 h 4187"/>
              <a:gd name="T24" fmla="*/ 2147483647 w 3404"/>
              <a:gd name="T25" fmla="*/ 2147483647 h 4187"/>
              <a:gd name="T26" fmla="*/ 2147483647 w 3404"/>
              <a:gd name="T27" fmla="*/ 2147483647 h 4187"/>
              <a:gd name="T28" fmla="*/ 2147483647 w 3404"/>
              <a:gd name="T29" fmla="*/ 2147483647 h 4187"/>
              <a:gd name="T30" fmla="*/ 2147483647 w 3404"/>
              <a:gd name="T31" fmla="*/ 2147483647 h 4187"/>
              <a:gd name="T32" fmla="*/ 0 w 3404"/>
              <a:gd name="T33" fmla="*/ 2147483647 h 4187"/>
              <a:gd name="T34" fmla="*/ 2147483647 w 3404"/>
              <a:gd name="T35" fmla="*/ 2147483647 h 4187"/>
              <a:gd name="T36" fmla="*/ 2147483647 w 3404"/>
              <a:gd name="T37" fmla="*/ 2147483647 h 4187"/>
              <a:gd name="T38" fmla="*/ 2147483647 w 3404"/>
              <a:gd name="T39" fmla="*/ 2147483647 h 4187"/>
              <a:gd name="T40" fmla="*/ 2147483647 w 3404"/>
              <a:gd name="T41" fmla="*/ 2147483647 h 4187"/>
              <a:gd name="T42" fmla="*/ 2147483647 w 3404"/>
              <a:gd name="T43" fmla="*/ 2147483647 h 4187"/>
              <a:gd name="T44" fmla="*/ 2147483647 w 3404"/>
              <a:gd name="T45" fmla="*/ 2147483647 h 4187"/>
              <a:gd name="T46" fmla="*/ 2147483647 w 3404"/>
              <a:gd name="T47" fmla="*/ 2147483647 h 4187"/>
              <a:gd name="T48" fmla="*/ 2147483647 w 3404"/>
              <a:gd name="T49" fmla="*/ 2147483647 h 4187"/>
              <a:gd name="T50" fmla="*/ 2147483647 w 3404"/>
              <a:gd name="T51" fmla="*/ 2147483647 h 4187"/>
              <a:gd name="T52" fmla="*/ 2147483647 w 3404"/>
              <a:gd name="T53" fmla="*/ 2147483647 h 4187"/>
              <a:gd name="T54" fmla="*/ 2147483647 w 3404"/>
              <a:gd name="T55" fmla="*/ 2147483647 h 4187"/>
              <a:gd name="T56" fmla="*/ 2147483647 w 3404"/>
              <a:gd name="T57" fmla="*/ 2147483647 h 4187"/>
              <a:gd name="T58" fmla="*/ 2147483647 w 3404"/>
              <a:gd name="T59" fmla="*/ 2147483647 h 4187"/>
              <a:gd name="T60" fmla="*/ 2147483647 w 3404"/>
              <a:gd name="T61" fmla="*/ 2147483647 h 4187"/>
              <a:gd name="T62" fmla="*/ 2147483647 w 3404"/>
              <a:gd name="T63" fmla="*/ 2147483647 h 4187"/>
              <a:gd name="T64" fmla="*/ 2147483647 w 3404"/>
              <a:gd name="T65" fmla="*/ 2147483647 h 4187"/>
              <a:gd name="T66" fmla="*/ 2147483647 w 3404"/>
              <a:gd name="T67" fmla="*/ 2147483647 h 4187"/>
              <a:gd name="T68" fmla="*/ 2147483647 w 3404"/>
              <a:gd name="T69" fmla="*/ 2147483647 h 4187"/>
              <a:gd name="T70" fmla="*/ 2147483647 w 3404"/>
              <a:gd name="T71" fmla="*/ 2147483647 h 4187"/>
              <a:gd name="T72" fmla="*/ 2147483647 w 3404"/>
              <a:gd name="T73" fmla="*/ 2147483647 h 4187"/>
              <a:gd name="T74" fmla="*/ 2147483647 w 3404"/>
              <a:gd name="T75" fmla="*/ 2147483647 h 4187"/>
              <a:gd name="T76" fmla="*/ 2147483647 w 3404"/>
              <a:gd name="T77" fmla="*/ 2147483647 h 4187"/>
              <a:gd name="T78" fmla="*/ 2147483647 w 3404"/>
              <a:gd name="T79" fmla="*/ 2147483647 h 4187"/>
              <a:gd name="T80" fmla="*/ 2147483647 w 3404"/>
              <a:gd name="T81" fmla="*/ 2147483647 h 4187"/>
              <a:gd name="T82" fmla="*/ 2147483647 w 3404"/>
              <a:gd name="T83" fmla="*/ 2147483647 h 4187"/>
              <a:gd name="T84" fmla="*/ 2147483647 w 3404"/>
              <a:gd name="T85" fmla="*/ 2147483647 h 4187"/>
              <a:gd name="T86" fmla="*/ 2147483647 w 3404"/>
              <a:gd name="T87" fmla="*/ 2147483647 h 4187"/>
              <a:gd name="T88" fmla="*/ 2147483647 w 3404"/>
              <a:gd name="T89" fmla="*/ 2147483647 h 4187"/>
              <a:gd name="T90" fmla="*/ 2147483647 w 3404"/>
              <a:gd name="T91" fmla="*/ 2147483647 h 4187"/>
              <a:gd name="T92" fmla="*/ 2147483647 w 3404"/>
              <a:gd name="T93" fmla="*/ 2147483647 h 4187"/>
              <a:gd name="T94" fmla="*/ 2147483647 w 3404"/>
              <a:gd name="T95" fmla="*/ 2147483647 h 4187"/>
              <a:gd name="T96" fmla="*/ 2147483647 w 3404"/>
              <a:gd name="T97" fmla="*/ 2147483647 h 4187"/>
              <a:gd name="T98" fmla="*/ 2147483647 w 3404"/>
              <a:gd name="T99" fmla="*/ 2147483647 h 4187"/>
              <a:gd name="T100" fmla="*/ 2147483647 w 3404"/>
              <a:gd name="T101" fmla="*/ 2147483647 h 4187"/>
              <a:gd name="T102" fmla="*/ 2147483647 w 3404"/>
              <a:gd name="T103" fmla="*/ 2147483647 h 4187"/>
              <a:gd name="T104" fmla="*/ 2147483647 w 3404"/>
              <a:gd name="T105" fmla="*/ 2147483647 h 4187"/>
              <a:gd name="T106" fmla="*/ 2147483647 w 3404"/>
              <a:gd name="T107" fmla="*/ 2147483647 h 4187"/>
              <a:gd name="T108" fmla="*/ 2147483647 w 3404"/>
              <a:gd name="T109" fmla="*/ 2147483647 h 4187"/>
              <a:gd name="T110" fmla="*/ 2147483647 w 3404"/>
              <a:gd name="T111" fmla="*/ 2147483647 h 4187"/>
              <a:gd name="T112" fmla="*/ 2147483647 w 3404"/>
              <a:gd name="T113" fmla="*/ 2147483647 h 4187"/>
              <a:gd name="T114" fmla="*/ 2147483647 w 3404"/>
              <a:gd name="T115" fmla="*/ 0 h 418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404"/>
              <a:gd name="T175" fmla="*/ 0 h 4187"/>
              <a:gd name="T176" fmla="*/ 3404 w 3404"/>
              <a:gd name="T177" fmla="*/ 4187 h 4187"/>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404" h="4187">
                <a:moveTo>
                  <a:pt x="3128" y="2200"/>
                </a:moveTo>
                <a:lnTo>
                  <a:pt x="2992" y="2326"/>
                </a:lnTo>
                <a:lnTo>
                  <a:pt x="2858" y="2450"/>
                </a:lnTo>
                <a:lnTo>
                  <a:pt x="2725" y="2572"/>
                </a:lnTo>
                <a:lnTo>
                  <a:pt x="2591" y="2693"/>
                </a:lnTo>
                <a:lnTo>
                  <a:pt x="2459" y="2813"/>
                </a:lnTo>
                <a:lnTo>
                  <a:pt x="2328" y="2933"/>
                </a:lnTo>
                <a:lnTo>
                  <a:pt x="2198" y="3052"/>
                </a:lnTo>
                <a:lnTo>
                  <a:pt x="2067" y="3172"/>
                </a:lnTo>
                <a:lnTo>
                  <a:pt x="1938" y="3292"/>
                </a:lnTo>
                <a:lnTo>
                  <a:pt x="1810" y="3414"/>
                </a:lnTo>
                <a:lnTo>
                  <a:pt x="1681" y="3537"/>
                </a:lnTo>
                <a:lnTo>
                  <a:pt x="1553" y="3662"/>
                </a:lnTo>
                <a:lnTo>
                  <a:pt x="1490" y="3724"/>
                </a:lnTo>
                <a:lnTo>
                  <a:pt x="1426" y="3789"/>
                </a:lnTo>
                <a:lnTo>
                  <a:pt x="1363" y="3853"/>
                </a:lnTo>
                <a:lnTo>
                  <a:pt x="1299" y="3918"/>
                </a:lnTo>
                <a:lnTo>
                  <a:pt x="1236" y="3984"/>
                </a:lnTo>
                <a:lnTo>
                  <a:pt x="1173" y="4051"/>
                </a:lnTo>
                <a:lnTo>
                  <a:pt x="1110" y="4118"/>
                </a:lnTo>
                <a:lnTo>
                  <a:pt x="1047" y="4187"/>
                </a:lnTo>
                <a:lnTo>
                  <a:pt x="1023" y="4181"/>
                </a:lnTo>
                <a:lnTo>
                  <a:pt x="1002" y="4175"/>
                </a:lnTo>
                <a:lnTo>
                  <a:pt x="981" y="4167"/>
                </a:lnTo>
                <a:lnTo>
                  <a:pt x="961" y="4157"/>
                </a:lnTo>
                <a:lnTo>
                  <a:pt x="942" y="4146"/>
                </a:lnTo>
                <a:lnTo>
                  <a:pt x="923" y="4135"/>
                </a:lnTo>
                <a:lnTo>
                  <a:pt x="906" y="4121"/>
                </a:lnTo>
                <a:lnTo>
                  <a:pt x="889" y="4107"/>
                </a:lnTo>
                <a:lnTo>
                  <a:pt x="872" y="4093"/>
                </a:lnTo>
                <a:lnTo>
                  <a:pt x="857" y="4078"/>
                </a:lnTo>
                <a:lnTo>
                  <a:pt x="840" y="4063"/>
                </a:lnTo>
                <a:lnTo>
                  <a:pt x="825" y="4047"/>
                </a:lnTo>
                <a:lnTo>
                  <a:pt x="793" y="4015"/>
                </a:lnTo>
                <a:lnTo>
                  <a:pt x="761" y="3982"/>
                </a:lnTo>
                <a:lnTo>
                  <a:pt x="716" y="3931"/>
                </a:lnTo>
                <a:lnTo>
                  <a:pt x="670" y="3881"/>
                </a:lnTo>
                <a:lnTo>
                  <a:pt x="623" y="3830"/>
                </a:lnTo>
                <a:lnTo>
                  <a:pt x="576" y="3781"/>
                </a:lnTo>
                <a:lnTo>
                  <a:pt x="528" y="3731"/>
                </a:lnTo>
                <a:lnTo>
                  <a:pt x="480" y="3683"/>
                </a:lnTo>
                <a:lnTo>
                  <a:pt x="431" y="3635"/>
                </a:lnTo>
                <a:lnTo>
                  <a:pt x="382" y="3586"/>
                </a:lnTo>
                <a:lnTo>
                  <a:pt x="334" y="3539"/>
                </a:lnTo>
                <a:lnTo>
                  <a:pt x="285" y="3491"/>
                </a:lnTo>
                <a:lnTo>
                  <a:pt x="236" y="3444"/>
                </a:lnTo>
                <a:lnTo>
                  <a:pt x="189" y="3398"/>
                </a:lnTo>
                <a:lnTo>
                  <a:pt x="140" y="3351"/>
                </a:lnTo>
                <a:lnTo>
                  <a:pt x="93" y="3306"/>
                </a:lnTo>
                <a:lnTo>
                  <a:pt x="47" y="3260"/>
                </a:lnTo>
                <a:lnTo>
                  <a:pt x="0" y="3214"/>
                </a:lnTo>
                <a:lnTo>
                  <a:pt x="6" y="3209"/>
                </a:lnTo>
                <a:lnTo>
                  <a:pt x="12" y="3203"/>
                </a:lnTo>
                <a:lnTo>
                  <a:pt x="14" y="3197"/>
                </a:lnTo>
                <a:lnTo>
                  <a:pt x="16" y="3190"/>
                </a:lnTo>
                <a:lnTo>
                  <a:pt x="16" y="3177"/>
                </a:lnTo>
                <a:lnTo>
                  <a:pt x="16" y="3163"/>
                </a:lnTo>
                <a:lnTo>
                  <a:pt x="39" y="3147"/>
                </a:lnTo>
                <a:lnTo>
                  <a:pt x="63" y="3131"/>
                </a:lnTo>
                <a:lnTo>
                  <a:pt x="88" y="3112"/>
                </a:lnTo>
                <a:lnTo>
                  <a:pt x="112" y="3094"/>
                </a:lnTo>
                <a:lnTo>
                  <a:pt x="162" y="3056"/>
                </a:lnTo>
                <a:lnTo>
                  <a:pt x="212" y="3016"/>
                </a:lnTo>
                <a:lnTo>
                  <a:pt x="264" y="2974"/>
                </a:lnTo>
                <a:lnTo>
                  <a:pt x="315" y="2931"/>
                </a:lnTo>
                <a:lnTo>
                  <a:pt x="366" y="2888"/>
                </a:lnTo>
                <a:lnTo>
                  <a:pt x="417" y="2844"/>
                </a:lnTo>
                <a:lnTo>
                  <a:pt x="437" y="2863"/>
                </a:lnTo>
                <a:lnTo>
                  <a:pt x="540" y="2788"/>
                </a:lnTo>
                <a:lnTo>
                  <a:pt x="642" y="2710"/>
                </a:lnTo>
                <a:lnTo>
                  <a:pt x="746" y="2633"/>
                </a:lnTo>
                <a:lnTo>
                  <a:pt x="849" y="2554"/>
                </a:lnTo>
                <a:lnTo>
                  <a:pt x="952" y="2475"/>
                </a:lnTo>
                <a:lnTo>
                  <a:pt x="1055" y="2395"/>
                </a:lnTo>
                <a:lnTo>
                  <a:pt x="1158" y="2314"/>
                </a:lnTo>
                <a:lnTo>
                  <a:pt x="1261" y="2233"/>
                </a:lnTo>
                <a:lnTo>
                  <a:pt x="1365" y="2152"/>
                </a:lnTo>
                <a:lnTo>
                  <a:pt x="1468" y="2070"/>
                </a:lnTo>
                <a:lnTo>
                  <a:pt x="1572" y="1989"/>
                </a:lnTo>
                <a:lnTo>
                  <a:pt x="1676" y="1907"/>
                </a:lnTo>
                <a:lnTo>
                  <a:pt x="1781" y="1824"/>
                </a:lnTo>
                <a:lnTo>
                  <a:pt x="1886" y="1743"/>
                </a:lnTo>
                <a:lnTo>
                  <a:pt x="1991" y="1661"/>
                </a:lnTo>
                <a:lnTo>
                  <a:pt x="2097" y="1578"/>
                </a:lnTo>
                <a:lnTo>
                  <a:pt x="2179" y="1422"/>
                </a:lnTo>
                <a:lnTo>
                  <a:pt x="2186" y="1428"/>
                </a:lnTo>
                <a:lnTo>
                  <a:pt x="2193" y="1434"/>
                </a:lnTo>
                <a:lnTo>
                  <a:pt x="2199" y="1438"/>
                </a:lnTo>
                <a:lnTo>
                  <a:pt x="2206" y="1442"/>
                </a:lnTo>
                <a:lnTo>
                  <a:pt x="2212" y="1445"/>
                </a:lnTo>
                <a:lnTo>
                  <a:pt x="2218" y="1447"/>
                </a:lnTo>
                <a:lnTo>
                  <a:pt x="2224" y="1449"/>
                </a:lnTo>
                <a:lnTo>
                  <a:pt x="2231" y="1450"/>
                </a:lnTo>
                <a:lnTo>
                  <a:pt x="2242" y="1451"/>
                </a:lnTo>
                <a:lnTo>
                  <a:pt x="2254" y="1450"/>
                </a:lnTo>
                <a:lnTo>
                  <a:pt x="2266" y="1448"/>
                </a:lnTo>
                <a:lnTo>
                  <a:pt x="2278" y="1446"/>
                </a:lnTo>
                <a:lnTo>
                  <a:pt x="2290" y="1443"/>
                </a:lnTo>
                <a:lnTo>
                  <a:pt x="2303" y="1441"/>
                </a:lnTo>
                <a:lnTo>
                  <a:pt x="2315" y="1439"/>
                </a:lnTo>
                <a:lnTo>
                  <a:pt x="2328" y="1438"/>
                </a:lnTo>
                <a:lnTo>
                  <a:pt x="2342" y="1439"/>
                </a:lnTo>
                <a:lnTo>
                  <a:pt x="2356" y="1442"/>
                </a:lnTo>
                <a:lnTo>
                  <a:pt x="2364" y="1444"/>
                </a:lnTo>
                <a:lnTo>
                  <a:pt x="2372" y="1447"/>
                </a:lnTo>
                <a:lnTo>
                  <a:pt x="2380" y="1451"/>
                </a:lnTo>
                <a:lnTo>
                  <a:pt x="2388" y="1455"/>
                </a:lnTo>
                <a:lnTo>
                  <a:pt x="2406" y="1458"/>
                </a:lnTo>
                <a:lnTo>
                  <a:pt x="2422" y="1461"/>
                </a:lnTo>
                <a:lnTo>
                  <a:pt x="2439" y="1466"/>
                </a:lnTo>
                <a:lnTo>
                  <a:pt x="2455" y="1472"/>
                </a:lnTo>
                <a:lnTo>
                  <a:pt x="2471" y="1478"/>
                </a:lnTo>
                <a:lnTo>
                  <a:pt x="2487" y="1486"/>
                </a:lnTo>
                <a:lnTo>
                  <a:pt x="2502" y="1494"/>
                </a:lnTo>
                <a:lnTo>
                  <a:pt x="2517" y="1502"/>
                </a:lnTo>
                <a:lnTo>
                  <a:pt x="2547" y="1520"/>
                </a:lnTo>
                <a:lnTo>
                  <a:pt x="2575" y="1540"/>
                </a:lnTo>
                <a:lnTo>
                  <a:pt x="2603" y="1561"/>
                </a:lnTo>
                <a:lnTo>
                  <a:pt x="2632" y="1583"/>
                </a:lnTo>
                <a:lnTo>
                  <a:pt x="2660" y="1606"/>
                </a:lnTo>
                <a:lnTo>
                  <a:pt x="2688" y="1628"/>
                </a:lnTo>
                <a:lnTo>
                  <a:pt x="2716" y="1649"/>
                </a:lnTo>
                <a:lnTo>
                  <a:pt x="2745" y="1669"/>
                </a:lnTo>
                <a:lnTo>
                  <a:pt x="2760" y="1678"/>
                </a:lnTo>
                <a:lnTo>
                  <a:pt x="2775" y="1687"/>
                </a:lnTo>
                <a:lnTo>
                  <a:pt x="2791" y="1695"/>
                </a:lnTo>
                <a:lnTo>
                  <a:pt x="2806" y="1702"/>
                </a:lnTo>
                <a:lnTo>
                  <a:pt x="2821" y="1709"/>
                </a:lnTo>
                <a:lnTo>
                  <a:pt x="2838" y="1715"/>
                </a:lnTo>
                <a:lnTo>
                  <a:pt x="2854" y="1721"/>
                </a:lnTo>
                <a:lnTo>
                  <a:pt x="2872" y="1725"/>
                </a:lnTo>
                <a:lnTo>
                  <a:pt x="2886" y="1711"/>
                </a:lnTo>
                <a:lnTo>
                  <a:pt x="2854" y="1676"/>
                </a:lnTo>
                <a:lnTo>
                  <a:pt x="2821" y="1641"/>
                </a:lnTo>
                <a:lnTo>
                  <a:pt x="2787" y="1607"/>
                </a:lnTo>
                <a:lnTo>
                  <a:pt x="2752" y="1573"/>
                </a:lnTo>
                <a:lnTo>
                  <a:pt x="2715" y="1541"/>
                </a:lnTo>
                <a:lnTo>
                  <a:pt x="2677" y="1510"/>
                </a:lnTo>
                <a:lnTo>
                  <a:pt x="2658" y="1495"/>
                </a:lnTo>
                <a:lnTo>
                  <a:pt x="2637" y="1481"/>
                </a:lnTo>
                <a:lnTo>
                  <a:pt x="2618" y="1466"/>
                </a:lnTo>
                <a:lnTo>
                  <a:pt x="2597" y="1453"/>
                </a:lnTo>
                <a:lnTo>
                  <a:pt x="2576" y="1441"/>
                </a:lnTo>
                <a:lnTo>
                  <a:pt x="2555" y="1429"/>
                </a:lnTo>
                <a:lnTo>
                  <a:pt x="2533" y="1417"/>
                </a:lnTo>
                <a:lnTo>
                  <a:pt x="2512" y="1407"/>
                </a:lnTo>
                <a:lnTo>
                  <a:pt x="2490" y="1397"/>
                </a:lnTo>
                <a:lnTo>
                  <a:pt x="2467" y="1387"/>
                </a:lnTo>
                <a:lnTo>
                  <a:pt x="2445" y="1379"/>
                </a:lnTo>
                <a:lnTo>
                  <a:pt x="2422" y="1371"/>
                </a:lnTo>
                <a:lnTo>
                  <a:pt x="2398" y="1364"/>
                </a:lnTo>
                <a:lnTo>
                  <a:pt x="2375" y="1358"/>
                </a:lnTo>
                <a:lnTo>
                  <a:pt x="2351" y="1352"/>
                </a:lnTo>
                <a:lnTo>
                  <a:pt x="2327" y="1348"/>
                </a:lnTo>
                <a:lnTo>
                  <a:pt x="2303" y="1345"/>
                </a:lnTo>
                <a:lnTo>
                  <a:pt x="2278" y="1342"/>
                </a:lnTo>
                <a:lnTo>
                  <a:pt x="2253" y="1341"/>
                </a:lnTo>
                <a:lnTo>
                  <a:pt x="2228" y="1341"/>
                </a:lnTo>
                <a:lnTo>
                  <a:pt x="2234" y="1256"/>
                </a:lnTo>
                <a:lnTo>
                  <a:pt x="2241" y="1171"/>
                </a:lnTo>
                <a:lnTo>
                  <a:pt x="2250" y="1087"/>
                </a:lnTo>
                <a:lnTo>
                  <a:pt x="2259" y="1004"/>
                </a:lnTo>
                <a:lnTo>
                  <a:pt x="2270" y="921"/>
                </a:lnTo>
                <a:lnTo>
                  <a:pt x="2281" y="838"/>
                </a:lnTo>
                <a:lnTo>
                  <a:pt x="2293" y="757"/>
                </a:lnTo>
                <a:lnTo>
                  <a:pt x="2307" y="674"/>
                </a:lnTo>
                <a:lnTo>
                  <a:pt x="2320" y="591"/>
                </a:lnTo>
                <a:lnTo>
                  <a:pt x="2334" y="509"/>
                </a:lnTo>
                <a:lnTo>
                  <a:pt x="2348" y="426"/>
                </a:lnTo>
                <a:lnTo>
                  <a:pt x="2362" y="342"/>
                </a:lnTo>
                <a:lnTo>
                  <a:pt x="2378" y="259"/>
                </a:lnTo>
                <a:lnTo>
                  <a:pt x="2392" y="173"/>
                </a:lnTo>
                <a:lnTo>
                  <a:pt x="2407" y="87"/>
                </a:lnTo>
                <a:lnTo>
                  <a:pt x="2421" y="0"/>
                </a:lnTo>
                <a:lnTo>
                  <a:pt x="3404" y="1171"/>
                </a:lnTo>
                <a:lnTo>
                  <a:pt x="3128" y="2200"/>
                </a:lnTo>
                <a:close/>
              </a:path>
            </a:pathLst>
          </a:custGeom>
          <a:solidFill>
            <a:srgbClr val="006AA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339" name="Freeform 75"/>
          <p:cNvSpPr>
            <a:spLocks/>
          </p:cNvSpPr>
          <p:nvPr/>
        </p:nvSpPr>
        <p:spPr bwMode="auto">
          <a:xfrm>
            <a:off x="6888163" y="5357813"/>
            <a:ext cx="63500" cy="158750"/>
          </a:xfrm>
          <a:custGeom>
            <a:avLst/>
            <a:gdLst>
              <a:gd name="T0" fmla="*/ 2147483647 w 242"/>
              <a:gd name="T1" fmla="*/ 0 h 695"/>
              <a:gd name="T2" fmla="*/ 2147483647 w 242"/>
              <a:gd name="T3" fmla="*/ 2147483647 h 695"/>
              <a:gd name="T4" fmla="*/ 2147483647 w 242"/>
              <a:gd name="T5" fmla="*/ 2147483647 h 695"/>
              <a:gd name="T6" fmla="*/ 2147483647 w 242"/>
              <a:gd name="T7" fmla="*/ 2147483647 h 695"/>
              <a:gd name="T8" fmla="*/ 2147483647 w 242"/>
              <a:gd name="T9" fmla="*/ 2147483647 h 695"/>
              <a:gd name="T10" fmla="*/ 2147483647 w 242"/>
              <a:gd name="T11" fmla="*/ 2147483647 h 695"/>
              <a:gd name="T12" fmla="*/ 2147483647 w 242"/>
              <a:gd name="T13" fmla="*/ 2147483647 h 695"/>
              <a:gd name="T14" fmla="*/ 2147483647 w 242"/>
              <a:gd name="T15" fmla="*/ 2147483647 h 695"/>
              <a:gd name="T16" fmla="*/ 2147483647 w 242"/>
              <a:gd name="T17" fmla="*/ 2147483647 h 695"/>
              <a:gd name="T18" fmla="*/ 2147483647 w 242"/>
              <a:gd name="T19" fmla="*/ 2147483647 h 695"/>
              <a:gd name="T20" fmla="*/ 2147483647 w 242"/>
              <a:gd name="T21" fmla="*/ 2147483647 h 695"/>
              <a:gd name="T22" fmla="*/ 2147483647 w 242"/>
              <a:gd name="T23" fmla="*/ 2147483647 h 695"/>
              <a:gd name="T24" fmla="*/ 2147483647 w 242"/>
              <a:gd name="T25" fmla="*/ 2147483647 h 695"/>
              <a:gd name="T26" fmla="*/ 2147483647 w 242"/>
              <a:gd name="T27" fmla="*/ 2147483647 h 695"/>
              <a:gd name="T28" fmla="*/ 2147483647 w 242"/>
              <a:gd name="T29" fmla="*/ 2147483647 h 695"/>
              <a:gd name="T30" fmla="*/ 2147483647 w 242"/>
              <a:gd name="T31" fmla="*/ 2147483647 h 695"/>
              <a:gd name="T32" fmla="*/ 2147483647 w 242"/>
              <a:gd name="T33" fmla="*/ 2147483647 h 695"/>
              <a:gd name="T34" fmla="*/ 2147483647 w 242"/>
              <a:gd name="T35" fmla="*/ 2147483647 h 695"/>
              <a:gd name="T36" fmla="*/ 2147483647 w 242"/>
              <a:gd name="T37" fmla="*/ 2147483647 h 695"/>
              <a:gd name="T38" fmla="*/ 2147483647 w 242"/>
              <a:gd name="T39" fmla="*/ 2147483647 h 695"/>
              <a:gd name="T40" fmla="*/ 2147483647 w 242"/>
              <a:gd name="T41" fmla="*/ 2147483647 h 695"/>
              <a:gd name="T42" fmla="*/ 2147483647 w 242"/>
              <a:gd name="T43" fmla="*/ 2147483647 h 695"/>
              <a:gd name="T44" fmla="*/ 2147483647 w 242"/>
              <a:gd name="T45" fmla="*/ 2147483647 h 695"/>
              <a:gd name="T46" fmla="*/ 2147483647 w 242"/>
              <a:gd name="T47" fmla="*/ 2147483647 h 695"/>
              <a:gd name="T48" fmla="*/ 2147483647 w 242"/>
              <a:gd name="T49" fmla="*/ 2147483647 h 695"/>
              <a:gd name="T50" fmla="*/ 2147483647 w 242"/>
              <a:gd name="T51" fmla="*/ 2147483647 h 695"/>
              <a:gd name="T52" fmla="*/ 2147483647 w 242"/>
              <a:gd name="T53" fmla="*/ 2147483647 h 695"/>
              <a:gd name="T54" fmla="*/ 2147483647 w 242"/>
              <a:gd name="T55" fmla="*/ 2147483647 h 695"/>
              <a:gd name="T56" fmla="*/ 2147483647 w 242"/>
              <a:gd name="T57" fmla="*/ 2147483647 h 695"/>
              <a:gd name="T58" fmla="*/ 2147483647 w 242"/>
              <a:gd name="T59" fmla="*/ 2147483647 h 695"/>
              <a:gd name="T60" fmla="*/ 0 w 242"/>
              <a:gd name="T61" fmla="*/ 2147483647 h 695"/>
              <a:gd name="T62" fmla="*/ 2147483647 w 242"/>
              <a:gd name="T63" fmla="*/ 2147483647 h 695"/>
              <a:gd name="T64" fmla="*/ 2147483647 w 242"/>
              <a:gd name="T65" fmla="*/ 2147483647 h 695"/>
              <a:gd name="T66" fmla="*/ 2147483647 w 242"/>
              <a:gd name="T67" fmla="*/ 2147483647 h 695"/>
              <a:gd name="T68" fmla="*/ 2147483647 w 242"/>
              <a:gd name="T69" fmla="*/ 2147483647 h 695"/>
              <a:gd name="T70" fmla="*/ 2147483647 w 242"/>
              <a:gd name="T71" fmla="*/ 2147483647 h 695"/>
              <a:gd name="T72" fmla="*/ 2147483647 w 242"/>
              <a:gd name="T73" fmla="*/ 2147483647 h 695"/>
              <a:gd name="T74" fmla="*/ 2147483647 w 242"/>
              <a:gd name="T75" fmla="*/ 2147483647 h 695"/>
              <a:gd name="T76" fmla="*/ 2147483647 w 242"/>
              <a:gd name="T77" fmla="*/ 2147483647 h 695"/>
              <a:gd name="T78" fmla="*/ 2147483647 w 242"/>
              <a:gd name="T79" fmla="*/ 2147483647 h 695"/>
              <a:gd name="T80" fmla="*/ 2147483647 w 242"/>
              <a:gd name="T81" fmla="*/ 2147483647 h 695"/>
              <a:gd name="T82" fmla="*/ 2147483647 w 242"/>
              <a:gd name="T83" fmla="*/ 2147483647 h 695"/>
              <a:gd name="T84" fmla="*/ 2147483647 w 242"/>
              <a:gd name="T85" fmla="*/ 2147483647 h 695"/>
              <a:gd name="T86" fmla="*/ 2147483647 w 242"/>
              <a:gd name="T87" fmla="*/ 2147483647 h 695"/>
              <a:gd name="T88" fmla="*/ 2147483647 w 242"/>
              <a:gd name="T89" fmla="*/ 2147483647 h 695"/>
              <a:gd name="T90" fmla="*/ 2147483647 w 242"/>
              <a:gd name="T91" fmla="*/ 2147483647 h 695"/>
              <a:gd name="T92" fmla="*/ 2147483647 w 242"/>
              <a:gd name="T93" fmla="*/ 0 h 695"/>
              <a:gd name="T94" fmla="*/ 2147483647 w 242"/>
              <a:gd name="T95" fmla="*/ 0 h 69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42"/>
              <a:gd name="T145" fmla="*/ 0 h 695"/>
              <a:gd name="T146" fmla="*/ 242 w 242"/>
              <a:gd name="T147" fmla="*/ 695 h 69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42" h="695">
                <a:moveTo>
                  <a:pt x="242" y="0"/>
                </a:moveTo>
                <a:lnTo>
                  <a:pt x="239" y="22"/>
                </a:lnTo>
                <a:lnTo>
                  <a:pt x="236" y="45"/>
                </a:lnTo>
                <a:lnTo>
                  <a:pt x="232" y="67"/>
                </a:lnTo>
                <a:lnTo>
                  <a:pt x="227" y="88"/>
                </a:lnTo>
                <a:lnTo>
                  <a:pt x="214" y="131"/>
                </a:lnTo>
                <a:lnTo>
                  <a:pt x="200" y="174"/>
                </a:lnTo>
                <a:lnTo>
                  <a:pt x="168" y="257"/>
                </a:lnTo>
                <a:lnTo>
                  <a:pt x="135" y="341"/>
                </a:lnTo>
                <a:lnTo>
                  <a:pt x="120" y="383"/>
                </a:lnTo>
                <a:lnTo>
                  <a:pt x="105" y="426"/>
                </a:lnTo>
                <a:lnTo>
                  <a:pt x="99" y="447"/>
                </a:lnTo>
                <a:lnTo>
                  <a:pt x="93" y="469"/>
                </a:lnTo>
                <a:lnTo>
                  <a:pt x="88" y="490"/>
                </a:lnTo>
                <a:lnTo>
                  <a:pt x="84" y="512"/>
                </a:lnTo>
                <a:lnTo>
                  <a:pt x="79" y="533"/>
                </a:lnTo>
                <a:lnTo>
                  <a:pt x="77" y="556"/>
                </a:lnTo>
                <a:lnTo>
                  <a:pt x="75" y="578"/>
                </a:lnTo>
                <a:lnTo>
                  <a:pt x="74" y="601"/>
                </a:lnTo>
                <a:lnTo>
                  <a:pt x="74" y="623"/>
                </a:lnTo>
                <a:lnTo>
                  <a:pt x="76" y="646"/>
                </a:lnTo>
                <a:lnTo>
                  <a:pt x="78" y="670"/>
                </a:lnTo>
                <a:lnTo>
                  <a:pt x="82" y="693"/>
                </a:lnTo>
                <a:lnTo>
                  <a:pt x="70" y="694"/>
                </a:lnTo>
                <a:lnTo>
                  <a:pt x="59" y="695"/>
                </a:lnTo>
                <a:lnTo>
                  <a:pt x="47" y="694"/>
                </a:lnTo>
                <a:lnTo>
                  <a:pt x="37" y="691"/>
                </a:lnTo>
                <a:lnTo>
                  <a:pt x="28" y="687"/>
                </a:lnTo>
                <a:lnTo>
                  <a:pt x="19" y="682"/>
                </a:lnTo>
                <a:lnTo>
                  <a:pt x="9" y="674"/>
                </a:lnTo>
                <a:lnTo>
                  <a:pt x="0" y="664"/>
                </a:lnTo>
                <a:lnTo>
                  <a:pt x="6" y="620"/>
                </a:lnTo>
                <a:lnTo>
                  <a:pt x="15" y="576"/>
                </a:lnTo>
                <a:lnTo>
                  <a:pt x="22" y="532"/>
                </a:lnTo>
                <a:lnTo>
                  <a:pt x="31" y="489"/>
                </a:lnTo>
                <a:lnTo>
                  <a:pt x="40" y="447"/>
                </a:lnTo>
                <a:lnTo>
                  <a:pt x="51" y="403"/>
                </a:lnTo>
                <a:lnTo>
                  <a:pt x="62" y="362"/>
                </a:lnTo>
                <a:lnTo>
                  <a:pt x="74" y="320"/>
                </a:lnTo>
                <a:lnTo>
                  <a:pt x="87" y="278"/>
                </a:lnTo>
                <a:lnTo>
                  <a:pt x="100" y="238"/>
                </a:lnTo>
                <a:lnTo>
                  <a:pt x="114" y="197"/>
                </a:lnTo>
                <a:lnTo>
                  <a:pt x="130" y="156"/>
                </a:lnTo>
                <a:lnTo>
                  <a:pt x="145" y="117"/>
                </a:lnTo>
                <a:lnTo>
                  <a:pt x="162" y="78"/>
                </a:lnTo>
                <a:lnTo>
                  <a:pt x="180" y="38"/>
                </a:lnTo>
                <a:lnTo>
                  <a:pt x="199" y="0"/>
                </a:lnTo>
                <a:lnTo>
                  <a:pt x="242"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340" name="Freeform 76"/>
          <p:cNvSpPr>
            <a:spLocks/>
          </p:cNvSpPr>
          <p:nvPr/>
        </p:nvSpPr>
        <p:spPr bwMode="auto">
          <a:xfrm>
            <a:off x="6354763" y="5532438"/>
            <a:ext cx="542925" cy="452437"/>
          </a:xfrm>
          <a:custGeom>
            <a:avLst/>
            <a:gdLst>
              <a:gd name="T0" fmla="*/ 2147483647 w 2048"/>
              <a:gd name="T1" fmla="*/ 2147483647 h 1997"/>
              <a:gd name="T2" fmla="*/ 2147483647 w 2048"/>
              <a:gd name="T3" fmla="*/ 2147483647 h 1997"/>
              <a:gd name="T4" fmla="*/ 2147483647 w 2048"/>
              <a:gd name="T5" fmla="*/ 2147483647 h 1997"/>
              <a:gd name="T6" fmla="*/ 2147483647 w 2048"/>
              <a:gd name="T7" fmla="*/ 2147483647 h 1997"/>
              <a:gd name="T8" fmla="*/ 2147483647 w 2048"/>
              <a:gd name="T9" fmla="*/ 2147483647 h 1997"/>
              <a:gd name="T10" fmla="*/ 2147483647 w 2048"/>
              <a:gd name="T11" fmla="*/ 2147483647 h 1997"/>
              <a:gd name="T12" fmla="*/ 2147483647 w 2048"/>
              <a:gd name="T13" fmla="*/ 2147483647 h 1997"/>
              <a:gd name="T14" fmla="*/ 2147483647 w 2048"/>
              <a:gd name="T15" fmla="*/ 2147483647 h 1997"/>
              <a:gd name="T16" fmla="*/ 2147483647 w 2048"/>
              <a:gd name="T17" fmla="*/ 2147483647 h 1997"/>
              <a:gd name="T18" fmla="*/ 2147483647 w 2048"/>
              <a:gd name="T19" fmla="*/ 2147483647 h 1997"/>
              <a:gd name="T20" fmla="*/ 2147483647 w 2048"/>
              <a:gd name="T21" fmla="*/ 2147483647 h 1997"/>
              <a:gd name="T22" fmla="*/ 2147483647 w 2048"/>
              <a:gd name="T23" fmla="*/ 2147483647 h 1997"/>
              <a:gd name="T24" fmla="*/ 2147483647 w 2048"/>
              <a:gd name="T25" fmla="*/ 2147483647 h 1997"/>
              <a:gd name="T26" fmla="*/ 2147483647 w 2048"/>
              <a:gd name="T27" fmla="*/ 2147483647 h 1997"/>
              <a:gd name="T28" fmla="*/ 2147483647 w 2048"/>
              <a:gd name="T29" fmla="*/ 2147483647 h 1997"/>
              <a:gd name="T30" fmla="*/ 2147483647 w 2048"/>
              <a:gd name="T31" fmla="*/ 2147483647 h 1997"/>
              <a:gd name="T32" fmla="*/ 2147483647 w 2048"/>
              <a:gd name="T33" fmla="*/ 2147483647 h 1997"/>
              <a:gd name="T34" fmla="*/ 2147483647 w 2048"/>
              <a:gd name="T35" fmla="*/ 2147483647 h 1997"/>
              <a:gd name="T36" fmla="*/ 2147483647 w 2048"/>
              <a:gd name="T37" fmla="*/ 2147483647 h 1997"/>
              <a:gd name="T38" fmla="*/ 2147483647 w 2048"/>
              <a:gd name="T39" fmla="*/ 2147483647 h 1997"/>
              <a:gd name="T40" fmla="*/ 2147483647 w 2048"/>
              <a:gd name="T41" fmla="*/ 2147483647 h 1997"/>
              <a:gd name="T42" fmla="*/ 2147483647 w 2048"/>
              <a:gd name="T43" fmla="*/ 2147483647 h 1997"/>
              <a:gd name="T44" fmla="*/ 2147483647 w 2048"/>
              <a:gd name="T45" fmla="*/ 2147483647 h 1997"/>
              <a:gd name="T46" fmla="*/ 2147483647 w 2048"/>
              <a:gd name="T47" fmla="*/ 2147483647 h 1997"/>
              <a:gd name="T48" fmla="*/ 2147483647 w 2048"/>
              <a:gd name="T49" fmla="*/ 2147483647 h 1997"/>
              <a:gd name="T50" fmla="*/ 2147483647 w 2048"/>
              <a:gd name="T51" fmla="*/ 2147483647 h 1997"/>
              <a:gd name="T52" fmla="*/ 2147483647 w 2048"/>
              <a:gd name="T53" fmla="*/ 2147483647 h 1997"/>
              <a:gd name="T54" fmla="*/ 2147483647 w 2048"/>
              <a:gd name="T55" fmla="*/ 2147483647 h 1997"/>
              <a:gd name="T56" fmla="*/ 2147483647 w 2048"/>
              <a:gd name="T57" fmla="*/ 2147483647 h 1997"/>
              <a:gd name="T58" fmla="*/ 2147483647 w 2048"/>
              <a:gd name="T59" fmla="*/ 2147483647 h 1997"/>
              <a:gd name="T60" fmla="*/ 2147483647 w 2048"/>
              <a:gd name="T61" fmla="*/ 2147483647 h 1997"/>
              <a:gd name="T62" fmla="*/ 2147483647 w 2048"/>
              <a:gd name="T63" fmla="*/ 2147483647 h 1997"/>
              <a:gd name="T64" fmla="*/ 2147483647 w 2048"/>
              <a:gd name="T65" fmla="*/ 2147483647 h 1997"/>
              <a:gd name="T66" fmla="*/ 2147483647 w 2048"/>
              <a:gd name="T67" fmla="*/ 2147483647 h 1997"/>
              <a:gd name="T68" fmla="*/ 2147483647 w 2048"/>
              <a:gd name="T69" fmla="*/ 2147483647 h 1997"/>
              <a:gd name="T70" fmla="*/ 2147483647 w 2048"/>
              <a:gd name="T71" fmla="*/ 2147483647 h 1997"/>
              <a:gd name="T72" fmla="*/ 2147483647 w 2048"/>
              <a:gd name="T73" fmla="*/ 2147483647 h 1997"/>
              <a:gd name="T74" fmla="*/ 2147483647 w 2048"/>
              <a:gd name="T75" fmla="*/ 2147483647 h 1997"/>
              <a:gd name="T76" fmla="*/ 2147483647 w 2048"/>
              <a:gd name="T77" fmla="*/ 2147483647 h 1997"/>
              <a:gd name="T78" fmla="*/ 2147483647 w 2048"/>
              <a:gd name="T79" fmla="*/ 2147483647 h 1997"/>
              <a:gd name="T80" fmla="*/ 2147483647 w 2048"/>
              <a:gd name="T81" fmla="*/ 2147483647 h 1997"/>
              <a:gd name="T82" fmla="*/ 2147483647 w 2048"/>
              <a:gd name="T83" fmla="*/ 2147483647 h 1997"/>
              <a:gd name="T84" fmla="*/ 2147483647 w 2048"/>
              <a:gd name="T85" fmla="*/ 2147483647 h 1997"/>
              <a:gd name="T86" fmla="*/ 2147483647 w 2048"/>
              <a:gd name="T87" fmla="*/ 2147483647 h 1997"/>
              <a:gd name="T88" fmla="*/ 2147483647 w 2048"/>
              <a:gd name="T89" fmla="*/ 2147483647 h 1997"/>
              <a:gd name="T90" fmla="*/ 2147483647 w 2048"/>
              <a:gd name="T91" fmla="*/ 2147483647 h 1997"/>
              <a:gd name="T92" fmla="*/ 2147483647 w 2048"/>
              <a:gd name="T93" fmla="*/ 2147483647 h 1997"/>
              <a:gd name="T94" fmla="*/ 2147483647 w 2048"/>
              <a:gd name="T95" fmla="*/ 2147483647 h 1997"/>
              <a:gd name="T96" fmla="*/ 2147483647 w 2048"/>
              <a:gd name="T97" fmla="*/ 2147483647 h 1997"/>
              <a:gd name="T98" fmla="*/ 2147483647 w 2048"/>
              <a:gd name="T99" fmla="*/ 2147483647 h 1997"/>
              <a:gd name="T100" fmla="*/ 2147483647 w 2048"/>
              <a:gd name="T101" fmla="*/ 2147483647 h 1997"/>
              <a:gd name="T102" fmla="*/ 2147483647 w 2048"/>
              <a:gd name="T103" fmla="*/ 2147483647 h 1997"/>
              <a:gd name="T104" fmla="*/ 2147483647 w 2048"/>
              <a:gd name="T105" fmla="*/ 2147483647 h 1997"/>
              <a:gd name="T106" fmla="*/ 2147483647 w 2048"/>
              <a:gd name="T107" fmla="*/ 2147483647 h 1997"/>
              <a:gd name="T108" fmla="*/ 2147483647 w 2048"/>
              <a:gd name="T109" fmla="*/ 2147483647 h 1997"/>
              <a:gd name="T110" fmla="*/ 2147483647 w 2048"/>
              <a:gd name="T111" fmla="*/ 2147483647 h 1997"/>
              <a:gd name="T112" fmla="*/ 2147483647 w 2048"/>
              <a:gd name="T113" fmla="*/ 2147483647 h 1997"/>
              <a:gd name="T114" fmla="*/ 2147483647 w 2048"/>
              <a:gd name="T115" fmla="*/ 2147483647 h 1997"/>
              <a:gd name="T116" fmla="*/ 2147483647 w 2048"/>
              <a:gd name="T117" fmla="*/ 2147483647 h 1997"/>
              <a:gd name="T118" fmla="*/ 2147483647 w 2048"/>
              <a:gd name="T119" fmla="*/ 2147483647 h 1997"/>
              <a:gd name="T120" fmla="*/ 2147483647 w 2048"/>
              <a:gd name="T121" fmla="*/ 2147483647 h 1997"/>
              <a:gd name="T122" fmla="*/ 2147483647 w 2048"/>
              <a:gd name="T123" fmla="*/ 2147483647 h 199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048"/>
              <a:gd name="T187" fmla="*/ 0 h 1997"/>
              <a:gd name="T188" fmla="*/ 2048 w 2048"/>
              <a:gd name="T189" fmla="*/ 1997 h 199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048" h="1997">
                <a:moveTo>
                  <a:pt x="2048" y="195"/>
                </a:moveTo>
                <a:lnTo>
                  <a:pt x="2038" y="201"/>
                </a:lnTo>
                <a:lnTo>
                  <a:pt x="2030" y="205"/>
                </a:lnTo>
                <a:lnTo>
                  <a:pt x="2020" y="208"/>
                </a:lnTo>
                <a:lnTo>
                  <a:pt x="2012" y="209"/>
                </a:lnTo>
                <a:lnTo>
                  <a:pt x="2005" y="209"/>
                </a:lnTo>
                <a:lnTo>
                  <a:pt x="1998" y="207"/>
                </a:lnTo>
                <a:lnTo>
                  <a:pt x="1989" y="205"/>
                </a:lnTo>
                <a:lnTo>
                  <a:pt x="1982" y="202"/>
                </a:lnTo>
                <a:lnTo>
                  <a:pt x="1968" y="196"/>
                </a:lnTo>
                <a:lnTo>
                  <a:pt x="1952" y="189"/>
                </a:lnTo>
                <a:lnTo>
                  <a:pt x="1944" y="186"/>
                </a:lnTo>
                <a:lnTo>
                  <a:pt x="1936" y="183"/>
                </a:lnTo>
                <a:lnTo>
                  <a:pt x="1927" y="182"/>
                </a:lnTo>
                <a:lnTo>
                  <a:pt x="1917" y="181"/>
                </a:lnTo>
                <a:lnTo>
                  <a:pt x="1828" y="251"/>
                </a:lnTo>
                <a:lnTo>
                  <a:pt x="1737" y="321"/>
                </a:lnTo>
                <a:lnTo>
                  <a:pt x="1692" y="356"/>
                </a:lnTo>
                <a:lnTo>
                  <a:pt x="1647" y="392"/>
                </a:lnTo>
                <a:lnTo>
                  <a:pt x="1603" y="429"/>
                </a:lnTo>
                <a:lnTo>
                  <a:pt x="1561" y="466"/>
                </a:lnTo>
                <a:lnTo>
                  <a:pt x="1541" y="485"/>
                </a:lnTo>
                <a:lnTo>
                  <a:pt x="1521" y="504"/>
                </a:lnTo>
                <a:lnTo>
                  <a:pt x="1502" y="524"/>
                </a:lnTo>
                <a:lnTo>
                  <a:pt x="1483" y="545"/>
                </a:lnTo>
                <a:lnTo>
                  <a:pt x="1465" y="565"/>
                </a:lnTo>
                <a:lnTo>
                  <a:pt x="1447" y="586"/>
                </a:lnTo>
                <a:lnTo>
                  <a:pt x="1431" y="608"/>
                </a:lnTo>
                <a:lnTo>
                  <a:pt x="1415" y="629"/>
                </a:lnTo>
                <a:lnTo>
                  <a:pt x="1400" y="652"/>
                </a:lnTo>
                <a:lnTo>
                  <a:pt x="1385" y="675"/>
                </a:lnTo>
                <a:lnTo>
                  <a:pt x="1372" y="699"/>
                </a:lnTo>
                <a:lnTo>
                  <a:pt x="1360" y="723"/>
                </a:lnTo>
                <a:lnTo>
                  <a:pt x="1349" y="747"/>
                </a:lnTo>
                <a:lnTo>
                  <a:pt x="1339" y="772"/>
                </a:lnTo>
                <a:lnTo>
                  <a:pt x="1330" y="799"/>
                </a:lnTo>
                <a:lnTo>
                  <a:pt x="1321" y="826"/>
                </a:lnTo>
                <a:lnTo>
                  <a:pt x="1278" y="858"/>
                </a:lnTo>
                <a:lnTo>
                  <a:pt x="1235" y="889"/>
                </a:lnTo>
                <a:lnTo>
                  <a:pt x="1191" y="920"/>
                </a:lnTo>
                <a:lnTo>
                  <a:pt x="1147" y="950"/>
                </a:lnTo>
                <a:lnTo>
                  <a:pt x="1103" y="980"/>
                </a:lnTo>
                <a:lnTo>
                  <a:pt x="1061" y="1010"/>
                </a:lnTo>
                <a:lnTo>
                  <a:pt x="1019" y="1042"/>
                </a:lnTo>
                <a:lnTo>
                  <a:pt x="979" y="1074"/>
                </a:lnTo>
                <a:lnTo>
                  <a:pt x="959" y="1090"/>
                </a:lnTo>
                <a:lnTo>
                  <a:pt x="940" y="1107"/>
                </a:lnTo>
                <a:lnTo>
                  <a:pt x="921" y="1124"/>
                </a:lnTo>
                <a:lnTo>
                  <a:pt x="903" y="1141"/>
                </a:lnTo>
                <a:lnTo>
                  <a:pt x="885" y="1159"/>
                </a:lnTo>
                <a:lnTo>
                  <a:pt x="869" y="1178"/>
                </a:lnTo>
                <a:lnTo>
                  <a:pt x="852" y="1197"/>
                </a:lnTo>
                <a:lnTo>
                  <a:pt x="837" y="1217"/>
                </a:lnTo>
                <a:lnTo>
                  <a:pt x="821" y="1237"/>
                </a:lnTo>
                <a:lnTo>
                  <a:pt x="807" y="1257"/>
                </a:lnTo>
                <a:lnTo>
                  <a:pt x="793" y="1279"/>
                </a:lnTo>
                <a:lnTo>
                  <a:pt x="781" y="1302"/>
                </a:lnTo>
                <a:lnTo>
                  <a:pt x="770" y="1325"/>
                </a:lnTo>
                <a:lnTo>
                  <a:pt x="759" y="1349"/>
                </a:lnTo>
                <a:lnTo>
                  <a:pt x="749" y="1374"/>
                </a:lnTo>
                <a:lnTo>
                  <a:pt x="741" y="1399"/>
                </a:lnTo>
                <a:lnTo>
                  <a:pt x="724" y="1421"/>
                </a:lnTo>
                <a:lnTo>
                  <a:pt x="707" y="1440"/>
                </a:lnTo>
                <a:lnTo>
                  <a:pt x="688" y="1460"/>
                </a:lnTo>
                <a:lnTo>
                  <a:pt x="669" y="1478"/>
                </a:lnTo>
                <a:lnTo>
                  <a:pt x="648" y="1497"/>
                </a:lnTo>
                <a:lnTo>
                  <a:pt x="627" y="1515"/>
                </a:lnTo>
                <a:lnTo>
                  <a:pt x="605" y="1532"/>
                </a:lnTo>
                <a:lnTo>
                  <a:pt x="582" y="1551"/>
                </a:lnTo>
                <a:lnTo>
                  <a:pt x="535" y="1584"/>
                </a:lnTo>
                <a:lnTo>
                  <a:pt x="487" y="1618"/>
                </a:lnTo>
                <a:lnTo>
                  <a:pt x="438" y="1650"/>
                </a:lnTo>
                <a:lnTo>
                  <a:pt x="389" y="1684"/>
                </a:lnTo>
                <a:lnTo>
                  <a:pt x="340" y="1718"/>
                </a:lnTo>
                <a:lnTo>
                  <a:pt x="291" y="1752"/>
                </a:lnTo>
                <a:lnTo>
                  <a:pt x="267" y="1769"/>
                </a:lnTo>
                <a:lnTo>
                  <a:pt x="245" y="1787"/>
                </a:lnTo>
                <a:lnTo>
                  <a:pt x="222" y="1806"/>
                </a:lnTo>
                <a:lnTo>
                  <a:pt x="201" y="1825"/>
                </a:lnTo>
                <a:lnTo>
                  <a:pt x="179" y="1844"/>
                </a:lnTo>
                <a:lnTo>
                  <a:pt x="158" y="1864"/>
                </a:lnTo>
                <a:lnTo>
                  <a:pt x="139" y="1884"/>
                </a:lnTo>
                <a:lnTo>
                  <a:pt x="120" y="1905"/>
                </a:lnTo>
                <a:lnTo>
                  <a:pt x="103" y="1928"/>
                </a:lnTo>
                <a:lnTo>
                  <a:pt x="87" y="1950"/>
                </a:lnTo>
                <a:lnTo>
                  <a:pt x="72" y="1973"/>
                </a:lnTo>
                <a:lnTo>
                  <a:pt x="57" y="1997"/>
                </a:lnTo>
                <a:lnTo>
                  <a:pt x="0" y="1997"/>
                </a:lnTo>
                <a:lnTo>
                  <a:pt x="4" y="1982"/>
                </a:lnTo>
                <a:lnTo>
                  <a:pt x="9" y="1967"/>
                </a:lnTo>
                <a:lnTo>
                  <a:pt x="15" y="1952"/>
                </a:lnTo>
                <a:lnTo>
                  <a:pt x="21" y="1938"/>
                </a:lnTo>
                <a:lnTo>
                  <a:pt x="30" y="1924"/>
                </a:lnTo>
                <a:lnTo>
                  <a:pt x="38" y="1909"/>
                </a:lnTo>
                <a:lnTo>
                  <a:pt x="46" y="1896"/>
                </a:lnTo>
                <a:lnTo>
                  <a:pt x="56" y="1883"/>
                </a:lnTo>
                <a:lnTo>
                  <a:pt x="67" y="1870"/>
                </a:lnTo>
                <a:lnTo>
                  <a:pt x="77" y="1857"/>
                </a:lnTo>
                <a:lnTo>
                  <a:pt x="89" y="1844"/>
                </a:lnTo>
                <a:lnTo>
                  <a:pt x="101" y="1832"/>
                </a:lnTo>
                <a:lnTo>
                  <a:pt x="126" y="1808"/>
                </a:lnTo>
                <a:lnTo>
                  <a:pt x="153" y="1784"/>
                </a:lnTo>
                <a:lnTo>
                  <a:pt x="181" y="1761"/>
                </a:lnTo>
                <a:lnTo>
                  <a:pt x="210" y="1738"/>
                </a:lnTo>
                <a:lnTo>
                  <a:pt x="240" y="1716"/>
                </a:lnTo>
                <a:lnTo>
                  <a:pt x="268" y="1694"/>
                </a:lnTo>
                <a:lnTo>
                  <a:pt x="298" y="1672"/>
                </a:lnTo>
                <a:lnTo>
                  <a:pt x="327" y="1648"/>
                </a:lnTo>
                <a:lnTo>
                  <a:pt x="355" y="1626"/>
                </a:lnTo>
                <a:lnTo>
                  <a:pt x="383" y="1603"/>
                </a:lnTo>
                <a:lnTo>
                  <a:pt x="406" y="1591"/>
                </a:lnTo>
                <a:lnTo>
                  <a:pt x="429" y="1578"/>
                </a:lnTo>
                <a:lnTo>
                  <a:pt x="451" y="1564"/>
                </a:lnTo>
                <a:lnTo>
                  <a:pt x="471" y="1549"/>
                </a:lnTo>
                <a:lnTo>
                  <a:pt x="490" y="1533"/>
                </a:lnTo>
                <a:lnTo>
                  <a:pt x="508" y="1517"/>
                </a:lnTo>
                <a:lnTo>
                  <a:pt x="527" y="1501"/>
                </a:lnTo>
                <a:lnTo>
                  <a:pt x="543" y="1484"/>
                </a:lnTo>
                <a:lnTo>
                  <a:pt x="560" y="1466"/>
                </a:lnTo>
                <a:lnTo>
                  <a:pt x="575" y="1448"/>
                </a:lnTo>
                <a:lnTo>
                  <a:pt x="590" y="1430"/>
                </a:lnTo>
                <a:lnTo>
                  <a:pt x="605" y="1410"/>
                </a:lnTo>
                <a:lnTo>
                  <a:pt x="633" y="1372"/>
                </a:lnTo>
                <a:lnTo>
                  <a:pt x="661" y="1333"/>
                </a:lnTo>
                <a:lnTo>
                  <a:pt x="687" y="1293"/>
                </a:lnTo>
                <a:lnTo>
                  <a:pt x="714" y="1252"/>
                </a:lnTo>
                <a:lnTo>
                  <a:pt x="743" y="1213"/>
                </a:lnTo>
                <a:lnTo>
                  <a:pt x="773" y="1174"/>
                </a:lnTo>
                <a:lnTo>
                  <a:pt x="788" y="1154"/>
                </a:lnTo>
                <a:lnTo>
                  <a:pt x="805" y="1135"/>
                </a:lnTo>
                <a:lnTo>
                  <a:pt x="821" y="1116"/>
                </a:lnTo>
                <a:lnTo>
                  <a:pt x="840" y="1098"/>
                </a:lnTo>
                <a:lnTo>
                  <a:pt x="858" y="1080"/>
                </a:lnTo>
                <a:lnTo>
                  <a:pt x="878" y="1063"/>
                </a:lnTo>
                <a:lnTo>
                  <a:pt x="898" y="1046"/>
                </a:lnTo>
                <a:lnTo>
                  <a:pt x="920" y="1029"/>
                </a:lnTo>
                <a:lnTo>
                  <a:pt x="931" y="1017"/>
                </a:lnTo>
                <a:lnTo>
                  <a:pt x="943" y="1005"/>
                </a:lnTo>
                <a:lnTo>
                  <a:pt x="955" y="994"/>
                </a:lnTo>
                <a:lnTo>
                  <a:pt x="968" y="983"/>
                </a:lnTo>
                <a:lnTo>
                  <a:pt x="995" y="963"/>
                </a:lnTo>
                <a:lnTo>
                  <a:pt x="1024" y="944"/>
                </a:lnTo>
                <a:lnTo>
                  <a:pt x="1083" y="908"/>
                </a:lnTo>
                <a:lnTo>
                  <a:pt x="1140" y="874"/>
                </a:lnTo>
                <a:lnTo>
                  <a:pt x="1168" y="856"/>
                </a:lnTo>
                <a:lnTo>
                  <a:pt x="1194" y="837"/>
                </a:lnTo>
                <a:lnTo>
                  <a:pt x="1206" y="826"/>
                </a:lnTo>
                <a:lnTo>
                  <a:pt x="1217" y="816"/>
                </a:lnTo>
                <a:lnTo>
                  <a:pt x="1228" y="805"/>
                </a:lnTo>
                <a:lnTo>
                  <a:pt x="1238" y="793"/>
                </a:lnTo>
                <a:lnTo>
                  <a:pt x="1248" y="779"/>
                </a:lnTo>
                <a:lnTo>
                  <a:pt x="1257" y="766"/>
                </a:lnTo>
                <a:lnTo>
                  <a:pt x="1265" y="752"/>
                </a:lnTo>
                <a:lnTo>
                  <a:pt x="1271" y="738"/>
                </a:lnTo>
                <a:lnTo>
                  <a:pt x="1277" y="722"/>
                </a:lnTo>
                <a:lnTo>
                  <a:pt x="1281" y="706"/>
                </a:lnTo>
                <a:lnTo>
                  <a:pt x="1285" y="688"/>
                </a:lnTo>
                <a:lnTo>
                  <a:pt x="1287" y="670"/>
                </a:lnTo>
                <a:lnTo>
                  <a:pt x="1314" y="633"/>
                </a:lnTo>
                <a:lnTo>
                  <a:pt x="1343" y="597"/>
                </a:lnTo>
                <a:lnTo>
                  <a:pt x="1373" y="562"/>
                </a:lnTo>
                <a:lnTo>
                  <a:pt x="1405" y="527"/>
                </a:lnTo>
                <a:lnTo>
                  <a:pt x="1438" y="493"/>
                </a:lnTo>
                <a:lnTo>
                  <a:pt x="1472" y="459"/>
                </a:lnTo>
                <a:lnTo>
                  <a:pt x="1507" y="426"/>
                </a:lnTo>
                <a:lnTo>
                  <a:pt x="1543" y="392"/>
                </a:lnTo>
                <a:lnTo>
                  <a:pt x="1617" y="328"/>
                </a:lnTo>
                <a:lnTo>
                  <a:pt x="1691" y="265"/>
                </a:lnTo>
                <a:lnTo>
                  <a:pt x="1764" y="206"/>
                </a:lnTo>
                <a:lnTo>
                  <a:pt x="1835" y="147"/>
                </a:lnTo>
                <a:lnTo>
                  <a:pt x="1627" y="53"/>
                </a:lnTo>
                <a:lnTo>
                  <a:pt x="1646" y="0"/>
                </a:lnTo>
                <a:lnTo>
                  <a:pt x="1670" y="12"/>
                </a:lnTo>
                <a:lnTo>
                  <a:pt x="1694" y="24"/>
                </a:lnTo>
                <a:lnTo>
                  <a:pt x="1720" y="35"/>
                </a:lnTo>
                <a:lnTo>
                  <a:pt x="1744" y="45"/>
                </a:lnTo>
                <a:lnTo>
                  <a:pt x="1797" y="65"/>
                </a:lnTo>
                <a:lnTo>
                  <a:pt x="1848" y="85"/>
                </a:lnTo>
                <a:lnTo>
                  <a:pt x="1875" y="96"/>
                </a:lnTo>
                <a:lnTo>
                  <a:pt x="1901" y="107"/>
                </a:lnTo>
                <a:lnTo>
                  <a:pt x="1927" y="119"/>
                </a:lnTo>
                <a:lnTo>
                  <a:pt x="1951" y="132"/>
                </a:lnTo>
                <a:lnTo>
                  <a:pt x="1977" y="145"/>
                </a:lnTo>
                <a:lnTo>
                  <a:pt x="2001" y="161"/>
                </a:lnTo>
                <a:lnTo>
                  <a:pt x="2024" y="178"/>
                </a:lnTo>
                <a:lnTo>
                  <a:pt x="2048" y="195"/>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341" name="Freeform 77"/>
          <p:cNvSpPr>
            <a:spLocks/>
          </p:cNvSpPr>
          <p:nvPr/>
        </p:nvSpPr>
        <p:spPr bwMode="auto">
          <a:xfrm>
            <a:off x="7472363" y="5748338"/>
            <a:ext cx="19050" cy="33337"/>
          </a:xfrm>
          <a:custGeom>
            <a:avLst/>
            <a:gdLst>
              <a:gd name="T0" fmla="*/ 2147483647 w 73"/>
              <a:gd name="T1" fmla="*/ 2147483647 h 147"/>
              <a:gd name="T2" fmla="*/ 2147483647 w 73"/>
              <a:gd name="T3" fmla="*/ 2147483647 h 147"/>
              <a:gd name="T4" fmla="*/ 2147483647 w 73"/>
              <a:gd name="T5" fmla="*/ 2147483647 h 147"/>
              <a:gd name="T6" fmla="*/ 2147483647 w 73"/>
              <a:gd name="T7" fmla="*/ 2147483647 h 147"/>
              <a:gd name="T8" fmla="*/ 2147483647 w 73"/>
              <a:gd name="T9" fmla="*/ 2147483647 h 147"/>
              <a:gd name="T10" fmla="*/ 2147483647 w 73"/>
              <a:gd name="T11" fmla="*/ 2147483647 h 147"/>
              <a:gd name="T12" fmla="*/ 2147483647 w 73"/>
              <a:gd name="T13" fmla="*/ 2147483647 h 147"/>
              <a:gd name="T14" fmla="*/ 2147483647 w 73"/>
              <a:gd name="T15" fmla="*/ 2147483647 h 147"/>
              <a:gd name="T16" fmla="*/ 2147483647 w 73"/>
              <a:gd name="T17" fmla="*/ 2147483647 h 147"/>
              <a:gd name="T18" fmla="*/ 2147483647 w 73"/>
              <a:gd name="T19" fmla="*/ 2147483647 h 147"/>
              <a:gd name="T20" fmla="*/ 0 w 73"/>
              <a:gd name="T21" fmla="*/ 2147483647 h 147"/>
              <a:gd name="T22" fmla="*/ 2147483647 w 73"/>
              <a:gd name="T23" fmla="*/ 0 h 147"/>
              <a:gd name="T24" fmla="*/ 2147483647 w 73"/>
              <a:gd name="T25" fmla="*/ 2147483647 h 147"/>
              <a:gd name="T26" fmla="*/ 2147483647 w 73"/>
              <a:gd name="T27" fmla="*/ 2147483647 h 147"/>
              <a:gd name="T28" fmla="*/ 2147483647 w 73"/>
              <a:gd name="T29" fmla="*/ 2147483647 h 147"/>
              <a:gd name="T30" fmla="*/ 2147483647 w 73"/>
              <a:gd name="T31" fmla="*/ 2147483647 h 147"/>
              <a:gd name="T32" fmla="*/ 2147483647 w 73"/>
              <a:gd name="T33" fmla="*/ 2147483647 h 147"/>
              <a:gd name="T34" fmla="*/ 2147483647 w 73"/>
              <a:gd name="T35" fmla="*/ 2147483647 h 147"/>
              <a:gd name="T36" fmla="*/ 2147483647 w 73"/>
              <a:gd name="T37" fmla="*/ 2147483647 h 147"/>
              <a:gd name="T38" fmla="*/ 2147483647 w 73"/>
              <a:gd name="T39" fmla="*/ 2147483647 h 147"/>
              <a:gd name="T40" fmla="*/ 2147483647 w 73"/>
              <a:gd name="T41" fmla="*/ 2147483647 h 147"/>
              <a:gd name="T42" fmla="*/ 2147483647 w 73"/>
              <a:gd name="T43" fmla="*/ 2147483647 h 147"/>
              <a:gd name="T44" fmla="*/ 2147483647 w 73"/>
              <a:gd name="T45" fmla="*/ 2147483647 h 147"/>
              <a:gd name="T46" fmla="*/ 2147483647 w 73"/>
              <a:gd name="T47" fmla="*/ 2147483647 h 147"/>
              <a:gd name="T48" fmla="*/ 2147483647 w 73"/>
              <a:gd name="T49" fmla="*/ 2147483647 h 147"/>
              <a:gd name="T50" fmla="*/ 2147483647 w 73"/>
              <a:gd name="T51" fmla="*/ 2147483647 h 147"/>
              <a:gd name="T52" fmla="*/ 2147483647 w 73"/>
              <a:gd name="T53" fmla="*/ 2147483647 h 147"/>
              <a:gd name="T54" fmla="*/ 2147483647 w 73"/>
              <a:gd name="T55" fmla="*/ 2147483647 h 14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73"/>
              <a:gd name="T85" fmla="*/ 0 h 147"/>
              <a:gd name="T86" fmla="*/ 73 w 73"/>
              <a:gd name="T87" fmla="*/ 147 h 147"/>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73" h="147">
                <a:moveTo>
                  <a:pt x="63" y="147"/>
                </a:moveTo>
                <a:lnTo>
                  <a:pt x="56" y="146"/>
                </a:lnTo>
                <a:lnTo>
                  <a:pt x="49" y="144"/>
                </a:lnTo>
                <a:lnTo>
                  <a:pt x="44" y="140"/>
                </a:lnTo>
                <a:lnTo>
                  <a:pt x="39" y="135"/>
                </a:lnTo>
                <a:lnTo>
                  <a:pt x="34" y="129"/>
                </a:lnTo>
                <a:lnTo>
                  <a:pt x="30" y="122"/>
                </a:lnTo>
                <a:lnTo>
                  <a:pt x="26" y="115"/>
                </a:lnTo>
                <a:lnTo>
                  <a:pt x="23" y="106"/>
                </a:lnTo>
                <a:lnTo>
                  <a:pt x="10" y="69"/>
                </a:lnTo>
                <a:lnTo>
                  <a:pt x="0" y="33"/>
                </a:lnTo>
                <a:lnTo>
                  <a:pt x="29" y="0"/>
                </a:lnTo>
                <a:lnTo>
                  <a:pt x="36" y="4"/>
                </a:lnTo>
                <a:lnTo>
                  <a:pt x="42" y="10"/>
                </a:lnTo>
                <a:lnTo>
                  <a:pt x="48" y="17"/>
                </a:lnTo>
                <a:lnTo>
                  <a:pt x="54" y="24"/>
                </a:lnTo>
                <a:lnTo>
                  <a:pt x="59" y="33"/>
                </a:lnTo>
                <a:lnTo>
                  <a:pt x="63" y="42"/>
                </a:lnTo>
                <a:lnTo>
                  <a:pt x="67" y="52"/>
                </a:lnTo>
                <a:lnTo>
                  <a:pt x="70" y="63"/>
                </a:lnTo>
                <a:lnTo>
                  <a:pt x="72" y="73"/>
                </a:lnTo>
                <a:lnTo>
                  <a:pt x="73" y="84"/>
                </a:lnTo>
                <a:lnTo>
                  <a:pt x="73" y="96"/>
                </a:lnTo>
                <a:lnTo>
                  <a:pt x="73" y="107"/>
                </a:lnTo>
                <a:lnTo>
                  <a:pt x="72" y="118"/>
                </a:lnTo>
                <a:lnTo>
                  <a:pt x="70" y="128"/>
                </a:lnTo>
                <a:lnTo>
                  <a:pt x="67" y="138"/>
                </a:lnTo>
                <a:lnTo>
                  <a:pt x="63" y="147"/>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342" name="Freeform 78"/>
          <p:cNvSpPr>
            <a:spLocks/>
          </p:cNvSpPr>
          <p:nvPr/>
        </p:nvSpPr>
        <p:spPr bwMode="auto">
          <a:xfrm>
            <a:off x="7502525" y="5816600"/>
            <a:ext cx="169863" cy="509588"/>
          </a:xfrm>
          <a:custGeom>
            <a:avLst/>
            <a:gdLst>
              <a:gd name="T0" fmla="*/ 2147483647 w 644"/>
              <a:gd name="T1" fmla="*/ 2147483647 h 2248"/>
              <a:gd name="T2" fmla="*/ 2147483647 w 644"/>
              <a:gd name="T3" fmla="*/ 2147483647 h 2248"/>
              <a:gd name="T4" fmla="*/ 2147483647 w 644"/>
              <a:gd name="T5" fmla="*/ 2147483647 h 2248"/>
              <a:gd name="T6" fmla="*/ 2147483647 w 644"/>
              <a:gd name="T7" fmla="*/ 2147483647 h 2248"/>
              <a:gd name="T8" fmla="*/ 2147483647 w 644"/>
              <a:gd name="T9" fmla="*/ 2147483647 h 2248"/>
              <a:gd name="T10" fmla="*/ 2147483647 w 644"/>
              <a:gd name="T11" fmla="*/ 2147483647 h 2248"/>
              <a:gd name="T12" fmla="*/ 2147483647 w 644"/>
              <a:gd name="T13" fmla="*/ 2147483647 h 2248"/>
              <a:gd name="T14" fmla="*/ 2147483647 w 644"/>
              <a:gd name="T15" fmla="*/ 2147483647 h 2248"/>
              <a:gd name="T16" fmla="*/ 2147483647 w 644"/>
              <a:gd name="T17" fmla="*/ 2147483647 h 2248"/>
              <a:gd name="T18" fmla="*/ 2147483647 w 644"/>
              <a:gd name="T19" fmla="*/ 2147483647 h 2248"/>
              <a:gd name="T20" fmla="*/ 2147483647 w 644"/>
              <a:gd name="T21" fmla="*/ 2147483647 h 2248"/>
              <a:gd name="T22" fmla="*/ 2147483647 w 644"/>
              <a:gd name="T23" fmla="*/ 2147483647 h 2248"/>
              <a:gd name="T24" fmla="*/ 2147483647 w 644"/>
              <a:gd name="T25" fmla="*/ 2147483647 h 2248"/>
              <a:gd name="T26" fmla="*/ 2147483647 w 644"/>
              <a:gd name="T27" fmla="*/ 2147483647 h 2248"/>
              <a:gd name="T28" fmla="*/ 2147483647 w 644"/>
              <a:gd name="T29" fmla="*/ 2147483647 h 2248"/>
              <a:gd name="T30" fmla="*/ 2147483647 w 644"/>
              <a:gd name="T31" fmla="*/ 2147483647 h 2248"/>
              <a:gd name="T32" fmla="*/ 2147483647 w 644"/>
              <a:gd name="T33" fmla="*/ 2147483647 h 2248"/>
              <a:gd name="T34" fmla="*/ 2147483647 w 644"/>
              <a:gd name="T35" fmla="*/ 2147483647 h 2248"/>
              <a:gd name="T36" fmla="*/ 2147483647 w 644"/>
              <a:gd name="T37" fmla="*/ 2147483647 h 2248"/>
              <a:gd name="T38" fmla="*/ 2147483647 w 644"/>
              <a:gd name="T39" fmla="*/ 2147483647 h 2248"/>
              <a:gd name="T40" fmla="*/ 2147483647 w 644"/>
              <a:gd name="T41" fmla="*/ 2147483647 h 2248"/>
              <a:gd name="T42" fmla="*/ 2147483647 w 644"/>
              <a:gd name="T43" fmla="*/ 2147483647 h 2248"/>
              <a:gd name="T44" fmla="*/ 2147483647 w 644"/>
              <a:gd name="T45" fmla="*/ 2147483647 h 2248"/>
              <a:gd name="T46" fmla="*/ 2147483647 w 644"/>
              <a:gd name="T47" fmla="*/ 2147483647 h 2248"/>
              <a:gd name="T48" fmla="*/ 2147483647 w 644"/>
              <a:gd name="T49" fmla="*/ 2147483647 h 2248"/>
              <a:gd name="T50" fmla="*/ 2147483647 w 644"/>
              <a:gd name="T51" fmla="*/ 2147483647 h 2248"/>
              <a:gd name="T52" fmla="*/ 2147483647 w 644"/>
              <a:gd name="T53" fmla="*/ 2147483647 h 2248"/>
              <a:gd name="T54" fmla="*/ 2147483647 w 644"/>
              <a:gd name="T55" fmla="*/ 2147483647 h 2248"/>
              <a:gd name="T56" fmla="*/ 2147483647 w 644"/>
              <a:gd name="T57" fmla="*/ 2147483647 h 2248"/>
              <a:gd name="T58" fmla="*/ 2147483647 w 644"/>
              <a:gd name="T59" fmla="*/ 2147483647 h 2248"/>
              <a:gd name="T60" fmla="*/ 2147483647 w 644"/>
              <a:gd name="T61" fmla="*/ 2147483647 h 2248"/>
              <a:gd name="T62" fmla="*/ 2147483647 w 644"/>
              <a:gd name="T63" fmla="*/ 2147483647 h 2248"/>
              <a:gd name="T64" fmla="*/ 2147483647 w 644"/>
              <a:gd name="T65" fmla="*/ 2147483647 h 2248"/>
              <a:gd name="T66" fmla="*/ 2147483647 w 644"/>
              <a:gd name="T67" fmla="*/ 2147483647 h 2248"/>
              <a:gd name="T68" fmla="*/ 2147483647 w 644"/>
              <a:gd name="T69" fmla="*/ 2147483647 h 2248"/>
              <a:gd name="T70" fmla="*/ 2147483647 w 644"/>
              <a:gd name="T71" fmla="*/ 2147483647 h 2248"/>
              <a:gd name="T72" fmla="*/ 2147483647 w 644"/>
              <a:gd name="T73" fmla="*/ 2147483647 h 2248"/>
              <a:gd name="T74" fmla="*/ 2147483647 w 644"/>
              <a:gd name="T75" fmla="*/ 2147483647 h 2248"/>
              <a:gd name="T76" fmla="*/ 2147483647 w 644"/>
              <a:gd name="T77" fmla="*/ 2147483647 h 2248"/>
              <a:gd name="T78" fmla="*/ 2147483647 w 644"/>
              <a:gd name="T79" fmla="*/ 2147483647 h 2248"/>
              <a:gd name="T80" fmla="*/ 2147483647 w 644"/>
              <a:gd name="T81" fmla="*/ 2147483647 h 2248"/>
              <a:gd name="T82" fmla="*/ 0 w 644"/>
              <a:gd name="T83" fmla="*/ 0 h 2248"/>
              <a:gd name="T84" fmla="*/ 2147483647 w 644"/>
              <a:gd name="T85" fmla="*/ 2147483647 h 2248"/>
              <a:gd name="T86" fmla="*/ 2147483647 w 644"/>
              <a:gd name="T87" fmla="*/ 2147483647 h 2248"/>
              <a:gd name="T88" fmla="*/ 2147483647 w 644"/>
              <a:gd name="T89" fmla="*/ 2147483647 h 2248"/>
              <a:gd name="T90" fmla="*/ 2147483647 w 644"/>
              <a:gd name="T91" fmla="*/ 2147483647 h 2248"/>
              <a:gd name="T92" fmla="*/ 2147483647 w 644"/>
              <a:gd name="T93" fmla="*/ 2147483647 h 2248"/>
              <a:gd name="T94" fmla="*/ 2147483647 w 644"/>
              <a:gd name="T95" fmla="*/ 2147483647 h 2248"/>
              <a:gd name="T96" fmla="*/ 2147483647 w 644"/>
              <a:gd name="T97" fmla="*/ 2147483647 h 2248"/>
              <a:gd name="T98" fmla="*/ 2147483647 w 644"/>
              <a:gd name="T99" fmla="*/ 2147483647 h 2248"/>
              <a:gd name="T100" fmla="*/ 2147483647 w 644"/>
              <a:gd name="T101" fmla="*/ 2147483647 h 2248"/>
              <a:gd name="T102" fmla="*/ 2147483647 w 644"/>
              <a:gd name="T103" fmla="*/ 2147483647 h 224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644"/>
              <a:gd name="T157" fmla="*/ 0 h 2248"/>
              <a:gd name="T158" fmla="*/ 644 w 644"/>
              <a:gd name="T159" fmla="*/ 2248 h 224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644" h="2248">
                <a:moveTo>
                  <a:pt x="179" y="475"/>
                </a:moveTo>
                <a:lnTo>
                  <a:pt x="188" y="511"/>
                </a:lnTo>
                <a:lnTo>
                  <a:pt x="196" y="548"/>
                </a:lnTo>
                <a:lnTo>
                  <a:pt x="203" y="584"/>
                </a:lnTo>
                <a:lnTo>
                  <a:pt x="210" y="621"/>
                </a:lnTo>
                <a:lnTo>
                  <a:pt x="221" y="695"/>
                </a:lnTo>
                <a:lnTo>
                  <a:pt x="233" y="767"/>
                </a:lnTo>
                <a:lnTo>
                  <a:pt x="242" y="841"/>
                </a:lnTo>
                <a:lnTo>
                  <a:pt x="251" y="913"/>
                </a:lnTo>
                <a:lnTo>
                  <a:pt x="262" y="986"/>
                </a:lnTo>
                <a:lnTo>
                  <a:pt x="272" y="1058"/>
                </a:lnTo>
                <a:lnTo>
                  <a:pt x="278" y="1093"/>
                </a:lnTo>
                <a:lnTo>
                  <a:pt x="284" y="1128"/>
                </a:lnTo>
                <a:lnTo>
                  <a:pt x="291" y="1163"/>
                </a:lnTo>
                <a:lnTo>
                  <a:pt x="300" y="1199"/>
                </a:lnTo>
                <a:lnTo>
                  <a:pt x="308" y="1233"/>
                </a:lnTo>
                <a:lnTo>
                  <a:pt x="317" y="1267"/>
                </a:lnTo>
                <a:lnTo>
                  <a:pt x="327" y="1302"/>
                </a:lnTo>
                <a:lnTo>
                  <a:pt x="338" y="1336"/>
                </a:lnTo>
                <a:lnTo>
                  <a:pt x="350" y="1369"/>
                </a:lnTo>
                <a:lnTo>
                  <a:pt x="363" y="1402"/>
                </a:lnTo>
                <a:lnTo>
                  <a:pt x="378" y="1436"/>
                </a:lnTo>
                <a:lnTo>
                  <a:pt x="393" y="1468"/>
                </a:lnTo>
                <a:lnTo>
                  <a:pt x="410" y="1500"/>
                </a:lnTo>
                <a:lnTo>
                  <a:pt x="428" y="1531"/>
                </a:lnTo>
                <a:lnTo>
                  <a:pt x="449" y="1563"/>
                </a:lnTo>
                <a:lnTo>
                  <a:pt x="469" y="1594"/>
                </a:lnTo>
                <a:lnTo>
                  <a:pt x="480" y="1633"/>
                </a:lnTo>
                <a:lnTo>
                  <a:pt x="490" y="1672"/>
                </a:lnTo>
                <a:lnTo>
                  <a:pt x="501" y="1710"/>
                </a:lnTo>
                <a:lnTo>
                  <a:pt x="514" y="1748"/>
                </a:lnTo>
                <a:lnTo>
                  <a:pt x="538" y="1822"/>
                </a:lnTo>
                <a:lnTo>
                  <a:pt x="564" y="1895"/>
                </a:lnTo>
                <a:lnTo>
                  <a:pt x="576" y="1933"/>
                </a:lnTo>
                <a:lnTo>
                  <a:pt x="589" y="1969"/>
                </a:lnTo>
                <a:lnTo>
                  <a:pt x="600" y="2006"/>
                </a:lnTo>
                <a:lnTo>
                  <a:pt x="611" y="2043"/>
                </a:lnTo>
                <a:lnTo>
                  <a:pt x="622" y="2082"/>
                </a:lnTo>
                <a:lnTo>
                  <a:pt x="630" y="2121"/>
                </a:lnTo>
                <a:lnTo>
                  <a:pt x="638" y="2160"/>
                </a:lnTo>
                <a:lnTo>
                  <a:pt x="644" y="2201"/>
                </a:lnTo>
                <a:lnTo>
                  <a:pt x="596" y="2248"/>
                </a:lnTo>
                <a:lnTo>
                  <a:pt x="588" y="2194"/>
                </a:lnTo>
                <a:lnTo>
                  <a:pt x="580" y="2139"/>
                </a:lnTo>
                <a:lnTo>
                  <a:pt x="568" y="2087"/>
                </a:lnTo>
                <a:lnTo>
                  <a:pt x="557" y="2034"/>
                </a:lnTo>
                <a:lnTo>
                  <a:pt x="544" y="1982"/>
                </a:lnTo>
                <a:lnTo>
                  <a:pt x="530" y="1931"/>
                </a:lnTo>
                <a:lnTo>
                  <a:pt x="515" y="1880"/>
                </a:lnTo>
                <a:lnTo>
                  <a:pt x="499" y="1830"/>
                </a:lnTo>
                <a:lnTo>
                  <a:pt x="482" y="1780"/>
                </a:lnTo>
                <a:lnTo>
                  <a:pt x="465" y="1731"/>
                </a:lnTo>
                <a:lnTo>
                  <a:pt x="447" y="1682"/>
                </a:lnTo>
                <a:lnTo>
                  <a:pt x="429" y="1632"/>
                </a:lnTo>
                <a:lnTo>
                  <a:pt x="392" y="1535"/>
                </a:lnTo>
                <a:lnTo>
                  <a:pt x="354" y="1439"/>
                </a:lnTo>
                <a:lnTo>
                  <a:pt x="317" y="1342"/>
                </a:lnTo>
                <a:lnTo>
                  <a:pt x="282" y="1244"/>
                </a:lnTo>
                <a:lnTo>
                  <a:pt x="265" y="1195"/>
                </a:lnTo>
                <a:lnTo>
                  <a:pt x="248" y="1145"/>
                </a:lnTo>
                <a:lnTo>
                  <a:pt x="233" y="1095"/>
                </a:lnTo>
                <a:lnTo>
                  <a:pt x="218" y="1046"/>
                </a:lnTo>
                <a:lnTo>
                  <a:pt x="204" y="994"/>
                </a:lnTo>
                <a:lnTo>
                  <a:pt x="192" y="944"/>
                </a:lnTo>
                <a:lnTo>
                  <a:pt x="180" y="891"/>
                </a:lnTo>
                <a:lnTo>
                  <a:pt x="170" y="839"/>
                </a:lnTo>
                <a:lnTo>
                  <a:pt x="162" y="785"/>
                </a:lnTo>
                <a:lnTo>
                  <a:pt x="154" y="732"/>
                </a:lnTo>
                <a:lnTo>
                  <a:pt x="149" y="678"/>
                </a:lnTo>
                <a:lnTo>
                  <a:pt x="145" y="621"/>
                </a:lnTo>
                <a:lnTo>
                  <a:pt x="131" y="584"/>
                </a:lnTo>
                <a:lnTo>
                  <a:pt x="117" y="546"/>
                </a:lnTo>
                <a:lnTo>
                  <a:pt x="106" y="507"/>
                </a:lnTo>
                <a:lnTo>
                  <a:pt x="96" y="469"/>
                </a:lnTo>
                <a:lnTo>
                  <a:pt x="88" y="431"/>
                </a:lnTo>
                <a:lnTo>
                  <a:pt x="80" y="391"/>
                </a:lnTo>
                <a:lnTo>
                  <a:pt x="74" y="353"/>
                </a:lnTo>
                <a:lnTo>
                  <a:pt x="67" y="315"/>
                </a:lnTo>
                <a:lnTo>
                  <a:pt x="55" y="237"/>
                </a:lnTo>
                <a:lnTo>
                  <a:pt x="41" y="158"/>
                </a:lnTo>
                <a:lnTo>
                  <a:pt x="33" y="119"/>
                </a:lnTo>
                <a:lnTo>
                  <a:pt x="24" y="80"/>
                </a:lnTo>
                <a:lnTo>
                  <a:pt x="12" y="41"/>
                </a:lnTo>
                <a:lnTo>
                  <a:pt x="0" y="0"/>
                </a:lnTo>
                <a:lnTo>
                  <a:pt x="11" y="12"/>
                </a:lnTo>
                <a:lnTo>
                  <a:pt x="22" y="24"/>
                </a:lnTo>
                <a:lnTo>
                  <a:pt x="32" y="37"/>
                </a:lnTo>
                <a:lnTo>
                  <a:pt x="40" y="50"/>
                </a:lnTo>
                <a:lnTo>
                  <a:pt x="48" y="64"/>
                </a:lnTo>
                <a:lnTo>
                  <a:pt x="56" y="78"/>
                </a:lnTo>
                <a:lnTo>
                  <a:pt x="63" y="92"/>
                </a:lnTo>
                <a:lnTo>
                  <a:pt x="69" y="107"/>
                </a:lnTo>
                <a:lnTo>
                  <a:pt x="80" y="138"/>
                </a:lnTo>
                <a:lnTo>
                  <a:pt x="90" y="171"/>
                </a:lnTo>
                <a:lnTo>
                  <a:pt x="97" y="203"/>
                </a:lnTo>
                <a:lnTo>
                  <a:pt x="104" y="236"/>
                </a:lnTo>
                <a:lnTo>
                  <a:pt x="117" y="302"/>
                </a:lnTo>
                <a:lnTo>
                  <a:pt x="132" y="365"/>
                </a:lnTo>
                <a:lnTo>
                  <a:pt x="141" y="395"/>
                </a:lnTo>
                <a:lnTo>
                  <a:pt x="151" y="424"/>
                </a:lnTo>
                <a:lnTo>
                  <a:pt x="158" y="438"/>
                </a:lnTo>
                <a:lnTo>
                  <a:pt x="165" y="451"/>
                </a:lnTo>
                <a:lnTo>
                  <a:pt x="172" y="463"/>
                </a:lnTo>
                <a:lnTo>
                  <a:pt x="179" y="475"/>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343" name="Freeform 79"/>
          <p:cNvSpPr>
            <a:spLocks/>
          </p:cNvSpPr>
          <p:nvPr/>
        </p:nvSpPr>
        <p:spPr bwMode="auto">
          <a:xfrm>
            <a:off x="6064250" y="5946775"/>
            <a:ext cx="423863" cy="468313"/>
          </a:xfrm>
          <a:custGeom>
            <a:avLst/>
            <a:gdLst>
              <a:gd name="T0" fmla="*/ 2147483647 w 1601"/>
              <a:gd name="T1" fmla="*/ 2147483647 h 2066"/>
              <a:gd name="T2" fmla="*/ 2147483647 w 1601"/>
              <a:gd name="T3" fmla="*/ 2147483647 h 2066"/>
              <a:gd name="T4" fmla="*/ 2147483647 w 1601"/>
              <a:gd name="T5" fmla="*/ 2147483647 h 2066"/>
              <a:gd name="T6" fmla="*/ 2147483647 w 1601"/>
              <a:gd name="T7" fmla="*/ 2147483647 h 2066"/>
              <a:gd name="T8" fmla="*/ 2147483647 w 1601"/>
              <a:gd name="T9" fmla="*/ 2147483647 h 2066"/>
              <a:gd name="T10" fmla="*/ 2147483647 w 1601"/>
              <a:gd name="T11" fmla="*/ 2147483647 h 2066"/>
              <a:gd name="T12" fmla="*/ 2147483647 w 1601"/>
              <a:gd name="T13" fmla="*/ 2147483647 h 2066"/>
              <a:gd name="T14" fmla="*/ 2147483647 w 1601"/>
              <a:gd name="T15" fmla="*/ 2147483647 h 2066"/>
              <a:gd name="T16" fmla="*/ 2147483647 w 1601"/>
              <a:gd name="T17" fmla="*/ 2147483647 h 2066"/>
              <a:gd name="T18" fmla="*/ 2147483647 w 1601"/>
              <a:gd name="T19" fmla="*/ 2147483647 h 2066"/>
              <a:gd name="T20" fmla="*/ 2147483647 w 1601"/>
              <a:gd name="T21" fmla="*/ 2147483647 h 2066"/>
              <a:gd name="T22" fmla="*/ 2147483647 w 1601"/>
              <a:gd name="T23" fmla="*/ 2147483647 h 2066"/>
              <a:gd name="T24" fmla="*/ 2147483647 w 1601"/>
              <a:gd name="T25" fmla="*/ 2147483647 h 2066"/>
              <a:gd name="T26" fmla="*/ 2147483647 w 1601"/>
              <a:gd name="T27" fmla="*/ 2147483647 h 2066"/>
              <a:gd name="T28" fmla="*/ 2147483647 w 1601"/>
              <a:gd name="T29" fmla="*/ 2147483647 h 2066"/>
              <a:gd name="T30" fmla="*/ 2147483647 w 1601"/>
              <a:gd name="T31" fmla="*/ 2147483647 h 2066"/>
              <a:gd name="T32" fmla="*/ 2147483647 w 1601"/>
              <a:gd name="T33" fmla="*/ 2147483647 h 2066"/>
              <a:gd name="T34" fmla="*/ 2147483647 w 1601"/>
              <a:gd name="T35" fmla="*/ 2147483647 h 2066"/>
              <a:gd name="T36" fmla="*/ 2147483647 w 1601"/>
              <a:gd name="T37" fmla="*/ 2147483647 h 2066"/>
              <a:gd name="T38" fmla="*/ 2147483647 w 1601"/>
              <a:gd name="T39" fmla="*/ 2147483647 h 2066"/>
              <a:gd name="T40" fmla="*/ 2147483647 w 1601"/>
              <a:gd name="T41" fmla="*/ 2147483647 h 2066"/>
              <a:gd name="T42" fmla="*/ 2147483647 w 1601"/>
              <a:gd name="T43" fmla="*/ 2147483647 h 2066"/>
              <a:gd name="T44" fmla="*/ 2147483647 w 1601"/>
              <a:gd name="T45" fmla="*/ 2147483647 h 2066"/>
              <a:gd name="T46" fmla="*/ 2147483647 w 1601"/>
              <a:gd name="T47" fmla="*/ 2147483647 h 2066"/>
              <a:gd name="T48" fmla="*/ 2147483647 w 1601"/>
              <a:gd name="T49" fmla="*/ 2147483647 h 2066"/>
              <a:gd name="T50" fmla="*/ 2147483647 w 1601"/>
              <a:gd name="T51" fmla="*/ 2147483647 h 2066"/>
              <a:gd name="T52" fmla="*/ 2147483647 w 1601"/>
              <a:gd name="T53" fmla="*/ 2147483647 h 2066"/>
              <a:gd name="T54" fmla="*/ 2147483647 w 1601"/>
              <a:gd name="T55" fmla="*/ 2147483647 h 2066"/>
              <a:gd name="T56" fmla="*/ 2147483647 w 1601"/>
              <a:gd name="T57" fmla="*/ 2147483647 h 2066"/>
              <a:gd name="T58" fmla="*/ 2147483647 w 1601"/>
              <a:gd name="T59" fmla="*/ 2147483647 h 2066"/>
              <a:gd name="T60" fmla="*/ 2147483647 w 1601"/>
              <a:gd name="T61" fmla="*/ 2147483647 h 2066"/>
              <a:gd name="T62" fmla="*/ 2147483647 w 1601"/>
              <a:gd name="T63" fmla="*/ 2147483647 h 2066"/>
              <a:gd name="T64" fmla="*/ 2147483647 w 1601"/>
              <a:gd name="T65" fmla="*/ 2147483647 h 2066"/>
              <a:gd name="T66" fmla="*/ 2147483647 w 1601"/>
              <a:gd name="T67" fmla="*/ 2147483647 h 2066"/>
              <a:gd name="T68" fmla="*/ 2147483647 w 1601"/>
              <a:gd name="T69" fmla="*/ 2147483647 h 2066"/>
              <a:gd name="T70" fmla="*/ 2147483647 w 1601"/>
              <a:gd name="T71" fmla="*/ 2147483647 h 2066"/>
              <a:gd name="T72" fmla="*/ 2147483647 w 1601"/>
              <a:gd name="T73" fmla="*/ 2147483647 h 2066"/>
              <a:gd name="T74" fmla="*/ 2147483647 w 1601"/>
              <a:gd name="T75" fmla="*/ 2147483647 h 2066"/>
              <a:gd name="T76" fmla="*/ 2147483647 w 1601"/>
              <a:gd name="T77" fmla="*/ 2147483647 h 2066"/>
              <a:gd name="T78" fmla="*/ 2147483647 w 1601"/>
              <a:gd name="T79" fmla="*/ 2147483647 h 2066"/>
              <a:gd name="T80" fmla="*/ 2147483647 w 1601"/>
              <a:gd name="T81" fmla="*/ 2147483647 h 2066"/>
              <a:gd name="T82" fmla="*/ 2147483647 w 1601"/>
              <a:gd name="T83" fmla="*/ 2147483647 h 2066"/>
              <a:gd name="T84" fmla="*/ 2147483647 w 1601"/>
              <a:gd name="T85" fmla="*/ 2147483647 h 2066"/>
              <a:gd name="T86" fmla="*/ 2147483647 w 1601"/>
              <a:gd name="T87" fmla="*/ 2147483647 h 2066"/>
              <a:gd name="T88" fmla="*/ 2147483647 w 1601"/>
              <a:gd name="T89" fmla="*/ 2147483647 h 2066"/>
              <a:gd name="T90" fmla="*/ 2147483647 w 1601"/>
              <a:gd name="T91" fmla="*/ 2147483647 h 2066"/>
              <a:gd name="T92" fmla="*/ 2147483647 w 1601"/>
              <a:gd name="T93" fmla="*/ 2147483647 h 2066"/>
              <a:gd name="T94" fmla="*/ 2147483647 w 1601"/>
              <a:gd name="T95" fmla="*/ 2147483647 h 2066"/>
              <a:gd name="T96" fmla="*/ 2147483647 w 1601"/>
              <a:gd name="T97" fmla="*/ 2147483647 h 2066"/>
              <a:gd name="T98" fmla="*/ 2147483647 w 1601"/>
              <a:gd name="T99" fmla="*/ 2147483647 h 2066"/>
              <a:gd name="T100" fmla="*/ 2147483647 w 1601"/>
              <a:gd name="T101" fmla="*/ 2147483647 h 2066"/>
              <a:gd name="T102" fmla="*/ 2147483647 w 1601"/>
              <a:gd name="T103" fmla="*/ 2147483647 h 2066"/>
              <a:gd name="T104" fmla="*/ 2147483647 w 1601"/>
              <a:gd name="T105" fmla="*/ 2147483647 h 2066"/>
              <a:gd name="T106" fmla="*/ 2147483647 w 1601"/>
              <a:gd name="T107" fmla="*/ 2147483647 h 2066"/>
              <a:gd name="T108" fmla="*/ 2147483647 w 1601"/>
              <a:gd name="T109" fmla="*/ 2147483647 h 206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601"/>
              <a:gd name="T166" fmla="*/ 0 h 2066"/>
              <a:gd name="T167" fmla="*/ 1601 w 1601"/>
              <a:gd name="T168" fmla="*/ 2066 h 206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601" h="2066">
                <a:moveTo>
                  <a:pt x="1082" y="691"/>
                </a:moveTo>
                <a:lnTo>
                  <a:pt x="1078" y="732"/>
                </a:lnTo>
                <a:lnTo>
                  <a:pt x="1073" y="773"/>
                </a:lnTo>
                <a:lnTo>
                  <a:pt x="1069" y="794"/>
                </a:lnTo>
                <a:lnTo>
                  <a:pt x="1065" y="815"/>
                </a:lnTo>
                <a:lnTo>
                  <a:pt x="1060" y="835"/>
                </a:lnTo>
                <a:lnTo>
                  <a:pt x="1055" y="856"/>
                </a:lnTo>
                <a:lnTo>
                  <a:pt x="1047" y="875"/>
                </a:lnTo>
                <a:lnTo>
                  <a:pt x="1040" y="893"/>
                </a:lnTo>
                <a:lnTo>
                  <a:pt x="1032" y="910"/>
                </a:lnTo>
                <a:lnTo>
                  <a:pt x="1022" y="926"/>
                </a:lnTo>
                <a:lnTo>
                  <a:pt x="1011" y="941"/>
                </a:lnTo>
                <a:lnTo>
                  <a:pt x="999" y="954"/>
                </a:lnTo>
                <a:lnTo>
                  <a:pt x="993" y="960"/>
                </a:lnTo>
                <a:lnTo>
                  <a:pt x="986" y="966"/>
                </a:lnTo>
                <a:lnTo>
                  <a:pt x="978" y="971"/>
                </a:lnTo>
                <a:lnTo>
                  <a:pt x="971" y="976"/>
                </a:lnTo>
                <a:lnTo>
                  <a:pt x="962" y="981"/>
                </a:lnTo>
                <a:lnTo>
                  <a:pt x="953" y="985"/>
                </a:lnTo>
                <a:lnTo>
                  <a:pt x="943" y="987"/>
                </a:lnTo>
                <a:lnTo>
                  <a:pt x="934" y="988"/>
                </a:lnTo>
                <a:lnTo>
                  <a:pt x="925" y="988"/>
                </a:lnTo>
                <a:lnTo>
                  <a:pt x="916" y="988"/>
                </a:lnTo>
                <a:lnTo>
                  <a:pt x="906" y="986"/>
                </a:lnTo>
                <a:lnTo>
                  <a:pt x="897" y="984"/>
                </a:lnTo>
                <a:lnTo>
                  <a:pt x="879" y="979"/>
                </a:lnTo>
                <a:lnTo>
                  <a:pt x="860" y="971"/>
                </a:lnTo>
                <a:lnTo>
                  <a:pt x="844" y="963"/>
                </a:lnTo>
                <a:lnTo>
                  <a:pt x="826" y="956"/>
                </a:lnTo>
                <a:lnTo>
                  <a:pt x="811" y="950"/>
                </a:lnTo>
                <a:lnTo>
                  <a:pt x="796" y="946"/>
                </a:lnTo>
                <a:lnTo>
                  <a:pt x="790" y="944"/>
                </a:lnTo>
                <a:lnTo>
                  <a:pt x="783" y="944"/>
                </a:lnTo>
                <a:lnTo>
                  <a:pt x="778" y="944"/>
                </a:lnTo>
                <a:lnTo>
                  <a:pt x="771" y="946"/>
                </a:lnTo>
                <a:lnTo>
                  <a:pt x="766" y="948"/>
                </a:lnTo>
                <a:lnTo>
                  <a:pt x="761" y="952"/>
                </a:lnTo>
                <a:lnTo>
                  <a:pt x="757" y="957"/>
                </a:lnTo>
                <a:lnTo>
                  <a:pt x="754" y="963"/>
                </a:lnTo>
                <a:lnTo>
                  <a:pt x="750" y="971"/>
                </a:lnTo>
                <a:lnTo>
                  <a:pt x="748" y="981"/>
                </a:lnTo>
                <a:lnTo>
                  <a:pt x="746" y="992"/>
                </a:lnTo>
                <a:lnTo>
                  <a:pt x="744" y="1005"/>
                </a:lnTo>
                <a:lnTo>
                  <a:pt x="748" y="1011"/>
                </a:lnTo>
                <a:lnTo>
                  <a:pt x="752" y="1016"/>
                </a:lnTo>
                <a:lnTo>
                  <a:pt x="756" y="1022"/>
                </a:lnTo>
                <a:lnTo>
                  <a:pt x="761" y="1026"/>
                </a:lnTo>
                <a:lnTo>
                  <a:pt x="771" y="1035"/>
                </a:lnTo>
                <a:lnTo>
                  <a:pt x="783" y="1043"/>
                </a:lnTo>
                <a:lnTo>
                  <a:pt x="796" y="1049"/>
                </a:lnTo>
                <a:lnTo>
                  <a:pt x="810" y="1055"/>
                </a:lnTo>
                <a:lnTo>
                  <a:pt x="824" y="1059"/>
                </a:lnTo>
                <a:lnTo>
                  <a:pt x="839" y="1062"/>
                </a:lnTo>
                <a:lnTo>
                  <a:pt x="855" y="1065"/>
                </a:lnTo>
                <a:lnTo>
                  <a:pt x="871" y="1067"/>
                </a:lnTo>
                <a:lnTo>
                  <a:pt x="888" y="1069"/>
                </a:lnTo>
                <a:lnTo>
                  <a:pt x="904" y="1070"/>
                </a:lnTo>
                <a:lnTo>
                  <a:pt x="938" y="1070"/>
                </a:lnTo>
                <a:lnTo>
                  <a:pt x="971" y="1071"/>
                </a:lnTo>
                <a:lnTo>
                  <a:pt x="971" y="1083"/>
                </a:lnTo>
                <a:lnTo>
                  <a:pt x="969" y="1094"/>
                </a:lnTo>
                <a:lnTo>
                  <a:pt x="966" y="1107"/>
                </a:lnTo>
                <a:lnTo>
                  <a:pt x="962" y="1119"/>
                </a:lnTo>
                <a:lnTo>
                  <a:pt x="956" y="1132"/>
                </a:lnTo>
                <a:lnTo>
                  <a:pt x="948" y="1143"/>
                </a:lnTo>
                <a:lnTo>
                  <a:pt x="941" y="1155"/>
                </a:lnTo>
                <a:lnTo>
                  <a:pt x="932" y="1167"/>
                </a:lnTo>
                <a:lnTo>
                  <a:pt x="894" y="1214"/>
                </a:lnTo>
                <a:lnTo>
                  <a:pt x="855" y="1260"/>
                </a:lnTo>
                <a:lnTo>
                  <a:pt x="846" y="1271"/>
                </a:lnTo>
                <a:lnTo>
                  <a:pt x="837" y="1282"/>
                </a:lnTo>
                <a:lnTo>
                  <a:pt x="831" y="1292"/>
                </a:lnTo>
                <a:lnTo>
                  <a:pt x="825" y="1302"/>
                </a:lnTo>
                <a:lnTo>
                  <a:pt x="820" y="1312"/>
                </a:lnTo>
                <a:lnTo>
                  <a:pt x="817" y="1322"/>
                </a:lnTo>
                <a:lnTo>
                  <a:pt x="816" y="1331"/>
                </a:lnTo>
                <a:lnTo>
                  <a:pt x="816" y="1340"/>
                </a:lnTo>
                <a:lnTo>
                  <a:pt x="817" y="1349"/>
                </a:lnTo>
                <a:lnTo>
                  <a:pt x="821" y="1359"/>
                </a:lnTo>
                <a:lnTo>
                  <a:pt x="827" y="1367"/>
                </a:lnTo>
                <a:lnTo>
                  <a:pt x="835" y="1375"/>
                </a:lnTo>
                <a:lnTo>
                  <a:pt x="846" y="1383"/>
                </a:lnTo>
                <a:lnTo>
                  <a:pt x="859" y="1390"/>
                </a:lnTo>
                <a:lnTo>
                  <a:pt x="874" y="1396"/>
                </a:lnTo>
                <a:lnTo>
                  <a:pt x="894" y="1403"/>
                </a:lnTo>
                <a:lnTo>
                  <a:pt x="952" y="1308"/>
                </a:lnTo>
                <a:lnTo>
                  <a:pt x="971" y="1526"/>
                </a:lnTo>
                <a:lnTo>
                  <a:pt x="994" y="1517"/>
                </a:lnTo>
                <a:lnTo>
                  <a:pt x="1016" y="1510"/>
                </a:lnTo>
                <a:lnTo>
                  <a:pt x="1027" y="1505"/>
                </a:lnTo>
                <a:lnTo>
                  <a:pt x="1037" y="1498"/>
                </a:lnTo>
                <a:lnTo>
                  <a:pt x="1041" y="1494"/>
                </a:lnTo>
                <a:lnTo>
                  <a:pt x="1045" y="1490"/>
                </a:lnTo>
                <a:lnTo>
                  <a:pt x="1049" y="1485"/>
                </a:lnTo>
                <a:lnTo>
                  <a:pt x="1053" y="1479"/>
                </a:lnTo>
                <a:lnTo>
                  <a:pt x="1053" y="1436"/>
                </a:lnTo>
                <a:lnTo>
                  <a:pt x="1081" y="1455"/>
                </a:lnTo>
                <a:lnTo>
                  <a:pt x="1107" y="1475"/>
                </a:lnTo>
                <a:lnTo>
                  <a:pt x="1132" y="1497"/>
                </a:lnTo>
                <a:lnTo>
                  <a:pt x="1156" y="1519"/>
                </a:lnTo>
                <a:lnTo>
                  <a:pt x="1202" y="1564"/>
                </a:lnTo>
                <a:lnTo>
                  <a:pt x="1247" y="1611"/>
                </a:lnTo>
                <a:lnTo>
                  <a:pt x="1290" y="1657"/>
                </a:lnTo>
                <a:lnTo>
                  <a:pt x="1337" y="1702"/>
                </a:lnTo>
                <a:lnTo>
                  <a:pt x="1359" y="1723"/>
                </a:lnTo>
                <a:lnTo>
                  <a:pt x="1384" y="1744"/>
                </a:lnTo>
                <a:lnTo>
                  <a:pt x="1410" y="1764"/>
                </a:lnTo>
                <a:lnTo>
                  <a:pt x="1436" y="1782"/>
                </a:lnTo>
                <a:lnTo>
                  <a:pt x="1446" y="1800"/>
                </a:lnTo>
                <a:lnTo>
                  <a:pt x="1457" y="1818"/>
                </a:lnTo>
                <a:lnTo>
                  <a:pt x="1469" y="1835"/>
                </a:lnTo>
                <a:lnTo>
                  <a:pt x="1482" y="1851"/>
                </a:lnTo>
                <a:lnTo>
                  <a:pt x="1509" y="1885"/>
                </a:lnTo>
                <a:lnTo>
                  <a:pt x="1536" y="1917"/>
                </a:lnTo>
                <a:lnTo>
                  <a:pt x="1550" y="1934"/>
                </a:lnTo>
                <a:lnTo>
                  <a:pt x="1561" y="1950"/>
                </a:lnTo>
                <a:lnTo>
                  <a:pt x="1572" y="1968"/>
                </a:lnTo>
                <a:lnTo>
                  <a:pt x="1581" y="1987"/>
                </a:lnTo>
                <a:lnTo>
                  <a:pt x="1590" y="2005"/>
                </a:lnTo>
                <a:lnTo>
                  <a:pt x="1596" y="2025"/>
                </a:lnTo>
                <a:lnTo>
                  <a:pt x="1598" y="2035"/>
                </a:lnTo>
                <a:lnTo>
                  <a:pt x="1599" y="2045"/>
                </a:lnTo>
                <a:lnTo>
                  <a:pt x="1600" y="2056"/>
                </a:lnTo>
                <a:lnTo>
                  <a:pt x="1601" y="2066"/>
                </a:lnTo>
                <a:lnTo>
                  <a:pt x="1563" y="2041"/>
                </a:lnTo>
                <a:lnTo>
                  <a:pt x="1524" y="2017"/>
                </a:lnTo>
                <a:lnTo>
                  <a:pt x="1483" y="1994"/>
                </a:lnTo>
                <a:lnTo>
                  <a:pt x="1440" y="1972"/>
                </a:lnTo>
                <a:lnTo>
                  <a:pt x="1396" y="1951"/>
                </a:lnTo>
                <a:lnTo>
                  <a:pt x="1352" y="1932"/>
                </a:lnTo>
                <a:lnTo>
                  <a:pt x="1307" y="1913"/>
                </a:lnTo>
                <a:lnTo>
                  <a:pt x="1260" y="1895"/>
                </a:lnTo>
                <a:lnTo>
                  <a:pt x="1167" y="1861"/>
                </a:lnTo>
                <a:lnTo>
                  <a:pt x="1073" y="1825"/>
                </a:lnTo>
                <a:lnTo>
                  <a:pt x="1026" y="1808"/>
                </a:lnTo>
                <a:lnTo>
                  <a:pt x="979" y="1790"/>
                </a:lnTo>
                <a:lnTo>
                  <a:pt x="934" y="1771"/>
                </a:lnTo>
                <a:lnTo>
                  <a:pt x="889" y="1752"/>
                </a:lnTo>
                <a:lnTo>
                  <a:pt x="845" y="1732"/>
                </a:lnTo>
                <a:lnTo>
                  <a:pt x="802" y="1710"/>
                </a:lnTo>
                <a:lnTo>
                  <a:pt x="760" y="1688"/>
                </a:lnTo>
                <a:lnTo>
                  <a:pt x="721" y="1664"/>
                </a:lnTo>
                <a:lnTo>
                  <a:pt x="682" y="1639"/>
                </a:lnTo>
                <a:lnTo>
                  <a:pt x="646" y="1613"/>
                </a:lnTo>
                <a:lnTo>
                  <a:pt x="612" y="1583"/>
                </a:lnTo>
                <a:lnTo>
                  <a:pt x="579" y="1552"/>
                </a:lnTo>
                <a:lnTo>
                  <a:pt x="549" y="1520"/>
                </a:lnTo>
                <a:lnTo>
                  <a:pt x="522" y="1485"/>
                </a:lnTo>
                <a:lnTo>
                  <a:pt x="498" y="1446"/>
                </a:lnTo>
                <a:lnTo>
                  <a:pt x="476" y="1406"/>
                </a:lnTo>
                <a:lnTo>
                  <a:pt x="459" y="1363"/>
                </a:lnTo>
                <a:lnTo>
                  <a:pt x="443" y="1315"/>
                </a:lnTo>
                <a:lnTo>
                  <a:pt x="432" y="1266"/>
                </a:lnTo>
                <a:lnTo>
                  <a:pt x="424" y="1213"/>
                </a:lnTo>
                <a:lnTo>
                  <a:pt x="412" y="1196"/>
                </a:lnTo>
                <a:lnTo>
                  <a:pt x="402" y="1178"/>
                </a:lnTo>
                <a:lnTo>
                  <a:pt x="393" y="1160"/>
                </a:lnTo>
                <a:lnTo>
                  <a:pt x="383" y="1142"/>
                </a:lnTo>
                <a:lnTo>
                  <a:pt x="376" y="1123"/>
                </a:lnTo>
                <a:lnTo>
                  <a:pt x="369" y="1104"/>
                </a:lnTo>
                <a:lnTo>
                  <a:pt x="363" y="1084"/>
                </a:lnTo>
                <a:lnTo>
                  <a:pt x="357" y="1064"/>
                </a:lnTo>
                <a:lnTo>
                  <a:pt x="346" y="1025"/>
                </a:lnTo>
                <a:lnTo>
                  <a:pt x="338" y="985"/>
                </a:lnTo>
                <a:lnTo>
                  <a:pt x="330" y="943"/>
                </a:lnTo>
                <a:lnTo>
                  <a:pt x="321" y="903"/>
                </a:lnTo>
                <a:lnTo>
                  <a:pt x="312" y="864"/>
                </a:lnTo>
                <a:lnTo>
                  <a:pt x="301" y="824"/>
                </a:lnTo>
                <a:lnTo>
                  <a:pt x="295" y="805"/>
                </a:lnTo>
                <a:lnTo>
                  <a:pt x="289" y="786"/>
                </a:lnTo>
                <a:lnTo>
                  <a:pt x="282" y="768"/>
                </a:lnTo>
                <a:lnTo>
                  <a:pt x="273" y="750"/>
                </a:lnTo>
                <a:lnTo>
                  <a:pt x="264" y="733"/>
                </a:lnTo>
                <a:lnTo>
                  <a:pt x="254" y="715"/>
                </a:lnTo>
                <a:lnTo>
                  <a:pt x="242" y="698"/>
                </a:lnTo>
                <a:lnTo>
                  <a:pt x="230" y="682"/>
                </a:lnTo>
                <a:lnTo>
                  <a:pt x="217" y="667"/>
                </a:lnTo>
                <a:lnTo>
                  <a:pt x="201" y="652"/>
                </a:lnTo>
                <a:lnTo>
                  <a:pt x="185" y="639"/>
                </a:lnTo>
                <a:lnTo>
                  <a:pt x="167" y="625"/>
                </a:lnTo>
                <a:lnTo>
                  <a:pt x="163" y="608"/>
                </a:lnTo>
                <a:lnTo>
                  <a:pt x="159" y="589"/>
                </a:lnTo>
                <a:lnTo>
                  <a:pt x="153" y="572"/>
                </a:lnTo>
                <a:lnTo>
                  <a:pt x="146" y="554"/>
                </a:lnTo>
                <a:lnTo>
                  <a:pt x="129" y="517"/>
                </a:lnTo>
                <a:lnTo>
                  <a:pt x="112" y="480"/>
                </a:lnTo>
                <a:lnTo>
                  <a:pt x="92" y="442"/>
                </a:lnTo>
                <a:lnTo>
                  <a:pt x="72" y="404"/>
                </a:lnTo>
                <a:lnTo>
                  <a:pt x="53" y="366"/>
                </a:lnTo>
                <a:lnTo>
                  <a:pt x="35" y="328"/>
                </a:lnTo>
                <a:lnTo>
                  <a:pt x="27" y="309"/>
                </a:lnTo>
                <a:lnTo>
                  <a:pt x="20" y="291"/>
                </a:lnTo>
                <a:lnTo>
                  <a:pt x="14" y="272"/>
                </a:lnTo>
                <a:lnTo>
                  <a:pt x="8" y="254"/>
                </a:lnTo>
                <a:lnTo>
                  <a:pt x="4" y="236"/>
                </a:lnTo>
                <a:lnTo>
                  <a:pt x="1" y="219"/>
                </a:lnTo>
                <a:lnTo>
                  <a:pt x="0" y="200"/>
                </a:lnTo>
                <a:lnTo>
                  <a:pt x="0" y="183"/>
                </a:lnTo>
                <a:lnTo>
                  <a:pt x="1" y="166"/>
                </a:lnTo>
                <a:lnTo>
                  <a:pt x="4" y="149"/>
                </a:lnTo>
                <a:lnTo>
                  <a:pt x="9" y="133"/>
                </a:lnTo>
                <a:lnTo>
                  <a:pt x="16" y="117"/>
                </a:lnTo>
                <a:lnTo>
                  <a:pt x="25" y="101"/>
                </a:lnTo>
                <a:lnTo>
                  <a:pt x="37" y="85"/>
                </a:lnTo>
                <a:lnTo>
                  <a:pt x="50" y="70"/>
                </a:lnTo>
                <a:lnTo>
                  <a:pt x="65" y="56"/>
                </a:lnTo>
                <a:lnTo>
                  <a:pt x="85" y="48"/>
                </a:lnTo>
                <a:lnTo>
                  <a:pt x="104" y="41"/>
                </a:lnTo>
                <a:lnTo>
                  <a:pt x="125" y="33"/>
                </a:lnTo>
                <a:lnTo>
                  <a:pt x="146" y="27"/>
                </a:lnTo>
                <a:lnTo>
                  <a:pt x="167" y="21"/>
                </a:lnTo>
                <a:lnTo>
                  <a:pt x="189" y="15"/>
                </a:lnTo>
                <a:lnTo>
                  <a:pt x="211" y="10"/>
                </a:lnTo>
                <a:lnTo>
                  <a:pt x="232" y="6"/>
                </a:lnTo>
                <a:lnTo>
                  <a:pt x="255" y="3"/>
                </a:lnTo>
                <a:lnTo>
                  <a:pt x="276" y="1"/>
                </a:lnTo>
                <a:lnTo>
                  <a:pt x="299" y="0"/>
                </a:lnTo>
                <a:lnTo>
                  <a:pt x="321" y="0"/>
                </a:lnTo>
                <a:lnTo>
                  <a:pt x="343" y="2"/>
                </a:lnTo>
                <a:lnTo>
                  <a:pt x="366" y="4"/>
                </a:lnTo>
                <a:lnTo>
                  <a:pt x="388" y="8"/>
                </a:lnTo>
                <a:lnTo>
                  <a:pt x="409" y="14"/>
                </a:lnTo>
                <a:lnTo>
                  <a:pt x="1082" y="691"/>
                </a:lnTo>
                <a:close/>
              </a:path>
            </a:pathLst>
          </a:custGeom>
          <a:solidFill>
            <a:srgbClr val="476B7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344" name="Freeform 80"/>
          <p:cNvSpPr>
            <a:spLocks/>
          </p:cNvSpPr>
          <p:nvPr/>
        </p:nvSpPr>
        <p:spPr bwMode="auto">
          <a:xfrm>
            <a:off x="5995988" y="5992813"/>
            <a:ext cx="93662" cy="136525"/>
          </a:xfrm>
          <a:custGeom>
            <a:avLst/>
            <a:gdLst>
              <a:gd name="T0" fmla="*/ 2147483647 w 358"/>
              <a:gd name="T1" fmla="*/ 2147483647 h 601"/>
              <a:gd name="T2" fmla="*/ 2147483647 w 358"/>
              <a:gd name="T3" fmla="*/ 2147483647 h 601"/>
              <a:gd name="T4" fmla="*/ 2147483647 w 358"/>
              <a:gd name="T5" fmla="*/ 2147483647 h 601"/>
              <a:gd name="T6" fmla="*/ 2147483647 w 358"/>
              <a:gd name="T7" fmla="*/ 2147483647 h 601"/>
              <a:gd name="T8" fmla="*/ 2147483647 w 358"/>
              <a:gd name="T9" fmla="*/ 2147483647 h 601"/>
              <a:gd name="T10" fmla="*/ 2147483647 w 358"/>
              <a:gd name="T11" fmla="*/ 2147483647 h 601"/>
              <a:gd name="T12" fmla="*/ 2147483647 w 358"/>
              <a:gd name="T13" fmla="*/ 2147483647 h 601"/>
              <a:gd name="T14" fmla="*/ 2147483647 w 358"/>
              <a:gd name="T15" fmla="*/ 2147483647 h 601"/>
              <a:gd name="T16" fmla="*/ 2147483647 w 358"/>
              <a:gd name="T17" fmla="*/ 2147483647 h 601"/>
              <a:gd name="T18" fmla="*/ 2147483647 w 358"/>
              <a:gd name="T19" fmla="*/ 2147483647 h 601"/>
              <a:gd name="T20" fmla="*/ 2147483647 w 358"/>
              <a:gd name="T21" fmla="*/ 2147483647 h 601"/>
              <a:gd name="T22" fmla="*/ 2147483647 w 358"/>
              <a:gd name="T23" fmla="*/ 2147483647 h 601"/>
              <a:gd name="T24" fmla="*/ 2147483647 w 358"/>
              <a:gd name="T25" fmla="*/ 2147483647 h 601"/>
              <a:gd name="T26" fmla="*/ 2147483647 w 358"/>
              <a:gd name="T27" fmla="*/ 2147483647 h 601"/>
              <a:gd name="T28" fmla="*/ 2147483647 w 358"/>
              <a:gd name="T29" fmla="*/ 2147483647 h 601"/>
              <a:gd name="T30" fmla="*/ 2147483647 w 358"/>
              <a:gd name="T31" fmla="*/ 2147483647 h 601"/>
              <a:gd name="T32" fmla="*/ 2147483647 w 358"/>
              <a:gd name="T33" fmla="*/ 2147483647 h 601"/>
              <a:gd name="T34" fmla="*/ 2147483647 w 358"/>
              <a:gd name="T35" fmla="*/ 2147483647 h 601"/>
              <a:gd name="T36" fmla="*/ 2147483647 w 358"/>
              <a:gd name="T37" fmla="*/ 2147483647 h 601"/>
              <a:gd name="T38" fmla="*/ 2147483647 w 358"/>
              <a:gd name="T39" fmla="*/ 2147483647 h 601"/>
              <a:gd name="T40" fmla="*/ 2147483647 w 358"/>
              <a:gd name="T41" fmla="*/ 2147483647 h 601"/>
              <a:gd name="T42" fmla="*/ 2147483647 w 358"/>
              <a:gd name="T43" fmla="*/ 2147483647 h 601"/>
              <a:gd name="T44" fmla="*/ 2147483647 w 358"/>
              <a:gd name="T45" fmla="*/ 2147483647 h 601"/>
              <a:gd name="T46" fmla="*/ 2147483647 w 358"/>
              <a:gd name="T47" fmla="*/ 2147483647 h 601"/>
              <a:gd name="T48" fmla="*/ 2147483647 w 358"/>
              <a:gd name="T49" fmla="*/ 2147483647 h 601"/>
              <a:gd name="T50" fmla="*/ 2147483647 w 358"/>
              <a:gd name="T51" fmla="*/ 2147483647 h 601"/>
              <a:gd name="T52" fmla="*/ 2147483647 w 358"/>
              <a:gd name="T53" fmla="*/ 2147483647 h 601"/>
              <a:gd name="T54" fmla="*/ 2147483647 w 358"/>
              <a:gd name="T55" fmla="*/ 2147483647 h 601"/>
              <a:gd name="T56" fmla="*/ 2147483647 w 358"/>
              <a:gd name="T57" fmla="*/ 2147483647 h 601"/>
              <a:gd name="T58" fmla="*/ 2147483647 w 358"/>
              <a:gd name="T59" fmla="*/ 2147483647 h 601"/>
              <a:gd name="T60" fmla="*/ 2147483647 w 358"/>
              <a:gd name="T61" fmla="*/ 2147483647 h 601"/>
              <a:gd name="T62" fmla="*/ 2147483647 w 358"/>
              <a:gd name="T63" fmla="*/ 2147483647 h 601"/>
              <a:gd name="T64" fmla="*/ 2147483647 w 358"/>
              <a:gd name="T65" fmla="*/ 2147483647 h 601"/>
              <a:gd name="T66" fmla="*/ 2147483647 w 358"/>
              <a:gd name="T67" fmla="*/ 2147483647 h 601"/>
              <a:gd name="T68" fmla="*/ 0 w 358"/>
              <a:gd name="T69" fmla="*/ 2147483647 h 601"/>
              <a:gd name="T70" fmla="*/ 2147483647 w 358"/>
              <a:gd name="T71" fmla="*/ 0 h 601"/>
              <a:gd name="T72" fmla="*/ 2147483647 w 358"/>
              <a:gd name="T73" fmla="*/ 2147483647 h 601"/>
              <a:gd name="T74" fmla="*/ 2147483647 w 358"/>
              <a:gd name="T75" fmla="*/ 2147483647 h 601"/>
              <a:gd name="T76" fmla="*/ 2147483647 w 358"/>
              <a:gd name="T77" fmla="*/ 2147483647 h 601"/>
              <a:gd name="T78" fmla="*/ 2147483647 w 358"/>
              <a:gd name="T79" fmla="*/ 2147483647 h 601"/>
              <a:gd name="T80" fmla="*/ 2147483647 w 358"/>
              <a:gd name="T81" fmla="*/ 2147483647 h 601"/>
              <a:gd name="T82" fmla="*/ 2147483647 w 358"/>
              <a:gd name="T83" fmla="*/ 2147483647 h 601"/>
              <a:gd name="T84" fmla="*/ 2147483647 w 358"/>
              <a:gd name="T85" fmla="*/ 2147483647 h 601"/>
              <a:gd name="T86" fmla="*/ 2147483647 w 358"/>
              <a:gd name="T87" fmla="*/ 2147483647 h 601"/>
              <a:gd name="T88" fmla="*/ 2147483647 w 358"/>
              <a:gd name="T89" fmla="*/ 2147483647 h 601"/>
              <a:gd name="T90" fmla="*/ 2147483647 w 358"/>
              <a:gd name="T91" fmla="*/ 2147483647 h 601"/>
              <a:gd name="T92" fmla="*/ 2147483647 w 358"/>
              <a:gd name="T93" fmla="*/ 2147483647 h 601"/>
              <a:gd name="T94" fmla="*/ 2147483647 w 358"/>
              <a:gd name="T95" fmla="*/ 2147483647 h 601"/>
              <a:gd name="T96" fmla="*/ 2147483647 w 358"/>
              <a:gd name="T97" fmla="*/ 2147483647 h 601"/>
              <a:gd name="T98" fmla="*/ 2147483647 w 358"/>
              <a:gd name="T99" fmla="*/ 2147483647 h 60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58"/>
              <a:gd name="T151" fmla="*/ 0 h 601"/>
              <a:gd name="T152" fmla="*/ 358 w 358"/>
              <a:gd name="T153" fmla="*/ 601 h 601"/>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58" h="601">
                <a:moveTo>
                  <a:pt x="358" y="555"/>
                </a:moveTo>
                <a:lnTo>
                  <a:pt x="352" y="556"/>
                </a:lnTo>
                <a:lnTo>
                  <a:pt x="345" y="559"/>
                </a:lnTo>
                <a:lnTo>
                  <a:pt x="338" y="563"/>
                </a:lnTo>
                <a:lnTo>
                  <a:pt x="331" y="567"/>
                </a:lnTo>
                <a:lnTo>
                  <a:pt x="315" y="579"/>
                </a:lnTo>
                <a:lnTo>
                  <a:pt x="299" y="590"/>
                </a:lnTo>
                <a:lnTo>
                  <a:pt x="290" y="594"/>
                </a:lnTo>
                <a:lnTo>
                  <a:pt x="281" y="598"/>
                </a:lnTo>
                <a:lnTo>
                  <a:pt x="273" y="600"/>
                </a:lnTo>
                <a:lnTo>
                  <a:pt x="264" y="601"/>
                </a:lnTo>
                <a:lnTo>
                  <a:pt x="260" y="600"/>
                </a:lnTo>
                <a:lnTo>
                  <a:pt x="255" y="599"/>
                </a:lnTo>
                <a:lnTo>
                  <a:pt x="250" y="598"/>
                </a:lnTo>
                <a:lnTo>
                  <a:pt x="246" y="595"/>
                </a:lnTo>
                <a:lnTo>
                  <a:pt x="241" y="592"/>
                </a:lnTo>
                <a:lnTo>
                  <a:pt x="237" y="588"/>
                </a:lnTo>
                <a:lnTo>
                  <a:pt x="233" y="584"/>
                </a:lnTo>
                <a:lnTo>
                  <a:pt x="228" y="579"/>
                </a:lnTo>
                <a:lnTo>
                  <a:pt x="213" y="553"/>
                </a:lnTo>
                <a:lnTo>
                  <a:pt x="197" y="528"/>
                </a:lnTo>
                <a:lnTo>
                  <a:pt x="180" y="503"/>
                </a:lnTo>
                <a:lnTo>
                  <a:pt x="164" y="479"/>
                </a:lnTo>
                <a:lnTo>
                  <a:pt x="130" y="431"/>
                </a:lnTo>
                <a:lnTo>
                  <a:pt x="96" y="381"/>
                </a:lnTo>
                <a:lnTo>
                  <a:pt x="79" y="357"/>
                </a:lnTo>
                <a:lnTo>
                  <a:pt x="65" y="332"/>
                </a:lnTo>
                <a:lnTo>
                  <a:pt x="51" y="307"/>
                </a:lnTo>
                <a:lnTo>
                  <a:pt x="37" y="282"/>
                </a:lnTo>
                <a:lnTo>
                  <a:pt x="26" y="254"/>
                </a:lnTo>
                <a:lnTo>
                  <a:pt x="16" y="227"/>
                </a:lnTo>
                <a:lnTo>
                  <a:pt x="10" y="214"/>
                </a:lnTo>
                <a:lnTo>
                  <a:pt x="6" y="200"/>
                </a:lnTo>
                <a:lnTo>
                  <a:pt x="3" y="185"/>
                </a:lnTo>
                <a:lnTo>
                  <a:pt x="0" y="171"/>
                </a:lnTo>
                <a:lnTo>
                  <a:pt x="150" y="0"/>
                </a:lnTo>
                <a:lnTo>
                  <a:pt x="166" y="71"/>
                </a:lnTo>
                <a:lnTo>
                  <a:pt x="183" y="143"/>
                </a:lnTo>
                <a:lnTo>
                  <a:pt x="193" y="179"/>
                </a:lnTo>
                <a:lnTo>
                  <a:pt x="203" y="214"/>
                </a:lnTo>
                <a:lnTo>
                  <a:pt x="213" y="249"/>
                </a:lnTo>
                <a:lnTo>
                  <a:pt x="226" y="285"/>
                </a:lnTo>
                <a:lnTo>
                  <a:pt x="238" y="320"/>
                </a:lnTo>
                <a:lnTo>
                  <a:pt x="252" y="354"/>
                </a:lnTo>
                <a:lnTo>
                  <a:pt x="267" y="388"/>
                </a:lnTo>
                <a:lnTo>
                  <a:pt x="282" y="423"/>
                </a:lnTo>
                <a:lnTo>
                  <a:pt x="300" y="457"/>
                </a:lnTo>
                <a:lnTo>
                  <a:pt x="318" y="490"/>
                </a:lnTo>
                <a:lnTo>
                  <a:pt x="338" y="523"/>
                </a:lnTo>
                <a:lnTo>
                  <a:pt x="358" y="555"/>
                </a:lnTo>
                <a:close/>
              </a:path>
            </a:pathLst>
          </a:custGeom>
          <a:solidFill>
            <a:srgbClr val="476B7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345" name="Freeform 81"/>
          <p:cNvSpPr>
            <a:spLocks/>
          </p:cNvSpPr>
          <p:nvPr/>
        </p:nvSpPr>
        <p:spPr bwMode="auto">
          <a:xfrm>
            <a:off x="7526338" y="6238875"/>
            <a:ext cx="650875" cy="247650"/>
          </a:xfrm>
          <a:custGeom>
            <a:avLst/>
            <a:gdLst>
              <a:gd name="T0" fmla="*/ 2147483647 w 2456"/>
              <a:gd name="T1" fmla="*/ 2147483647 h 1089"/>
              <a:gd name="T2" fmla="*/ 2147483647 w 2456"/>
              <a:gd name="T3" fmla="*/ 2147483647 h 1089"/>
              <a:gd name="T4" fmla="*/ 2147483647 w 2456"/>
              <a:gd name="T5" fmla="*/ 2147483647 h 1089"/>
              <a:gd name="T6" fmla="*/ 2147483647 w 2456"/>
              <a:gd name="T7" fmla="*/ 2147483647 h 1089"/>
              <a:gd name="T8" fmla="*/ 2147483647 w 2456"/>
              <a:gd name="T9" fmla="*/ 2147483647 h 1089"/>
              <a:gd name="T10" fmla="*/ 2147483647 w 2456"/>
              <a:gd name="T11" fmla="*/ 2147483647 h 1089"/>
              <a:gd name="T12" fmla="*/ 2147483647 w 2456"/>
              <a:gd name="T13" fmla="*/ 2147483647 h 1089"/>
              <a:gd name="T14" fmla="*/ 2147483647 w 2456"/>
              <a:gd name="T15" fmla="*/ 2147483647 h 1089"/>
              <a:gd name="T16" fmla="*/ 2147483647 w 2456"/>
              <a:gd name="T17" fmla="*/ 2147483647 h 1089"/>
              <a:gd name="T18" fmla="*/ 2147483647 w 2456"/>
              <a:gd name="T19" fmla="*/ 2147483647 h 1089"/>
              <a:gd name="T20" fmla="*/ 2147483647 w 2456"/>
              <a:gd name="T21" fmla="*/ 2147483647 h 1089"/>
              <a:gd name="T22" fmla="*/ 2147483647 w 2456"/>
              <a:gd name="T23" fmla="*/ 2147483647 h 1089"/>
              <a:gd name="T24" fmla="*/ 2147483647 w 2456"/>
              <a:gd name="T25" fmla="*/ 2147483647 h 1089"/>
              <a:gd name="T26" fmla="*/ 2147483647 w 2456"/>
              <a:gd name="T27" fmla="*/ 2147483647 h 1089"/>
              <a:gd name="T28" fmla="*/ 2147483647 w 2456"/>
              <a:gd name="T29" fmla="*/ 2147483647 h 1089"/>
              <a:gd name="T30" fmla="*/ 2147483647 w 2456"/>
              <a:gd name="T31" fmla="*/ 2147483647 h 1089"/>
              <a:gd name="T32" fmla="*/ 2147483647 w 2456"/>
              <a:gd name="T33" fmla="*/ 2147483647 h 1089"/>
              <a:gd name="T34" fmla="*/ 2147483647 w 2456"/>
              <a:gd name="T35" fmla="*/ 2147483647 h 1089"/>
              <a:gd name="T36" fmla="*/ 2147483647 w 2456"/>
              <a:gd name="T37" fmla="*/ 2147483647 h 1089"/>
              <a:gd name="T38" fmla="*/ 2147483647 w 2456"/>
              <a:gd name="T39" fmla="*/ 2147483647 h 1089"/>
              <a:gd name="T40" fmla="*/ 2147483647 w 2456"/>
              <a:gd name="T41" fmla="*/ 2147483647 h 1089"/>
              <a:gd name="T42" fmla="*/ 2147483647 w 2456"/>
              <a:gd name="T43" fmla="*/ 2147483647 h 1089"/>
              <a:gd name="T44" fmla="*/ 2147483647 w 2456"/>
              <a:gd name="T45" fmla="*/ 2147483647 h 1089"/>
              <a:gd name="T46" fmla="*/ 2147483647 w 2456"/>
              <a:gd name="T47" fmla="*/ 2147483647 h 1089"/>
              <a:gd name="T48" fmla="*/ 2147483647 w 2456"/>
              <a:gd name="T49" fmla="*/ 2147483647 h 1089"/>
              <a:gd name="T50" fmla="*/ 2147483647 w 2456"/>
              <a:gd name="T51" fmla="*/ 2147483647 h 1089"/>
              <a:gd name="T52" fmla="*/ 2147483647 w 2456"/>
              <a:gd name="T53" fmla="*/ 2147483647 h 1089"/>
              <a:gd name="T54" fmla="*/ 2147483647 w 2456"/>
              <a:gd name="T55" fmla="*/ 2147483647 h 1089"/>
              <a:gd name="T56" fmla="*/ 2147483647 w 2456"/>
              <a:gd name="T57" fmla="*/ 2147483647 h 1089"/>
              <a:gd name="T58" fmla="*/ 2147483647 w 2456"/>
              <a:gd name="T59" fmla="*/ 2147483647 h 1089"/>
              <a:gd name="T60" fmla="*/ 2147483647 w 2456"/>
              <a:gd name="T61" fmla="*/ 2147483647 h 1089"/>
              <a:gd name="T62" fmla="*/ 2147483647 w 2456"/>
              <a:gd name="T63" fmla="*/ 2147483647 h 1089"/>
              <a:gd name="T64" fmla="*/ 2147483647 w 2456"/>
              <a:gd name="T65" fmla="*/ 2147483647 h 1089"/>
              <a:gd name="T66" fmla="*/ 2147483647 w 2456"/>
              <a:gd name="T67" fmla="*/ 2147483647 h 1089"/>
              <a:gd name="T68" fmla="*/ 2147483647 w 2456"/>
              <a:gd name="T69" fmla="*/ 2147483647 h 1089"/>
              <a:gd name="T70" fmla="*/ 2147483647 w 2456"/>
              <a:gd name="T71" fmla="*/ 2147483647 h 1089"/>
              <a:gd name="T72" fmla="*/ 2147483647 w 2456"/>
              <a:gd name="T73" fmla="*/ 2147483647 h 1089"/>
              <a:gd name="T74" fmla="*/ 2147483647 w 2456"/>
              <a:gd name="T75" fmla="*/ 2147483647 h 1089"/>
              <a:gd name="T76" fmla="*/ 2147483647 w 2456"/>
              <a:gd name="T77" fmla="*/ 2147483647 h 1089"/>
              <a:gd name="T78" fmla="*/ 2147483647 w 2456"/>
              <a:gd name="T79" fmla="*/ 2147483647 h 1089"/>
              <a:gd name="T80" fmla="*/ 2147483647 w 2456"/>
              <a:gd name="T81" fmla="*/ 2147483647 h 1089"/>
              <a:gd name="T82" fmla="*/ 2147483647 w 2456"/>
              <a:gd name="T83" fmla="*/ 2147483647 h 1089"/>
              <a:gd name="T84" fmla="*/ 2147483647 w 2456"/>
              <a:gd name="T85" fmla="*/ 2147483647 h 1089"/>
              <a:gd name="T86" fmla="*/ 2147483647 w 2456"/>
              <a:gd name="T87" fmla="*/ 2147483647 h 1089"/>
              <a:gd name="T88" fmla="*/ 2147483647 w 2456"/>
              <a:gd name="T89" fmla="*/ 2147483647 h 1089"/>
              <a:gd name="T90" fmla="*/ 2147483647 w 2456"/>
              <a:gd name="T91" fmla="*/ 2147483647 h 1089"/>
              <a:gd name="T92" fmla="*/ 2147483647 w 2456"/>
              <a:gd name="T93" fmla="*/ 2147483647 h 1089"/>
              <a:gd name="T94" fmla="*/ 2147483647 w 2456"/>
              <a:gd name="T95" fmla="*/ 2147483647 h 1089"/>
              <a:gd name="T96" fmla="*/ 2147483647 w 2456"/>
              <a:gd name="T97" fmla="*/ 2147483647 h 1089"/>
              <a:gd name="T98" fmla="*/ 2147483647 w 2456"/>
              <a:gd name="T99" fmla="*/ 2147483647 h 1089"/>
              <a:gd name="T100" fmla="*/ 2147483647 w 2456"/>
              <a:gd name="T101" fmla="*/ 2147483647 h 1089"/>
              <a:gd name="T102" fmla="*/ 2147483647 w 2456"/>
              <a:gd name="T103" fmla="*/ 2147483647 h 1089"/>
              <a:gd name="T104" fmla="*/ 2147483647 w 2456"/>
              <a:gd name="T105" fmla="*/ 2147483647 h 1089"/>
              <a:gd name="T106" fmla="*/ 2147483647 w 2456"/>
              <a:gd name="T107" fmla="*/ 2147483647 h 1089"/>
              <a:gd name="T108" fmla="*/ 2147483647 w 2456"/>
              <a:gd name="T109" fmla="*/ 2147483647 h 1089"/>
              <a:gd name="T110" fmla="*/ 2147483647 w 2456"/>
              <a:gd name="T111" fmla="*/ 2147483647 h 1089"/>
              <a:gd name="T112" fmla="*/ 2147483647 w 2456"/>
              <a:gd name="T113" fmla="*/ 2147483647 h 1089"/>
              <a:gd name="T114" fmla="*/ 2147483647 w 2456"/>
              <a:gd name="T115" fmla="*/ 2147483647 h 1089"/>
              <a:gd name="T116" fmla="*/ 2147483647 w 2456"/>
              <a:gd name="T117" fmla="*/ 2147483647 h 1089"/>
              <a:gd name="T118" fmla="*/ 2147483647 w 2456"/>
              <a:gd name="T119" fmla="*/ 2147483647 h 1089"/>
              <a:gd name="T120" fmla="*/ 2147483647 w 2456"/>
              <a:gd name="T121" fmla="*/ 2147483647 h 108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456"/>
              <a:gd name="T184" fmla="*/ 0 h 1089"/>
              <a:gd name="T185" fmla="*/ 2456 w 2456"/>
              <a:gd name="T186" fmla="*/ 1089 h 108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456" h="1089">
                <a:moveTo>
                  <a:pt x="2456" y="0"/>
                </a:moveTo>
                <a:lnTo>
                  <a:pt x="2442" y="31"/>
                </a:lnTo>
                <a:lnTo>
                  <a:pt x="2427" y="63"/>
                </a:lnTo>
                <a:lnTo>
                  <a:pt x="2409" y="93"/>
                </a:lnTo>
                <a:lnTo>
                  <a:pt x="2392" y="123"/>
                </a:lnTo>
                <a:lnTo>
                  <a:pt x="2372" y="152"/>
                </a:lnTo>
                <a:lnTo>
                  <a:pt x="2352" y="180"/>
                </a:lnTo>
                <a:lnTo>
                  <a:pt x="2329" y="209"/>
                </a:lnTo>
                <a:lnTo>
                  <a:pt x="2306" y="236"/>
                </a:lnTo>
                <a:lnTo>
                  <a:pt x="2283" y="263"/>
                </a:lnTo>
                <a:lnTo>
                  <a:pt x="2257" y="289"/>
                </a:lnTo>
                <a:lnTo>
                  <a:pt x="2231" y="315"/>
                </a:lnTo>
                <a:lnTo>
                  <a:pt x="2205" y="340"/>
                </a:lnTo>
                <a:lnTo>
                  <a:pt x="2177" y="364"/>
                </a:lnTo>
                <a:lnTo>
                  <a:pt x="2148" y="387"/>
                </a:lnTo>
                <a:lnTo>
                  <a:pt x="2119" y="410"/>
                </a:lnTo>
                <a:lnTo>
                  <a:pt x="2089" y="432"/>
                </a:lnTo>
                <a:lnTo>
                  <a:pt x="2058" y="454"/>
                </a:lnTo>
                <a:lnTo>
                  <a:pt x="2027" y="475"/>
                </a:lnTo>
                <a:lnTo>
                  <a:pt x="1997" y="495"/>
                </a:lnTo>
                <a:lnTo>
                  <a:pt x="1965" y="514"/>
                </a:lnTo>
                <a:lnTo>
                  <a:pt x="1932" y="533"/>
                </a:lnTo>
                <a:lnTo>
                  <a:pt x="1900" y="551"/>
                </a:lnTo>
                <a:lnTo>
                  <a:pt x="1867" y="570"/>
                </a:lnTo>
                <a:lnTo>
                  <a:pt x="1834" y="586"/>
                </a:lnTo>
                <a:lnTo>
                  <a:pt x="1800" y="603"/>
                </a:lnTo>
                <a:lnTo>
                  <a:pt x="1767" y="618"/>
                </a:lnTo>
                <a:lnTo>
                  <a:pt x="1734" y="633"/>
                </a:lnTo>
                <a:lnTo>
                  <a:pt x="1701" y="647"/>
                </a:lnTo>
                <a:lnTo>
                  <a:pt x="1668" y="660"/>
                </a:lnTo>
                <a:lnTo>
                  <a:pt x="1635" y="673"/>
                </a:lnTo>
                <a:lnTo>
                  <a:pt x="1602" y="685"/>
                </a:lnTo>
                <a:lnTo>
                  <a:pt x="1569" y="697"/>
                </a:lnTo>
                <a:lnTo>
                  <a:pt x="1546" y="708"/>
                </a:lnTo>
                <a:lnTo>
                  <a:pt x="1522" y="717"/>
                </a:lnTo>
                <a:lnTo>
                  <a:pt x="1498" y="726"/>
                </a:lnTo>
                <a:lnTo>
                  <a:pt x="1474" y="734"/>
                </a:lnTo>
                <a:lnTo>
                  <a:pt x="1426" y="749"/>
                </a:lnTo>
                <a:lnTo>
                  <a:pt x="1380" y="762"/>
                </a:lnTo>
                <a:lnTo>
                  <a:pt x="1333" y="773"/>
                </a:lnTo>
                <a:lnTo>
                  <a:pt x="1285" y="783"/>
                </a:lnTo>
                <a:lnTo>
                  <a:pt x="1238" y="792"/>
                </a:lnTo>
                <a:lnTo>
                  <a:pt x="1192" y="801"/>
                </a:lnTo>
                <a:lnTo>
                  <a:pt x="1144" y="809"/>
                </a:lnTo>
                <a:lnTo>
                  <a:pt x="1097" y="819"/>
                </a:lnTo>
                <a:lnTo>
                  <a:pt x="1050" y="828"/>
                </a:lnTo>
                <a:lnTo>
                  <a:pt x="1002" y="837"/>
                </a:lnTo>
                <a:lnTo>
                  <a:pt x="955" y="848"/>
                </a:lnTo>
                <a:lnTo>
                  <a:pt x="907" y="861"/>
                </a:lnTo>
                <a:lnTo>
                  <a:pt x="858" y="875"/>
                </a:lnTo>
                <a:lnTo>
                  <a:pt x="810" y="891"/>
                </a:lnTo>
                <a:lnTo>
                  <a:pt x="810" y="915"/>
                </a:lnTo>
                <a:lnTo>
                  <a:pt x="764" y="931"/>
                </a:lnTo>
                <a:lnTo>
                  <a:pt x="719" y="949"/>
                </a:lnTo>
                <a:lnTo>
                  <a:pt x="675" y="967"/>
                </a:lnTo>
                <a:lnTo>
                  <a:pt x="632" y="984"/>
                </a:lnTo>
                <a:lnTo>
                  <a:pt x="589" y="1001"/>
                </a:lnTo>
                <a:lnTo>
                  <a:pt x="545" y="1017"/>
                </a:lnTo>
                <a:lnTo>
                  <a:pt x="502" y="1033"/>
                </a:lnTo>
                <a:lnTo>
                  <a:pt x="459" y="1047"/>
                </a:lnTo>
                <a:lnTo>
                  <a:pt x="437" y="1054"/>
                </a:lnTo>
                <a:lnTo>
                  <a:pt x="416" y="1060"/>
                </a:lnTo>
                <a:lnTo>
                  <a:pt x="394" y="1065"/>
                </a:lnTo>
                <a:lnTo>
                  <a:pt x="371" y="1071"/>
                </a:lnTo>
                <a:lnTo>
                  <a:pt x="349" y="1076"/>
                </a:lnTo>
                <a:lnTo>
                  <a:pt x="326" y="1080"/>
                </a:lnTo>
                <a:lnTo>
                  <a:pt x="303" y="1083"/>
                </a:lnTo>
                <a:lnTo>
                  <a:pt x="281" y="1086"/>
                </a:lnTo>
                <a:lnTo>
                  <a:pt x="257" y="1087"/>
                </a:lnTo>
                <a:lnTo>
                  <a:pt x="233" y="1089"/>
                </a:lnTo>
                <a:lnTo>
                  <a:pt x="210" y="1089"/>
                </a:lnTo>
                <a:lnTo>
                  <a:pt x="185" y="1088"/>
                </a:lnTo>
                <a:lnTo>
                  <a:pt x="160" y="1087"/>
                </a:lnTo>
                <a:lnTo>
                  <a:pt x="135" y="1084"/>
                </a:lnTo>
                <a:lnTo>
                  <a:pt x="110" y="1081"/>
                </a:lnTo>
                <a:lnTo>
                  <a:pt x="83" y="1077"/>
                </a:lnTo>
                <a:lnTo>
                  <a:pt x="74" y="1066"/>
                </a:lnTo>
                <a:lnTo>
                  <a:pt x="66" y="1057"/>
                </a:lnTo>
                <a:lnTo>
                  <a:pt x="57" y="1047"/>
                </a:lnTo>
                <a:lnTo>
                  <a:pt x="50" y="1037"/>
                </a:lnTo>
                <a:lnTo>
                  <a:pt x="44" y="1026"/>
                </a:lnTo>
                <a:lnTo>
                  <a:pt x="38" y="1016"/>
                </a:lnTo>
                <a:lnTo>
                  <a:pt x="33" y="1005"/>
                </a:lnTo>
                <a:lnTo>
                  <a:pt x="28" y="994"/>
                </a:lnTo>
                <a:lnTo>
                  <a:pt x="19" y="971"/>
                </a:lnTo>
                <a:lnTo>
                  <a:pt x="12" y="948"/>
                </a:lnTo>
                <a:lnTo>
                  <a:pt x="8" y="923"/>
                </a:lnTo>
                <a:lnTo>
                  <a:pt x="4" y="899"/>
                </a:lnTo>
                <a:lnTo>
                  <a:pt x="2" y="874"/>
                </a:lnTo>
                <a:lnTo>
                  <a:pt x="1" y="849"/>
                </a:lnTo>
                <a:lnTo>
                  <a:pt x="0" y="824"/>
                </a:lnTo>
                <a:lnTo>
                  <a:pt x="0" y="798"/>
                </a:lnTo>
                <a:lnTo>
                  <a:pt x="1" y="747"/>
                </a:lnTo>
                <a:lnTo>
                  <a:pt x="1" y="697"/>
                </a:lnTo>
                <a:lnTo>
                  <a:pt x="41" y="696"/>
                </a:lnTo>
                <a:lnTo>
                  <a:pt x="81" y="694"/>
                </a:lnTo>
                <a:lnTo>
                  <a:pt x="122" y="690"/>
                </a:lnTo>
                <a:lnTo>
                  <a:pt x="162" y="686"/>
                </a:lnTo>
                <a:lnTo>
                  <a:pt x="204" y="681"/>
                </a:lnTo>
                <a:lnTo>
                  <a:pt x="245" y="676"/>
                </a:lnTo>
                <a:lnTo>
                  <a:pt x="286" y="669"/>
                </a:lnTo>
                <a:lnTo>
                  <a:pt x="327" y="662"/>
                </a:lnTo>
                <a:lnTo>
                  <a:pt x="367" y="654"/>
                </a:lnTo>
                <a:lnTo>
                  <a:pt x="408" y="644"/>
                </a:lnTo>
                <a:lnTo>
                  <a:pt x="450" y="634"/>
                </a:lnTo>
                <a:lnTo>
                  <a:pt x="490" y="623"/>
                </a:lnTo>
                <a:lnTo>
                  <a:pt x="530" y="611"/>
                </a:lnTo>
                <a:lnTo>
                  <a:pt x="570" y="598"/>
                </a:lnTo>
                <a:lnTo>
                  <a:pt x="610" y="584"/>
                </a:lnTo>
                <a:lnTo>
                  <a:pt x="649" y="569"/>
                </a:lnTo>
                <a:lnTo>
                  <a:pt x="688" y="552"/>
                </a:lnTo>
                <a:lnTo>
                  <a:pt x="726" y="535"/>
                </a:lnTo>
                <a:lnTo>
                  <a:pt x="765" y="517"/>
                </a:lnTo>
                <a:lnTo>
                  <a:pt x="803" y="498"/>
                </a:lnTo>
                <a:lnTo>
                  <a:pt x="839" y="477"/>
                </a:lnTo>
                <a:lnTo>
                  <a:pt x="875" y="456"/>
                </a:lnTo>
                <a:lnTo>
                  <a:pt x="911" y="433"/>
                </a:lnTo>
                <a:lnTo>
                  <a:pt x="946" y="409"/>
                </a:lnTo>
                <a:lnTo>
                  <a:pt x="980" y="385"/>
                </a:lnTo>
                <a:lnTo>
                  <a:pt x="1013" y="359"/>
                </a:lnTo>
                <a:lnTo>
                  <a:pt x="1045" y="333"/>
                </a:lnTo>
                <a:lnTo>
                  <a:pt x="1076" y="304"/>
                </a:lnTo>
                <a:lnTo>
                  <a:pt x="1107" y="275"/>
                </a:lnTo>
                <a:lnTo>
                  <a:pt x="1136" y="245"/>
                </a:lnTo>
                <a:lnTo>
                  <a:pt x="1165" y="213"/>
                </a:lnTo>
                <a:lnTo>
                  <a:pt x="1192" y="180"/>
                </a:lnTo>
                <a:lnTo>
                  <a:pt x="1245" y="180"/>
                </a:lnTo>
                <a:lnTo>
                  <a:pt x="1223" y="213"/>
                </a:lnTo>
                <a:lnTo>
                  <a:pt x="1201" y="245"/>
                </a:lnTo>
                <a:lnTo>
                  <a:pt x="1180" y="278"/>
                </a:lnTo>
                <a:lnTo>
                  <a:pt x="1162" y="312"/>
                </a:lnTo>
                <a:lnTo>
                  <a:pt x="1144" y="348"/>
                </a:lnTo>
                <a:lnTo>
                  <a:pt x="1128" y="384"/>
                </a:lnTo>
                <a:lnTo>
                  <a:pt x="1113" y="421"/>
                </a:lnTo>
                <a:lnTo>
                  <a:pt x="1100" y="460"/>
                </a:lnTo>
                <a:lnTo>
                  <a:pt x="1103" y="465"/>
                </a:lnTo>
                <a:lnTo>
                  <a:pt x="1106" y="469"/>
                </a:lnTo>
                <a:lnTo>
                  <a:pt x="1110" y="472"/>
                </a:lnTo>
                <a:lnTo>
                  <a:pt x="1115" y="474"/>
                </a:lnTo>
                <a:lnTo>
                  <a:pt x="1119" y="476"/>
                </a:lnTo>
                <a:lnTo>
                  <a:pt x="1123" y="477"/>
                </a:lnTo>
                <a:lnTo>
                  <a:pt x="1128" y="478"/>
                </a:lnTo>
                <a:lnTo>
                  <a:pt x="1132" y="478"/>
                </a:lnTo>
                <a:lnTo>
                  <a:pt x="1152" y="476"/>
                </a:lnTo>
                <a:lnTo>
                  <a:pt x="1168" y="474"/>
                </a:lnTo>
                <a:lnTo>
                  <a:pt x="1179" y="467"/>
                </a:lnTo>
                <a:lnTo>
                  <a:pt x="1189" y="459"/>
                </a:lnTo>
                <a:lnTo>
                  <a:pt x="1199" y="451"/>
                </a:lnTo>
                <a:lnTo>
                  <a:pt x="1207" y="443"/>
                </a:lnTo>
                <a:lnTo>
                  <a:pt x="1215" y="433"/>
                </a:lnTo>
                <a:lnTo>
                  <a:pt x="1224" y="423"/>
                </a:lnTo>
                <a:lnTo>
                  <a:pt x="1231" y="414"/>
                </a:lnTo>
                <a:lnTo>
                  <a:pt x="1237" y="404"/>
                </a:lnTo>
                <a:lnTo>
                  <a:pt x="1249" y="384"/>
                </a:lnTo>
                <a:lnTo>
                  <a:pt x="1261" y="363"/>
                </a:lnTo>
                <a:lnTo>
                  <a:pt x="1271" y="342"/>
                </a:lnTo>
                <a:lnTo>
                  <a:pt x="1281" y="320"/>
                </a:lnTo>
                <a:lnTo>
                  <a:pt x="1293" y="298"/>
                </a:lnTo>
                <a:lnTo>
                  <a:pt x="1304" y="278"/>
                </a:lnTo>
                <a:lnTo>
                  <a:pt x="1316" y="258"/>
                </a:lnTo>
                <a:lnTo>
                  <a:pt x="1330" y="240"/>
                </a:lnTo>
                <a:lnTo>
                  <a:pt x="1338" y="231"/>
                </a:lnTo>
                <a:lnTo>
                  <a:pt x="1346" y="222"/>
                </a:lnTo>
                <a:lnTo>
                  <a:pt x="1354" y="214"/>
                </a:lnTo>
                <a:lnTo>
                  <a:pt x="1365" y="206"/>
                </a:lnTo>
                <a:lnTo>
                  <a:pt x="1375" y="199"/>
                </a:lnTo>
                <a:lnTo>
                  <a:pt x="1385" y="192"/>
                </a:lnTo>
                <a:lnTo>
                  <a:pt x="1398" y="185"/>
                </a:lnTo>
                <a:lnTo>
                  <a:pt x="1410" y="180"/>
                </a:lnTo>
                <a:lnTo>
                  <a:pt x="1479" y="177"/>
                </a:lnTo>
                <a:lnTo>
                  <a:pt x="1547" y="174"/>
                </a:lnTo>
                <a:lnTo>
                  <a:pt x="1614" y="170"/>
                </a:lnTo>
                <a:lnTo>
                  <a:pt x="1680" y="164"/>
                </a:lnTo>
                <a:lnTo>
                  <a:pt x="1745" y="158"/>
                </a:lnTo>
                <a:lnTo>
                  <a:pt x="1810" y="150"/>
                </a:lnTo>
                <a:lnTo>
                  <a:pt x="1875" y="141"/>
                </a:lnTo>
                <a:lnTo>
                  <a:pt x="1940" y="131"/>
                </a:lnTo>
                <a:lnTo>
                  <a:pt x="2005" y="119"/>
                </a:lnTo>
                <a:lnTo>
                  <a:pt x="2069" y="107"/>
                </a:lnTo>
                <a:lnTo>
                  <a:pt x="2132" y="93"/>
                </a:lnTo>
                <a:lnTo>
                  <a:pt x="2197" y="77"/>
                </a:lnTo>
                <a:lnTo>
                  <a:pt x="2261" y="59"/>
                </a:lnTo>
                <a:lnTo>
                  <a:pt x="2326" y="41"/>
                </a:lnTo>
                <a:lnTo>
                  <a:pt x="2391" y="21"/>
                </a:lnTo>
                <a:lnTo>
                  <a:pt x="2456" y="0"/>
                </a:lnTo>
                <a:close/>
              </a:path>
            </a:pathLst>
          </a:custGeom>
          <a:solidFill>
            <a:srgbClr val="476B7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346" name="Freeform 82"/>
          <p:cNvSpPr>
            <a:spLocks/>
          </p:cNvSpPr>
          <p:nvPr/>
        </p:nvSpPr>
        <p:spPr bwMode="auto">
          <a:xfrm>
            <a:off x="7872413" y="6281738"/>
            <a:ext cx="60325" cy="61912"/>
          </a:xfrm>
          <a:custGeom>
            <a:avLst/>
            <a:gdLst>
              <a:gd name="T0" fmla="*/ 2147483647 w 231"/>
              <a:gd name="T1" fmla="*/ 2147483647 h 270"/>
              <a:gd name="T2" fmla="*/ 2147483647 w 231"/>
              <a:gd name="T3" fmla="*/ 2147483647 h 270"/>
              <a:gd name="T4" fmla="*/ 2147483647 w 231"/>
              <a:gd name="T5" fmla="*/ 2147483647 h 270"/>
              <a:gd name="T6" fmla="*/ 2147483647 w 231"/>
              <a:gd name="T7" fmla="*/ 2147483647 h 270"/>
              <a:gd name="T8" fmla="*/ 2147483647 w 231"/>
              <a:gd name="T9" fmla="*/ 2147483647 h 270"/>
              <a:gd name="T10" fmla="*/ 2147483647 w 231"/>
              <a:gd name="T11" fmla="*/ 2147483647 h 270"/>
              <a:gd name="T12" fmla="*/ 2147483647 w 231"/>
              <a:gd name="T13" fmla="*/ 2147483647 h 270"/>
              <a:gd name="T14" fmla="*/ 2147483647 w 231"/>
              <a:gd name="T15" fmla="*/ 2147483647 h 270"/>
              <a:gd name="T16" fmla="*/ 2147483647 w 231"/>
              <a:gd name="T17" fmla="*/ 2147483647 h 270"/>
              <a:gd name="T18" fmla="*/ 2147483647 w 231"/>
              <a:gd name="T19" fmla="*/ 2147483647 h 270"/>
              <a:gd name="T20" fmla="*/ 2147483647 w 231"/>
              <a:gd name="T21" fmla="*/ 2147483647 h 270"/>
              <a:gd name="T22" fmla="*/ 2147483647 w 231"/>
              <a:gd name="T23" fmla="*/ 2147483647 h 270"/>
              <a:gd name="T24" fmla="*/ 2147483647 w 231"/>
              <a:gd name="T25" fmla="*/ 2147483647 h 270"/>
              <a:gd name="T26" fmla="*/ 2147483647 w 231"/>
              <a:gd name="T27" fmla="*/ 2147483647 h 270"/>
              <a:gd name="T28" fmla="*/ 2147483647 w 231"/>
              <a:gd name="T29" fmla="*/ 2147483647 h 270"/>
              <a:gd name="T30" fmla="*/ 2147483647 w 231"/>
              <a:gd name="T31" fmla="*/ 2147483647 h 270"/>
              <a:gd name="T32" fmla="*/ 2147483647 w 231"/>
              <a:gd name="T33" fmla="*/ 2147483647 h 270"/>
              <a:gd name="T34" fmla="*/ 2147483647 w 231"/>
              <a:gd name="T35" fmla="*/ 2147483647 h 270"/>
              <a:gd name="T36" fmla="*/ 0 w 231"/>
              <a:gd name="T37" fmla="*/ 2147483647 h 270"/>
              <a:gd name="T38" fmla="*/ 0 w 231"/>
              <a:gd name="T39" fmla="*/ 2147483647 h 270"/>
              <a:gd name="T40" fmla="*/ 0 w 231"/>
              <a:gd name="T41" fmla="*/ 2147483647 h 270"/>
              <a:gd name="T42" fmla="*/ 2147483647 w 231"/>
              <a:gd name="T43" fmla="*/ 2147483647 h 270"/>
              <a:gd name="T44" fmla="*/ 2147483647 w 231"/>
              <a:gd name="T45" fmla="*/ 2147483647 h 270"/>
              <a:gd name="T46" fmla="*/ 2147483647 w 231"/>
              <a:gd name="T47" fmla="*/ 2147483647 h 270"/>
              <a:gd name="T48" fmla="*/ 2147483647 w 231"/>
              <a:gd name="T49" fmla="*/ 2147483647 h 270"/>
              <a:gd name="T50" fmla="*/ 2147483647 w 231"/>
              <a:gd name="T51" fmla="*/ 2147483647 h 270"/>
              <a:gd name="T52" fmla="*/ 2147483647 w 231"/>
              <a:gd name="T53" fmla="*/ 2147483647 h 270"/>
              <a:gd name="T54" fmla="*/ 2147483647 w 231"/>
              <a:gd name="T55" fmla="*/ 2147483647 h 270"/>
              <a:gd name="T56" fmla="*/ 2147483647 w 231"/>
              <a:gd name="T57" fmla="*/ 2147483647 h 270"/>
              <a:gd name="T58" fmla="*/ 2147483647 w 231"/>
              <a:gd name="T59" fmla="*/ 2147483647 h 270"/>
              <a:gd name="T60" fmla="*/ 2147483647 w 231"/>
              <a:gd name="T61" fmla="*/ 2147483647 h 270"/>
              <a:gd name="T62" fmla="*/ 2147483647 w 231"/>
              <a:gd name="T63" fmla="*/ 2147483647 h 270"/>
              <a:gd name="T64" fmla="*/ 2147483647 w 231"/>
              <a:gd name="T65" fmla="*/ 2147483647 h 270"/>
              <a:gd name="T66" fmla="*/ 2147483647 w 231"/>
              <a:gd name="T67" fmla="*/ 2147483647 h 270"/>
              <a:gd name="T68" fmla="*/ 2147483647 w 231"/>
              <a:gd name="T69" fmla="*/ 2147483647 h 270"/>
              <a:gd name="T70" fmla="*/ 2147483647 w 231"/>
              <a:gd name="T71" fmla="*/ 2147483647 h 270"/>
              <a:gd name="T72" fmla="*/ 2147483647 w 231"/>
              <a:gd name="T73" fmla="*/ 0 h 270"/>
              <a:gd name="T74" fmla="*/ 2147483647 w 231"/>
              <a:gd name="T75" fmla="*/ 0 h 270"/>
              <a:gd name="T76" fmla="*/ 2147483647 w 231"/>
              <a:gd name="T77" fmla="*/ 0 h 270"/>
              <a:gd name="T78" fmla="*/ 2147483647 w 231"/>
              <a:gd name="T79" fmla="*/ 2147483647 h 270"/>
              <a:gd name="T80" fmla="*/ 2147483647 w 231"/>
              <a:gd name="T81" fmla="*/ 2147483647 h 270"/>
              <a:gd name="T82" fmla="*/ 2147483647 w 231"/>
              <a:gd name="T83" fmla="*/ 2147483647 h 270"/>
              <a:gd name="T84" fmla="*/ 2147483647 w 231"/>
              <a:gd name="T85" fmla="*/ 2147483647 h 270"/>
              <a:gd name="T86" fmla="*/ 2147483647 w 231"/>
              <a:gd name="T87" fmla="*/ 2147483647 h 270"/>
              <a:gd name="T88" fmla="*/ 2147483647 w 231"/>
              <a:gd name="T89" fmla="*/ 2147483647 h 27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31"/>
              <a:gd name="T136" fmla="*/ 0 h 270"/>
              <a:gd name="T137" fmla="*/ 231 w 231"/>
              <a:gd name="T138" fmla="*/ 270 h 270"/>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31" h="270">
                <a:moveTo>
                  <a:pt x="231" y="14"/>
                </a:moveTo>
                <a:lnTo>
                  <a:pt x="229" y="25"/>
                </a:lnTo>
                <a:lnTo>
                  <a:pt x="226" y="35"/>
                </a:lnTo>
                <a:lnTo>
                  <a:pt x="222" y="45"/>
                </a:lnTo>
                <a:lnTo>
                  <a:pt x="218" y="55"/>
                </a:lnTo>
                <a:lnTo>
                  <a:pt x="209" y="74"/>
                </a:lnTo>
                <a:lnTo>
                  <a:pt x="198" y="93"/>
                </a:lnTo>
                <a:lnTo>
                  <a:pt x="185" y="111"/>
                </a:lnTo>
                <a:lnTo>
                  <a:pt x="171" y="129"/>
                </a:lnTo>
                <a:lnTo>
                  <a:pt x="156" y="146"/>
                </a:lnTo>
                <a:lnTo>
                  <a:pt x="140" y="162"/>
                </a:lnTo>
                <a:lnTo>
                  <a:pt x="123" y="177"/>
                </a:lnTo>
                <a:lnTo>
                  <a:pt x="106" y="192"/>
                </a:lnTo>
                <a:lnTo>
                  <a:pt x="88" y="206"/>
                </a:lnTo>
                <a:lnTo>
                  <a:pt x="71" y="220"/>
                </a:lnTo>
                <a:lnTo>
                  <a:pt x="37" y="245"/>
                </a:lnTo>
                <a:lnTo>
                  <a:pt x="4" y="270"/>
                </a:lnTo>
                <a:lnTo>
                  <a:pt x="2" y="260"/>
                </a:lnTo>
                <a:lnTo>
                  <a:pt x="0" y="250"/>
                </a:lnTo>
                <a:lnTo>
                  <a:pt x="0" y="239"/>
                </a:lnTo>
                <a:lnTo>
                  <a:pt x="0" y="230"/>
                </a:lnTo>
                <a:lnTo>
                  <a:pt x="1" y="220"/>
                </a:lnTo>
                <a:lnTo>
                  <a:pt x="3" y="211"/>
                </a:lnTo>
                <a:lnTo>
                  <a:pt x="6" y="202"/>
                </a:lnTo>
                <a:lnTo>
                  <a:pt x="10" y="192"/>
                </a:lnTo>
                <a:lnTo>
                  <a:pt x="14" y="183"/>
                </a:lnTo>
                <a:lnTo>
                  <a:pt x="19" y="174"/>
                </a:lnTo>
                <a:lnTo>
                  <a:pt x="25" y="165"/>
                </a:lnTo>
                <a:lnTo>
                  <a:pt x="31" y="157"/>
                </a:lnTo>
                <a:lnTo>
                  <a:pt x="44" y="140"/>
                </a:lnTo>
                <a:lnTo>
                  <a:pt x="60" y="122"/>
                </a:lnTo>
                <a:lnTo>
                  <a:pt x="93" y="90"/>
                </a:lnTo>
                <a:lnTo>
                  <a:pt x="126" y="59"/>
                </a:lnTo>
                <a:lnTo>
                  <a:pt x="143" y="44"/>
                </a:lnTo>
                <a:lnTo>
                  <a:pt x="157" y="29"/>
                </a:lnTo>
                <a:lnTo>
                  <a:pt x="172" y="14"/>
                </a:lnTo>
                <a:lnTo>
                  <a:pt x="183" y="0"/>
                </a:lnTo>
                <a:lnTo>
                  <a:pt x="196" y="0"/>
                </a:lnTo>
                <a:lnTo>
                  <a:pt x="211" y="0"/>
                </a:lnTo>
                <a:lnTo>
                  <a:pt x="218" y="2"/>
                </a:lnTo>
                <a:lnTo>
                  <a:pt x="224" y="4"/>
                </a:lnTo>
                <a:lnTo>
                  <a:pt x="227" y="6"/>
                </a:lnTo>
                <a:lnTo>
                  <a:pt x="229" y="8"/>
                </a:lnTo>
                <a:lnTo>
                  <a:pt x="230" y="11"/>
                </a:lnTo>
                <a:lnTo>
                  <a:pt x="231" y="1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1347" name="Freeform 83"/>
          <p:cNvSpPr>
            <a:spLocks/>
          </p:cNvSpPr>
          <p:nvPr/>
        </p:nvSpPr>
        <p:spPr bwMode="auto">
          <a:xfrm>
            <a:off x="7573963" y="6469063"/>
            <a:ext cx="171450" cy="57150"/>
          </a:xfrm>
          <a:custGeom>
            <a:avLst/>
            <a:gdLst>
              <a:gd name="T0" fmla="*/ 2147483647 w 644"/>
              <a:gd name="T1" fmla="*/ 2147483647 h 251"/>
              <a:gd name="T2" fmla="*/ 2147483647 w 644"/>
              <a:gd name="T3" fmla="*/ 2147483647 h 251"/>
              <a:gd name="T4" fmla="*/ 2147483647 w 644"/>
              <a:gd name="T5" fmla="*/ 2147483647 h 251"/>
              <a:gd name="T6" fmla="*/ 2147483647 w 644"/>
              <a:gd name="T7" fmla="*/ 2147483647 h 251"/>
              <a:gd name="T8" fmla="*/ 2147483647 w 644"/>
              <a:gd name="T9" fmla="*/ 2147483647 h 251"/>
              <a:gd name="T10" fmla="*/ 2147483647 w 644"/>
              <a:gd name="T11" fmla="*/ 2147483647 h 251"/>
              <a:gd name="T12" fmla="*/ 2147483647 w 644"/>
              <a:gd name="T13" fmla="*/ 2147483647 h 251"/>
              <a:gd name="T14" fmla="*/ 2147483647 w 644"/>
              <a:gd name="T15" fmla="*/ 2147483647 h 251"/>
              <a:gd name="T16" fmla="*/ 2147483647 w 644"/>
              <a:gd name="T17" fmla="*/ 2147483647 h 251"/>
              <a:gd name="T18" fmla="*/ 2147483647 w 644"/>
              <a:gd name="T19" fmla="*/ 2147483647 h 251"/>
              <a:gd name="T20" fmla="*/ 2147483647 w 644"/>
              <a:gd name="T21" fmla="*/ 2147483647 h 251"/>
              <a:gd name="T22" fmla="*/ 2147483647 w 644"/>
              <a:gd name="T23" fmla="*/ 2147483647 h 251"/>
              <a:gd name="T24" fmla="*/ 2147483647 w 644"/>
              <a:gd name="T25" fmla="*/ 2147483647 h 251"/>
              <a:gd name="T26" fmla="*/ 2147483647 w 644"/>
              <a:gd name="T27" fmla="*/ 2147483647 h 251"/>
              <a:gd name="T28" fmla="*/ 2147483647 w 644"/>
              <a:gd name="T29" fmla="*/ 2147483647 h 251"/>
              <a:gd name="T30" fmla="*/ 2147483647 w 644"/>
              <a:gd name="T31" fmla="*/ 2147483647 h 251"/>
              <a:gd name="T32" fmla="*/ 2147483647 w 644"/>
              <a:gd name="T33" fmla="*/ 2147483647 h 251"/>
              <a:gd name="T34" fmla="*/ 2147483647 w 644"/>
              <a:gd name="T35" fmla="*/ 2147483647 h 251"/>
              <a:gd name="T36" fmla="*/ 2147483647 w 644"/>
              <a:gd name="T37" fmla="*/ 2147483647 h 251"/>
              <a:gd name="T38" fmla="*/ 0 w 644"/>
              <a:gd name="T39" fmla="*/ 2147483647 h 251"/>
              <a:gd name="T40" fmla="*/ 2147483647 w 644"/>
              <a:gd name="T41" fmla="*/ 2147483647 h 251"/>
              <a:gd name="T42" fmla="*/ 2147483647 w 644"/>
              <a:gd name="T43" fmla="*/ 2147483647 h 251"/>
              <a:gd name="T44" fmla="*/ 2147483647 w 644"/>
              <a:gd name="T45" fmla="*/ 2147483647 h 251"/>
              <a:gd name="T46" fmla="*/ 2147483647 w 644"/>
              <a:gd name="T47" fmla="*/ 2147483647 h 251"/>
              <a:gd name="T48" fmla="*/ 2147483647 w 644"/>
              <a:gd name="T49" fmla="*/ 2147483647 h 251"/>
              <a:gd name="T50" fmla="*/ 2147483647 w 644"/>
              <a:gd name="T51" fmla="*/ 2147483647 h 251"/>
              <a:gd name="T52" fmla="*/ 2147483647 w 644"/>
              <a:gd name="T53" fmla="*/ 2147483647 h 251"/>
              <a:gd name="T54" fmla="*/ 2147483647 w 644"/>
              <a:gd name="T55" fmla="*/ 2147483647 h 251"/>
              <a:gd name="T56" fmla="*/ 2147483647 w 644"/>
              <a:gd name="T57" fmla="*/ 2147483647 h 251"/>
              <a:gd name="T58" fmla="*/ 2147483647 w 644"/>
              <a:gd name="T59" fmla="*/ 2147483647 h 251"/>
              <a:gd name="T60" fmla="*/ 2147483647 w 644"/>
              <a:gd name="T61" fmla="*/ 2147483647 h 251"/>
              <a:gd name="T62" fmla="*/ 2147483647 w 644"/>
              <a:gd name="T63" fmla="*/ 2147483647 h 251"/>
              <a:gd name="T64" fmla="*/ 2147483647 w 644"/>
              <a:gd name="T65" fmla="*/ 2147483647 h 251"/>
              <a:gd name="T66" fmla="*/ 2147483647 w 644"/>
              <a:gd name="T67" fmla="*/ 2147483647 h 251"/>
              <a:gd name="T68" fmla="*/ 2147483647 w 644"/>
              <a:gd name="T69" fmla="*/ 2147483647 h 251"/>
              <a:gd name="T70" fmla="*/ 2147483647 w 644"/>
              <a:gd name="T71" fmla="*/ 2147483647 h 251"/>
              <a:gd name="T72" fmla="*/ 2147483647 w 644"/>
              <a:gd name="T73" fmla="*/ 2147483647 h 251"/>
              <a:gd name="T74" fmla="*/ 2147483647 w 644"/>
              <a:gd name="T75" fmla="*/ 0 h 251"/>
              <a:gd name="T76" fmla="*/ 2147483647 w 644"/>
              <a:gd name="T77" fmla="*/ 2147483647 h 25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44"/>
              <a:gd name="T118" fmla="*/ 0 h 251"/>
              <a:gd name="T119" fmla="*/ 644 w 644"/>
              <a:gd name="T120" fmla="*/ 251 h 251"/>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44" h="251">
                <a:moveTo>
                  <a:pt x="644" y="62"/>
                </a:moveTo>
                <a:lnTo>
                  <a:pt x="608" y="74"/>
                </a:lnTo>
                <a:lnTo>
                  <a:pt x="572" y="88"/>
                </a:lnTo>
                <a:lnTo>
                  <a:pt x="537" y="102"/>
                </a:lnTo>
                <a:lnTo>
                  <a:pt x="502" y="118"/>
                </a:lnTo>
                <a:lnTo>
                  <a:pt x="431" y="149"/>
                </a:lnTo>
                <a:lnTo>
                  <a:pt x="360" y="182"/>
                </a:lnTo>
                <a:lnTo>
                  <a:pt x="324" y="196"/>
                </a:lnTo>
                <a:lnTo>
                  <a:pt x="287" y="210"/>
                </a:lnTo>
                <a:lnTo>
                  <a:pt x="249" y="222"/>
                </a:lnTo>
                <a:lnTo>
                  <a:pt x="211" y="232"/>
                </a:lnTo>
                <a:lnTo>
                  <a:pt x="190" y="237"/>
                </a:lnTo>
                <a:lnTo>
                  <a:pt x="171" y="241"/>
                </a:lnTo>
                <a:lnTo>
                  <a:pt x="150" y="244"/>
                </a:lnTo>
                <a:lnTo>
                  <a:pt x="130" y="247"/>
                </a:lnTo>
                <a:lnTo>
                  <a:pt x="109" y="249"/>
                </a:lnTo>
                <a:lnTo>
                  <a:pt x="87" y="250"/>
                </a:lnTo>
                <a:lnTo>
                  <a:pt x="66" y="251"/>
                </a:lnTo>
                <a:lnTo>
                  <a:pt x="44" y="251"/>
                </a:lnTo>
                <a:lnTo>
                  <a:pt x="0" y="190"/>
                </a:lnTo>
                <a:lnTo>
                  <a:pt x="23" y="189"/>
                </a:lnTo>
                <a:lnTo>
                  <a:pt x="45" y="188"/>
                </a:lnTo>
                <a:lnTo>
                  <a:pt x="67" y="187"/>
                </a:lnTo>
                <a:lnTo>
                  <a:pt x="88" y="184"/>
                </a:lnTo>
                <a:lnTo>
                  <a:pt x="110" y="182"/>
                </a:lnTo>
                <a:lnTo>
                  <a:pt x="131" y="177"/>
                </a:lnTo>
                <a:lnTo>
                  <a:pt x="151" y="173"/>
                </a:lnTo>
                <a:lnTo>
                  <a:pt x="173" y="169"/>
                </a:lnTo>
                <a:lnTo>
                  <a:pt x="213" y="158"/>
                </a:lnTo>
                <a:lnTo>
                  <a:pt x="253" y="147"/>
                </a:lnTo>
                <a:lnTo>
                  <a:pt x="292" y="134"/>
                </a:lnTo>
                <a:lnTo>
                  <a:pt x="331" y="119"/>
                </a:lnTo>
                <a:lnTo>
                  <a:pt x="409" y="89"/>
                </a:lnTo>
                <a:lnTo>
                  <a:pt x="486" y="58"/>
                </a:lnTo>
                <a:lnTo>
                  <a:pt x="525" y="41"/>
                </a:lnTo>
                <a:lnTo>
                  <a:pt x="564" y="27"/>
                </a:lnTo>
                <a:lnTo>
                  <a:pt x="604" y="13"/>
                </a:lnTo>
                <a:lnTo>
                  <a:pt x="644" y="0"/>
                </a:lnTo>
                <a:lnTo>
                  <a:pt x="644" y="62"/>
                </a:lnTo>
                <a:close/>
              </a:path>
            </a:pathLst>
          </a:custGeom>
          <a:solidFill>
            <a:srgbClr val="476B7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84" name="Rectangle 83"/>
          <p:cNvSpPr/>
          <p:nvPr/>
        </p:nvSpPr>
        <p:spPr bwMode="auto">
          <a:xfrm>
            <a:off x="0" y="-76200"/>
            <a:ext cx="914400" cy="6934200"/>
          </a:xfrm>
          <a:prstGeom prst="rect">
            <a:avLst/>
          </a:prstGeom>
          <a:solidFill>
            <a:schemeClr val="tx2"/>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rgbClr val="000000"/>
              </a:solidFill>
              <a:effectLst/>
              <a:latin typeface="Times New Roman" pitchFamily="18" charset="0"/>
            </a:endParaRPr>
          </a:p>
        </p:txBody>
      </p:sp>
    </p:spTree>
    <p:extLst>
      <p:ext uri="{BB962C8B-B14F-4D97-AF65-F5344CB8AC3E}">
        <p14:creationId xmlns:p14="http://schemas.microsoft.com/office/powerpoint/2010/main" xmlns="" val="463476460"/>
      </p:ext>
    </p:extLst>
  </p:cSld>
  <p:clrMapOvr>
    <a:masterClrMapping/>
  </p:clrMapOvr>
  <p:transition>
    <p:zo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772400" cy="1143000"/>
          </a:xfrm>
        </p:spPr>
        <p:txBody>
          <a:bodyPr/>
          <a:lstStyle/>
          <a:p>
            <a:pPr algn="ctr" eaLnBrk="1" hangingPunct="1"/>
            <a:r>
              <a:rPr lang="en-US" sz="3600" smtClean="0">
                <a:solidFill>
                  <a:schemeClr val="tx1"/>
                </a:solidFill>
              </a:rPr>
              <a:t>Persuasive Writing</a:t>
            </a:r>
            <a:endParaRPr lang="en-US" sz="3600" smtClean="0"/>
          </a:p>
        </p:txBody>
      </p:sp>
      <p:sp>
        <p:nvSpPr>
          <p:cNvPr id="30723" name="Text Box 3"/>
          <p:cNvSpPr txBox="1">
            <a:spLocks noChangeArrowheads="1"/>
          </p:cNvSpPr>
          <p:nvPr/>
        </p:nvSpPr>
        <p:spPr bwMode="auto">
          <a:xfrm>
            <a:off x="3962400" y="1600200"/>
            <a:ext cx="114300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800">
                <a:solidFill>
                  <a:srgbClr val="000000"/>
                </a:solidFill>
                <a:latin typeface="Times New Roman" pitchFamily="18" charset="0"/>
              </a:defRPr>
            </a:lvl1pPr>
            <a:lvl2pPr marL="742950" indent="-285750" eaLnBrk="0" hangingPunct="0">
              <a:defRPr sz="2800">
                <a:solidFill>
                  <a:srgbClr val="000000"/>
                </a:solidFill>
                <a:latin typeface="Times New Roman" pitchFamily="18" charset="0"/>
              </a:defRPr>
            </a:lvl2pPr>
            <a:lvl3pPr marL="1143000" indent="-228600" eaLnBrk="0" hangingPunct="0">
              <a:defRPr sz="2800">
                <a:solidFill>
                  <a:srgbClr val="000000"/>
                </a:solidFill>
                <a:latin typeface="Times New Roman" pitchFamily="18" charset="0"/>
              </a:defRPr>
            </a:lvl3pPr>
            <a:lvl4pPr marL="1600200" indent="-228600" eaLnBrk="0" hangingPunct="0">
              <a:defRPr sz="2800">
                <a:solidFill>
                  <a:srgbClr val="000000"/>
                </a:solidFill>
                <a:latin typeface="Times New Roman" pitchFamily="18" charset="0"/>
              </a:defRPr>
            </a:lvl4pPr>
            <a:lvl5pPr marL="2057400" indent="-228600" eaLnBrk="0" hangingPunct="0">
              <a:defRPr sz="2800">
                <a:solidFill>
                  <a:srgbClr val="000000"/>
                </a:solidFill>
                <a:latin typeface="Times New Roman" pitchFamily="18" charset="0"/>
              </a:defRPr>
            </a:lvl5pPr>
            <a:lvl6pPr marL="2514600" indent="-228600" eaLnBrk="0" fontAlgn="base" hangingPunct="0">
              <a:spcBef>
                <a:spcPct val="0"/>
              </a:spcBef>
              <a:spcAft>
                <a:spcPct val="0"/>
              </a:spcAft>
              <a:defRPr sz="2800">
                <a:solidFill>
                  <a:srgbClr val="000000"/>
                </a:solidFill>
                <a:latin typeface="Times New Roman" pitchFamily="18" charset="0"/>
              </a:defRPr>
            </a:lvl6pPr>
            <a:lvl7pPr marL="2971800" indent="-228600" eaLnBrk="0" fontAlgn="base" hangingPunct="0">
              <a:spcBef>
                <a:spcPct val="0"/>
              </a:spcBef>
              <a:spcAft>
                <a:spcPct val="0"/>
              </a:spcAft>
              <a:defRPr sz="2800">
                <a:solidFill>
                  <a:srgbClr val="000000"/>
                </a:solidFill>
                <a:latin typeface="Times New Roman" pitchFamily="18" charset="0"/>
              </a:defRPr>
            </a:lvl7pPr>
            <a:lvl8pPr marL="3429000" indent="-228600" eaLnBrk="0" fontAlgn="base" hangingPunct="0">
              <a:spcBef>
                <a:spcPct val="0"/>
              </a:spcBef>
              <a:spcAft>
                <a:spcPct val="0"/>
              </a:spcAft>
              <a:defRPr sz="2800">
                <a:solidFill>
                  <a:srgbClr val="000000"/>
                </a:solidFill>
                <a:latin typeface="Times New Roman" pitchFamily="18" charset="0"/>
              </a:defRPr>
            </a:lvl8pPr>
            <a:lvl9pPr marL="3886200" indent="-228600" eaLnBrk="0" fontAlgn="base" hangingPunct="0">
              <a:spcBef>
                <a:spcPct val="0"/>
              </a:spcBef>
              <a:spcAft>
                <a:spcPct val="0"/>
              </a:spcAft>
              <a:defRPr sz="2800">
                <a:solidFill>
                  <a:srgbClr val="000000"/>
                </a:solidFill>
                <a:latin typeface="Times New Roman" pitchFamily="18" charset="0"/>
              </a:defRPr>
            </a:lvl9pPr>
          </a:lstStyle>
          <a:p>
            <a:pPr>
              <a:spcBef>
                <a:spcPct val="50000"/>
              </a:spcBef>
            </a:pPr>
            <a:r>
              <a:rPr lang="en-US" sz="2000">
                <a:solidFill>
                  <a:schemeClr val="tx1"/>
                </a:solidFill>
                <a:latin typeface="Arial" charset="0"/>
              </a:rPr>
              <a:t>Thesis</a:t>
            </a:r>
          </a:p>
        </p:txBody>
      </p:sp>
      <p:sp>
        <p:nvSpPr>
          <p:cNvPr id="30724" name="Text Box 4"/>
          <p:cNvSpPr txBox="1">
            <a:spLocks noChangeArrowheads="1"/>
          </p:cNvSpPr>
          <p:nvPr/>
        </p:nvSpPr>
        <p:spPr bwMode="auto">
          <a:xfrm>
            <a:off x="1371600" y="3962400"/>
            <a:ext cx="167640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800">
                <a:solidFill>
                  <a:srgbClr val="000000"/>
                </a:solidFill>
                <a:latin typeface="Times New Roman" pitchFamily="18" charset="0"/>
              </a:defRPr>
            </a:lvl1pPr>
            <a:lvl2pPr marL="742950" indent="-285750" eaLnBrk="0" hangingPunct="0">
              <a:defRPr sz="2800">
                <a:solidFill>
                  <a:srgbClr val="000000"/>
                </a:solidFill>
                <a:latin typeface="Times New Roman" pitchFamily="18" charset="0"/>
              </a:defRPr>
            </a:lvl2pPr>
            <a:lvl3pPr marL="1143000" indent="-228600" eaLnBrk="0" hangingPunct="0">
              <a:defRPr sz="2800">
                <a:solidFill>
                  <a:srgbClr val="000000"/>
                </a:solidFill>
                <a:latin typeface="Times New Roman" pitchFamily="18" charset="0"/>
              </a:defRPr>
            </a:lvl3pPr>
            <a:lvl4pPr marL="1600200" indent="-228600" eaLnBrk="0" hangingPunct="0">
              <a:defRPr sz="2800">
                <a:solidFill>
                  <a:srgbClr val="000000"/>
                </a:solidFill>
                <a:latin typeface="Times New Roman" pitchFamily="18" charset="0"/>
              </a:defRPr>
            </a:lvl4pPr>
            <a:lvl5pPr marL="2057400" indent="-228600" eaLnBrk="0" hangingPunct="0">
              <a:defRPr sz="2800">
                <a:solidFill>
                  <a:srgbClr val="000000"/>
                </a:solidFill>
                <a:latin typeface="Times New Roman" pitchFamily="18" charset="0"/>
              </a:defRPr>
            </a:lvl5pPr>
            <a:lvl6pPr marL="2514600" indent="-228600" eaLnBrk="0" fontAlgn="base" hangingPunct="0">
              <a:spcBef>
                <a:spcPct val="0"/>
              </a:spcBef>
              <a:spcAft>
                <a:spcPct val="0"/>
              </a:spcAft>
              <a:defRPr sz="2800">
                <a:solidFill>
                  <a:srgbClr val="000000"/>
                </a:solidFill>
                <a:latin typeface="Times New Roman" pitchFamily="18" charset="0"/>
              </a:defRPr>
            </a:lvl6pPr>
            <a:lvl7pPr marL="2971800" indent="-228600" eaLnBrk="0" fontAlgn="base" hangingPunct="0">
              <a:spcBef>
                <a:spcPct val="0"/>
              </a:spcBef>
              <a:spcAft>
                <a:spcPct val="0"/>
              </a:spcAft>
              <a:defRPr sz="2800">
                <a:solidFill>
                  <a:srgbClr val="000000"/>
                </a:solidFill>
                <a:latin typeface="Times New Roman" pitchFamily="18" charset="0"/>
              </a:defRPr>
            </a:lvl7pPr>
            <a:lvl8pPr marL="3429000" indent="-228600" eaLnBrk="0" fontAlgn="base" hangingPunct="0">
              <a:spcBef>
                <a:spcPct val="0"/>
              </a:spcBef>
              <a:spcAft>
                <a:spcPct val="0"/>
              </a:spcAft>
              <a:defRPr sz="2800">
                <a:solidFill>
                  <a:srgbClr val="000000"/>
                </a:solidFill>
                <a:latin typeface="Times New Roman" pitchFamily="18" charset="0"/>
              </a:defRPr>
            </a:lvl8pPr>
            <a:lvl9pPr marL="3886200" indent="-228600" eaLnBrk="0" fontAlgn="base" hangingPunct="0">
              <a:spcBef>
                <a:spcPct val="0"/>
              </a:spcBef>
              <a:spcAft>
                <a:spcPct val="0"/>
              </a:spcAft>
              <a:defRPr sz="2800">
                <a:solidFill>
                  <a:srgbClr val="000000"/>
                </a:solidFill>
                <a:latin typeface="Times New Roman" pitchFamily="18" charset="0"/>
              </a:defRPr>
            </a:lvl9pPr>
          </a:lstStyle>
          <a:p>
            <a:pPr algn="ctr">
              <a:spcBef>
                <a:spcPct val="50000"/>
              </a:spcBef>
            </a:pPr>
            <a:r>
              <a:rPr lang="en-US" sz="2000">
                <a:solidFill>
                  <a:schemeClr val="tx1"/>
                </a:solidFill>
                <a:latin typeface="Arial" charset="0"/>
              </a:rPr>
              <a:t>Details</a:t>
            </a:r>
            <a:endParaRPr lang="en-US" sz="2400">
              <a:solidFill>
                <a:schemeClr val="tx1"/>
              </a:solidFill>
              <a:latin typeface="Arial" charset="0"/>
            </a:endParaRPr>
          </a:p>
        </p:txBody>
      </p:sp>
      <p:sp>
        <p:nvSpPr>
          <p:cNvPr id="30725" name="Text Box 5"/>
          <p:cNvSpPr txBox="1">
            <a:spLocks noChangeArrowheads="1"/>
          </p:cNvSpPr>
          <p:nvPr/>
        </p:nvSpPr>
        <p:spPr bwMode="auto">
          <a:xfrm>
            <a:off x="6172200" y="2514600"/>
            <a:ext cx="167640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800">
                <a:solidFill>
                  <a:srgbClr val="000000"/>
                </a:solidFill>
                <a:latin typeface="Times New Roman" pitchFamily="18" charset="0"/>
              </a:defRPr>
            </a:lvl1pPr>
            <a:lvl2pPr marL="742950" indent="-285750" eaLnBrk="0" hangingPunct="0">
              <a:defRPr sz="2800">
                <a:solidFill>
                  <a:srgbClr val="000000"/>
                </a:solidFill>
                <a:latin typeface="Times New Roman" pitchFamily="18" charset="0"/>
              </a:defRPr>
            </a:lvl2pPr>
            <a:lvl3pPr marL="1143000" indent="-228600" eaLnBrk="0" hangingPunct="0">
              <a:defRPr sz="2800">
                <a:solidFill>
                  <a:srgbClr val="000000"/>
                </a:solidFill>
                <a:latin typeface="Times New Roman" pitchFamily="18" charset="0"/>
              </a:defRPr>
            </a:lvl3pPr>
            <a:lvl4pPr marL="1600200" indent="-228600" eaLnBrk="0" hangingPunct="0">
              <a:defRPr sz="2800">
                <a:solidFill>
                  <a:srgbClr val="000000"/>
                </a:solidFill>
                <a:latin typeface="Times New Roman" pitchFamily="18" charset="0"/>
              </a:defRPr>
            </a:lvl4pPr>
            <a:lvl5pPr marL="2057400" indent="-228600" eaLnBrk="0" hangingPunct="0">
              <a:defRPr sz="2800">
                <a:solidFill>
                  <a:srgbClr val="000000"/>
                </a:solidFill>
                <a:latin typeface="Times New Roman" pitchFamily="18" charset="0"/>
              </a:defRPr>
            </a:lvl5pPr>
            <a:lvl6pPr marL="2514600" indent="-228600" eaLnBrk="0" fontAlgn="base" hangingPunct="0">
              <a:spcBef>
                <a:spcPct val="0"/>
              </a:spcBef>
              <a:spcAft>
                <a:spcPct val="0"/>
              </a:spcAft>
              <a:defRPr sz="2800">
                <a:solidFill>
                  <a:srgbClr val="000000"/>
                </a:solidFill>
                <a:latin typeface="Times New Roman" pitchFamily="18" charset="0"/>
              </a:defRPr>
            </a:lvl6pPr>
            <a:lvl7pPr marL="2971800" indent="-228600" eaLnBrk="0" fontAlgn="base" hangingPunct="0">
              <a:spcBef>
                <a:spcPct val="0"/>
              </a:spcBef>
              <a:spcAft>
                <a:spcPct val="0"/>
              </a:spcAft>
              <a:defRPr sz="2800">
                <a:solidFill>
                  <a:srgbClr val="000000"/>
                </a:solidFill>
                <a:latin typeface="Times New Roman" pitchFamily="18" charset="0"/>
              </a:defRPr>
            </a:lvl7pPr>
            <a:lvl8pPr marL="3429000" indent="-228600" eaLnBrk="0" fontAlgn="base" hangingPunct="0">
              <a:spcBef>
                <a:spcPct val="0"/>
              </a:spcBef>
              <a:spcAft>
                <a:spcPct val="0"/>
              </a:spcAft>
              <a:defRPr sz="2800">
                <a:solidFill>
                  <a:srgbClr val="000000"/>
                </a:solidFill>
                <a:latin typeface="Times New Roman" pitchFamily="18" charset="0"/>
              </a:defRPr>
            </a:lvl8pPr>
            <a:lvl9pPr marL="3886200" indent="-228600" eaLnBrk="0" fontAlgn="base" hangingPunct="0">
              <a:spcBef>
                <a:spcPct val="0"/>
              </a:spcBef>
              <a:spcAft>
                <a:spcPct val="0"/>
              </a:spcAft>
              <a:defRPr sz="2800">
                <a:solidFill>
                  <a:srgbClr val="000000"/>
                </a:solidFill>
                <a:latin typeface="Times New Roman" pitchFamily="18" charset="0"/>
              </a:defRPr>
            </a:lvl9pPr>
          </a:lstStyle>
          <a:p>
            <a:pPr>
              <a:spcBef>
                <a:spcPct val="50000"/>
              </a:spcBef>
            </a:pPr>
            <a:r>
              <a:rPr lang="en-US" sz="2000">
                <a:solidFill>
                  <a:schemeClr val="tx1"/>
                </a:solidFill>
                <a:latin typeface="Arial" charset="0"/>
              </a:rPr>
              <a:t>Viewpoint</a:t>
            </a:r>
          </a:p>
        </p:txBody>
      </p:sp>
      <p:sp>
        <p:nvSpPr>
          <p:cNvPr id="30726" name="Text Box 6"/>
          <p:cNvSpPr txBox="1">
            <a:spLocks noChangeArrowheads="1"/>
          </p:cNvSpPr>
          <p:nvPr/>
        </p:nvSpPr>
        <p:spPr bwMode="auto">
          <a:xfrm>
            <a:off x="1600200" y="2590800"/>
            <a:ext cx="167640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800">
                <a:solidFill>
                  <a:srgbClr val="000000"/>
                </a:solidFill>
                <a:latin typeface="Times New Roman" pitchFamily="18" charset="0"/>
              </a:defRPr>
            </a:lvl1pPr>
            <a:lvl2pPr marL="742950" indent="-285750" eaLnBrk="0" hangingPunct="0">
              <a:defRPr sz="2800">
                <a:solidFill>
                  <a:srgbClr val="000000"/>
                </a:solidFill>
                <a:latin typeface="Times New Roman" pitchFamily="18" charset="0"/>
              </a:defRPr>
            </a:lvl2pPr>
            <a:lvl3pPr marL="1143000" indent="-228600" eaLnBrk="0" hangingPunct="0">
              <a:defRPr sz="2800">
                <a:solidFill>
                  <a:srgbClr val="000000"/>
                </a:solidFill>
                <a:latin typeface="Times New Roman" pitchFamily="18" charset="0"/>
              </a:defRPr>
            </a:lvl3pPr>
            <a:lvl4pPr marL="1600200" indent="-228600" eaLnBrk="0" hangingPunct="0">
              <a:defRPr sz="2800">
                <a:solidFill>
                  <a:srgbClr val="000000"/>
                </a:solidFill>
                <a:latin typeface="Times New Roman" pitchFamily="18" charset="0"/>
              </a:defRPr>
            </a:lvl4pPr>
            <a:lvl5pPr marL="2057400" indent="-228600" eaLnBrk="0" hangingPunct="0">
              <a:defRPr sz="2800">
                <a:solidFill>
                  <a:srgbClr val="000000"/>
                </a:solidFill>
                <a:latin typeface="Times New Roman" pitchFamily="18" charset="0"/>
              </a:defRPr>
            </a:lvl5pPr>
            <a:lvl6pPr marL="2514600" indent="-228600" eaLnBrk="0" fontAlgn="base" hangingPunct="0">
              <a:spcBef>
                <a:spcPct val="0"/>
              </a:spcBef>
              <a:spcAft>
                <a:spcPct val="0"/>
              </a:spcAft>
              <a:defRPr sz="2800">
                <a:solidFill>
                  <a:srgbClr val="000000"/>
                </a:solidFill>
                <a:latin typeface="Times New Roman" pitchFamily="18" charset="0"/>
              </a:defRPr>
            </a:lvl6pPr>
            <a:lvl7pPr marL="2971800" indent="-228600" eaLnBrk="0" fontAlgn="base" hangingPunct="0">
              <a:spcBef>
                <a:spcPct val="0"/>
              </a:spcBef>
              <a:spcAft>
                <a:spcPct val="0"/>
              </a:spcAft>
              <a:defRPr sz="2800">
                <a:solidFill>
                  <a:srgbClr val="000000"/>
                </a:solidFill>
                <a:latin typeface="Times New Roman" pitchFamily="18" charset="0"/>
              </a:defRPr>
            </a:lvl7pPr>
            <a:lvl8pPr marL="3429000" indent="-228600" eaLnBrk="0" fontAlgn="base" hangingPunct="0">
              <a:spcBef>
                <a:spcPct val="0"/>
              </a:spcBef>
              <a:spcAft>
                <a:spcPct val="0"/>
              </a:spcAft>
              <a:defRPr sz="2800">
                <a:solidFill>
                  <a:srgbClr val="000000"/>
                </a:solidFill>
                <a:latin typeface="Times New Roman" pitchFamily="18" charset="0"/>
              </a:defRPr>
            </a:lvl8pPr>
            <a:lvl9pPr marL="3886200" indent="-228600" eaLnBrk="0" fontAlgn="base" hangingPunct="0">
              <a:spcBef>
                <a:spcPct val="0"/>
              </a:spcBef>
              <a:spcAft>
                <a:spcPct val="0"/>
              </a:spcAft>
              <a:defRPr sz="2800">
                <a:solidFill>
                  <a:srgbClr val="000000"/>
                </a:solidFill>
                <a:latin typeface="Times New Roman" pitchFamily="18" charset="0"/>
              </a:defRPr>
            </a:lvl9pPr>
          </a:lstStyle>
          <a:p>
            <a:pPr>
              <a:spcBef>
                <a:spcPct val="50000"/>
              </a:spcBef>
            </a:pPr>
            <a:r>
              <a:rPr lang="en-US" sz="2000">
                <a:solidFill>
                  <a:schemeClr val="tx1"/>
                </a:solidFill>
                <a:latin typeface="Arial" charset="0"/>
              </a:rPr>
              <a:t>Viewpoint</a:t>
            </a:r>
          </a:p>
        </p:txBody>
      </p:sp>
      <p:sp>
        <p:nvSpPr>
          <p:cNvPr id="30727" name="Rectangle 7"/>
          <p:cNvSpPr>
            <a:spLocks noChangeArrowheads="1"/>
          </p:cNvSpPr>
          <p:nvPr/>
        </p:nvSpPr>
        <p:spPr bwMode="auto">
          <a:xfrm>
            <a:off x="2590800" y="1981200"/>
            <a:ext cx="3581400" cy="457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0728" name="Rectangle 8"/>
          <p:cNvSpPr>
            <a:spLocks noChangeArrowheads="1"/>
          </p:cNvSpPr>
          <p:nvPr/>
        </p:nvSpPr>
        <p:spPr bwMode="auto">
          <a:xfrm>
            <a:off x="1066800" y="2971800"/>
            <a:ext cx="2286000" cy="762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0729" name="Rectangle 9"/>
          <p:cNvSpPr>
            <a:spLocks noChangeArrowheads="1"/>
          </p:cNvSpPr>
          <p:nvPr/>
        </p:nvSpPr>
        <p:spPr bwMode="auto">
          <a:xfrm>
            <a:off x="5715000" y="2971800"/>
            <a:ext cx="2286000" cy="762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0730" name="Text Box 10"/>
          <p:cNvSpPr txBox="1">
            <a:spLocks noChangeArrowheads="1"/>
          </p:cNvSpPr>
          <p:nvPr/>
        </p:nvSpPr>
        <p:spPr bwMode="auto">
          <a:xfrm>
            <a:off x="6019800" y="3886200"/>
            <a:ext cx="167640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800">
                <a:solidFill>
                  <a:srgbClr val="000000"/>
                </a:solidFill>
                <a:latin typeface="Times New Roman" pitchFamily="18" charset="0"/>
              </a:defRPr>
            </a:lvl1pPr>
            <a:lvl2pPr marL="742950" indent="-285750" eaLnBrk="0" hangingPunct="0">
              <a:defRPr sz="2800">
                <a:solidFill>
                  <a:srgbClr val="000000"/>
                </a:solidFill>
                <a:latin typeface="Times New Roman" pitchFamily="18" charset="0"/>
              </a:defRPr>
            </a:lvl2pPr>
            <a:lvl3pPr marL="1143000" indent="-228600" eaLnBrk="0" hangingPunct="0">
              <a:defRPr sz="2800">
                <a:solidFill>
                  <a:srgbClr val="000000"/>
                </a:solidFill>
                <a:latin typeface="Times New Roman" pitchFamily="18" charset="0"/>
              </a:defRPr>
            </a:lvl3pPr>
            <a:lvl4pPr marL="1600200" indent="-228600" eaLnBrk="0" hangingPunct="0">
              <a:defRPr sz="2800">
                <a:solidFill>
                  <a:srgbClr val="000000"/>
                </a:solidFill>
                <a:latin typeface="Times New Roman" pitchFamily="18" charset="0"/>
              </a:defRPr>
            </a:lvl4pPr>
            <a:lvl5pPr marL="2057400" indent="-228600" eaLnBrk="0" hangingPunct="0">
              <a:defRPr sz="2800">
                <a:solidFill>
                  <a:srgbClr val="000000"/>
                </a:solidFill>
                <a:latin typeface="Times New Roman" pitchFamily="18" charset="0"/>
              </a:defRPr>
            </a:lvl5pPr>
            <a:lvl6pPr marL="2514600" indent="-228600" eaLnBrk="0" fontAlgn="base" hangingPunct="0">
              <a:spcBef>
                <a:spcPct val="0"/>
              </a:spcBef>
              <a:spcAft>
                <a:spcPct val="0"/>
              </a:spcAft>
              <a:defRPr sz="2800">
                <a:solidFill>
                  <a:srgbClr val="000000"/>
                </a:solidFill>
                <a:latin typeface="Times New Roman" pitchFamily="18" charset="0"/>
              </a:defRPr>
            </a:lvl6pPr>
            <a:lvl7pPr marL="2971800" indent="-228600" eaLnBrk="0" fontAlgn="base" hangingPunct="0">
              <a:spcBef>
                <a:spcPct val="0"/>
              </a:spcBef>
              <a:spcAft>
                <a:spcPct val="0"/>
              </a:spcAft>
              <a:defRPr sz="2800">
                <a:solidFill>
                  <a:srgbClr val="000000"/>
                </a:solidFill>
                <a:latin typeface="Times New Roman" pitchFamily="18" charset="0"/>
              </a:defRPr>
            </a:lvl7pPr>
            <a:lvl8pPr marL="3429000" indent="-228600" eaLnBrk="0" fontAlgn="base" hangingPunct="0">
              <a:spcBef>
                <a:spcPct val="0"/>
              </a:spcBef>
              <a:spcAft>
                <a:spcPct val="0"/>
              </a:spcAft>
              <a:defRPr sz="2800">
                <a:solidFill>
                  <a:srgbClr val="000000"/>
                </a:solidFill>
                <a:latin typeface="Times New Roman" pitchFamily="18" charset="0"/>
              </a:defRPr>
            </a:lvl8pPr>
            <a:lvl9pPr marL="3886200" indent="-228600" eaLnBrk="0" fontAlgn="base" hangingPunct="0">
              <a:spcBef>
                <a:spcPct val="0"/>
              </a:spcBef>
              <a:spcAft>
                <a:spcPct val="0"/>
              </a:spcAft>
              <a:defRPr sz="2800">
                <a:solidFill>
                  <a:srgbClr val="000000"/>
                </a:solidFill>
                <a:latin typeface="Times New Roman" pitchFamily="18" charset="0"/>
              </a:defRPr>
            </a:lvl9pPr>
          </a:lstStyle>
          <a:p>
            <a:pPr algn="ctr">
              <a:spcBef>
                <a:spcPct val="50000"/>
              </a:spcBef>
            </a:pPr>
            <a:r>
              <a:rPr lang="en-US" sz="2000">
                <a:solidFill>
                  <a:schemeClr val="tx1"/>
                </a:solidFill>
                <a:latin typeface="Arial" charset="0"/>
              </a:rPr>
              <a:t>Details</a:t>
            </a:r>
            <a:endParaRPr lang="en-US" sz="2400">
              <a:solidFill>
                <a:schemeClr val="tx1"/>
              </a:solidFill>
              <a:latin typeface="Arial" charset="0"/>
            </a:endParaRPr>
          </a:p>
        </p:txBody>
      </p:sp>
      <p:sp>
        <p:nvSpPr>
          <p:cNvPr id="30731" name="Rectangle 11"/>
          <p:cNvSpPr>
            <a:spLocks noChangeArrowheads="1"/>
          </p:cNvSpPr>
          <p:nvPr/>
        </p:nvSpPr>
        <p:spPr bwMode="auto">
          <a:xfrm>
            <a:off x="1066800" y="4419600"/>
            <a:ext cx="2286000" cy="1219200"/>
          </a:xfrm>
          <a:prstGeom prst="rect">
            <a:avLst/>
          </a:prstGeom>
          <a:solidFill>
            <a:schemeClr val="accent1"/>
          </a:solidFill>
          <a:ln w="9525">
            <a:solidFill>
              <a:schemeClr val="tx1"/>
            </a:solidFill>
            <a:miter lim="800000"/>
            <a:headEnd/>
            <a:tailEnd/>
          </a:ln>
        </p:spPr>
        <p:txBody>
          <a:bodyPr wrap="none" anchor="ctr"/>
          <a:lstStyle/>
          <a:p>
            <a:pPr algn="ctr" eaLnBrk="0" hangingPunct="0"/>
            <a:endParaRPr lang="en-US" sz="1400">
              <a:latin typeface="Arial" charset="0"/>
            </a:endParaRPr>
          </a:p>
        </p:txBody>
      </p:sp>
      <p:sp>
        <p:nvSpPr>
          <p:cNvPr id="30732" name="Rectangle 12"/>
          <p:cNvSpPr>
            <a:spLocks noChangeArrowheads="1"/>
          </p:cNvSpPr>
          <p:nvPr/>
        </p:nvSpPr>
        <p:spPr bwMode="auto">
          <a:xfrm>
            <a:off x="5791200" y="4419600"/>
            <a:ext cx="2286000" cy="1219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0733" name="Rectangle 13"/>
          <p:cNvSpPr>
            <a:spLocks noChangeArrowheads="1"/>
          </p:cNvSpPr>
          <p:nvPr/>
        </p:nvSpPr>
        <p:spPr bwMode="auto">
          <a:xfrm>
            <a:off x="2895600" y="6172200"/>
            <a:ext cx="3581400" cy="381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0734" name="Line 14"/>
          <p:cNvSpPr>
            <a:spLocks noChangeShapeType="1"/>
          </p:cNvSpPr>
          <p:nvPr/>
        </p:nvSpPr>
        <p:spPr bwMode="auto">
          <a:xfrm>
            <a:off x="2895600" y="2438400"/>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0735" name="Line 15"/>
          <p:cNvSpPr>
            <a:spLocks noChangeShapeType="1"/>
          </p:cNvSpPr>
          <p:nvPr/>
        </p:nvSpPr>
        <p:spPr bwMode="auto">
          <a:xfrm>
            <a:off x="2895600" y="3733800"/>
            <a:ext cx="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0736" name="Line 16"/>
          <p:cNvSpPr>
            <a:spLocks noChangeShapeType="1"/>
          </p:cNvSpPr>
          <p:nvPr/>
        </p:nvSpPr>
        <p:spPr bwMode="auto">
          <a:xfrm>
            <a:off x="5943600" y="2438400"/>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0737" name="Line 17"/>
          <p:cNvSpPr>
            <a:spLocks noChangeShapeType="1"/>
          </p:cNvSpPr>
          <p:nvPr/>
        </p:nvSpPr>
        <p:spPr bwMode="auto">
          <a:xfrm>
            <a:off x="5943600" y="3733800"/>
            <a:ext cx="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0738" name="Line 18"/>
          <p:cNvSpPr>
            <a:spLocks noChangeShapeType="1"/>
          </p:cNvSpPr>
          <p:nvPr/>
        </p:nvSpPr>
        <p:spPr bwMode="auto">
          <a:xfrm>
            <a:off x="2895600" y="5638800"/>
            <a:ext cx="6096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0739" name="Line 19"/>
          <p:cNvSpPr>
            <a:spLocks noChangeShapeType="1"/>
          </p:cNvSpPr>
          <p:nvPr/>
        </p:nvSpPr>
        <p:spPr bwMode="auto">
          <a:xfrm flipH="1">
            <a:off x="5562600" y="5638800"/>
            <a:ext cx="7620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0740" name="Text Box 20"/>
          <p:cNvSpPr txBox="1">
            <a:spLocks noChangeArrowheads="1"/>
          </p:cNvSpPr>
          <p:nvPr/>
        </p:nvSpPr>
        <p:spPr bwMode="auto">
          <a:xfrm>
            <a:off x="3505200" y="5791200"/>
            <a:ext cx="198120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800">
                <a:solidFill>
                  <a:srgbClr val="000000"/>
                </a:solidFill>
                <a:latin typeface="Times New Roman" pitchFamily="18" charset="0"/>
              </a:defRPr>
            </a:lvl1pPr>
            <a:lvl2pPr marL="742950" indent="-285750" eaLnBrk="0" hangingPunct="0">
              <a:defRPr sz="2800">
                <a:solidFill>
                  <a:srgbClr val="000000"/>
                </a:solidFill>
                <a:latin typeface="Times New Roman" pitchFamily="18" charset="0"/>
              </a:defRPr>
            </a:lvl2pPr>
            <a:lvl3pPr marL="1143000" indent="-228600" eaLnBrk="0" hangingPunct="0">
              <a:defRPr sz="2800">
                <a:solidFill>
                  <a:srgbClr val="000000"/>
                </a:solidFill>
                <a:latin typeface="Times New Roman" pitchFamily="18" charset="0"/>
              </a:defRPr>
            </a:lvl3pPr>
            <a:lvl4pPr marL="1600200" indent="-228600" eaLnBrk="0" hangingPunct="0">
              <a:defRPr sz="2800">
                <a:solidFill>
                  <a:srgbClr val="000000"/>
                </a:solidFill>
                <a:latin typeface="Times New Roman" pitchFamily="18" charset="0"/>
              </a:defRPr>
            </a:lvl4pPr>
            <a:lvl5pPr marL="2057400" indent="-228600" eaLnBrk="0" hangingPunct="0">
              <a:defRPr sz="2800">
                <a:solidFill>
                  <a:srgbClr val="000000"/>
                </a:solidFill>
                <a:latin typeface="Times New Roman" pitchFamily="18" charset="0"/>
              </a:defRPr>
            </a:lvl5pPr>
            <a:lvl6pPr marL="2514600" indent="-228600" eaLnBrk="0" fontAlgn="base" hangingPunct="0">
              <a:spcBef>
                <a:spcPct val="0"/>
              </a:spcBef>
              <a:spcAft>
                <a:spcPct val="0"/>
              </a:spcAft>
              <a:defRPr sz="2800">
                <a:solidFill>
                  <a:srgbClr val="000000"/>
                </a:solidFill>
                <a:latin typeface="Times New Roman" pitchFamily="18" charset="0"/>
              </a:defRPr>
            </a:lvl6pPr>
            <a:lvl7pPr marL="2971800" indent="-228600" eaLnBrk="0" fontAlgn="base" hangingPunct="0">
              <a:spcBef>
                <a:spcPct val="0"/>
              </a:spcBef>
              <a:spcAft>
                <a:spcPct val="0"/>
              </a:spcAft>
              <a:defRPr sz="2800">
                <a:solidFill>
                  <a:srgbClr val="000000"/>
                </a:solidFill>
                <a:latin typeface="Times New Roman" pitchFamily="18" charset="0"/>
              </a:defRPr>
            </a:lvl7pPr>
            <a:lvl8pPr marL="3429000" indent="-228600" eaLnBrk="0" fontAlgn="base" hangingPunct="0">
              <a:spcBef>
                <a:spcPct val="0"/>
              </a:spcBef>
              <a:spcAft>
                <a:spcPct val="0"/>
              </a:spcAft>
              <a:defRPr sz="2800">
                <a:solidFill>
                  <a:srgbClr val="000000"/>
                </a:solidFill>
                <a:latin typeface="Times New Roman" pitchFamily="18" charset="0"/>
              </a:defRPr>
            </a:lvl8pPr>
            <a:lvl9pPr marL="3886200" indent="-228600" eaLnBrk="0" fontAlgn="base" hangingPunct="0">
              <a:spcBef>
                <a:spcPct val="0"/>
              </a:spcBef>
              <a:spcAft>
                <a:spcPct val="0"/>
              </a:spcAft>
              <a:defRPr sz="2800">
                <a:solidFill>
                  <a:srgbClr val="000000"/>
                </a:solidFill>
                <a:latin typeface="Times New Roman" pitchFamily="18" charset="0"/>
              </a:defRPr>
            </a:lvl9pPr>
          </a:lstStyle>
          <a:p>
            <a:pPr algn="ctr">
              <a:spcBef>
                <a:spcPct val="50000"/>
              </a:spcBef>
            </a:pPr>
            <a:r>
              <a:rPr lang="en-US" sz="2000">
                <a:solidFill>
                  <a:schemeClr val="tx1"/>
                </a:solidFill>
                <a:latin typeface="Arial" charset="0"/>
              </a:rPr>
              <a:t>Conclusion</a:t>
            </a:r>
          </a:p>
        </p:txBody>
      </p:sp>
      <p:sp>
        <p:nvSpPr>
          <p:cNvPr id="30741" name="Rectangle 21"/>
          <p:cNvSpPr>
            <a:spLocks noChangeArrowheads="1"/>
          </p:cNvSpPr>
          <p:nvPr/>
        </p:nvSpPr>
        <p:spPr bwMode="auto">
          <a:xfrm>
            <a:off x="1066800" y="4419600"/>
            <a:ext cx="2293938"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eaLnBrk="0" hangingPunct="0"/>
            <a:r>
              <a:rPr lang="en-US" sz="1400">
                <a:latin typeface="Arial" charset="0"/>
              </a:rPr>
              <a:t>Reasons, Facts, Examples</a:t>
            </a:r>
          </a:p>
        </p:txBody>
      </p:sp>
      <p:sp>
        <p:nvSpPr>
          <p:cNvPr id="30742" name="Rectangle 22"/>
          <p:cNvSpPr>
            <a:spLocks noChangeArrowheads="1"/>
          </p:cNvSpPr>
          <p:nvPr/>
        </p:nvSpPr>
        <p:spPr bwMode="auto">
          <a:xfrm>
            <a:off x="5791200" y="4419600"/>
            <a:ext cx="2293938"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eaLnBrk="0" hangingPunct="0"/>
            <a:r>
              <a:rPr lang="en-US" sz="1400">
                <a:latin typeface="Arial" charset="0"/>
              </a:rPr>
              <a:t>Reasons, Facts, Examples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066800" y="304800"/>
            <a:ext cx="7772400" cy="1143000"/>
          </a:xfrm>
        </p:spPr>
        <p:txBody>
          <a:bodyPr/>
          <a:lstStyle/>
          <a:p>
            <a:pPr algn="ctr" eaLnBrk="1" hangingPunct="1"/>
            <a:r>
              <a:rPr lang="en-US" smtClean="0"/>
              <a:t>Compare and Contrast</a:t>
            </a:r>
          </a:p>
        </p:txBody>
      </p:sp>
      <p:sp>
        <p:nvSpPr>
          <p:cNvPr id="31747" name="Rectangle 3"/>
          <p:cNvSpPr>
            <a:spLocks noChangeArrowheads="1"/>
          </p:cNvSpPr>
          <p:nvPr/>
        </p:nvSpPr>
        <p:spPr bwMode="auto">
          <a:xfrm>
            <a:off x="1219200" y="1752600"/>
            <a:ext cx="2209800" cy="685800"/>
          </a:xfrm>
          <a:prstGeom prst="rect">
            <a:avLst/>
          </a:prstGeom>
          <a:solidFill>
            <a:schemeClr val="accent1"/>
          </a:solidFill>
          <a:ln w="9525">
            <a:solidFill>
              <a:schemeClr val="tx1"/>
            </a:solidFill>
            <a:miter lim="800000"/>
            <a:headEnd/>
            <a:tailEnd/>
          </a:ln>
        </p:spPr>
        <p:txBody>
          <a:bodyPr wrap="none" anchor="ctr"/>
          <a:lstStyle/>
          <a:p>
            <a:pPr algn="ctr" eaLnBrk="0" hangingPunct="0"/>
            <a:r>
              <a:rPr lang="en-US" sz="2400" b="1">
                <a:latin typeface="Arial" charset="0"/>
              </a:rPr>
              <a:t>Concept</a:t>
            </a:r>
            <a:r>
              <a:rPr lang="en-US" sz="2400" b="1"/>
              <a:t> </a:t>
            </a:r>
            <a:r>
              <a:rPr lang="en-US" sz="2400" b="1">
                <a:latin typeface="Arial" charset="0"/>
              </a:rPr>
              <a:t>#1</a:t>
            </a:r>
            <a:endParaRPr lang="en-US" sz="2400" b="1"/>
          </a:p>
        </p:txBody>
      </p:sp>
      <p:sp>
        <p:nvSpPr>
          <p:cNvPr id="31748" name="Rectangle 4"/>
          <p:cNvSpPr>
            <a:spLocks noChangeArrowheads="1"/>
          </p:cNvSpPr>
          <p:nvPr/>
        </p:nvSpPr>
        <p:spPr bwMode="auto">
          <a:xfrm>
            <a:off x="5334000" y="1752600"/>
            <a:ext cx="2209800" cy="685800"/>
          </a:xfrm>
          <a:prstGeom prst="rect">
            <a:avLst/>
          </a:prstGeom>
          <a:solidFill>
            <a:schemeClr val="accent1"/>
          </a:solidFill>
          <a:ln w="9525">
            <a:solidFill>
              <a:schemeClr val="tx1"/>
            </a:solidFill>
            <a:miter lim="800000"/>
            <a:headEnd/>
            <a:tailEnd/>
          </a:ln>
        </p:spPr>
        <p:txBody>
          <a:bodyPr wrap="none" anchor="ctr"/>
          <a:lstStyle/>
          <a:p>
            <a:pPr algn="ctr" eaLnBrk="0" hangingPunct="0"/>
            <a:r>
              <a:rPr lang="en-US" sz="2400" b="1">
                <a:latin typeface="Arial" charset="0"/>
              </a:rPr>
              <a:t>Concept #2</a:t>
            </a:r>
          </a:p>
        </p:txBody>
      </p:sp>
      <p:sp>
        <p:nvSpPr>
          <p:cNvPr id="31749" name="Text Box 5"/>
          <p:cNvSpPr txBox="1">
            <a:spLocks noChangeArrowheads="1"/>
          </p:cNvSpPr>
          <p:nvPr/>
        </p:nvSpPr>
        <p:spPr bwMode="auto">
          <a:xfrm>
            <a:off x="2743200" y="2971800"/>
            <a:ext cx="3216275"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800">
                <a:solidFill>
                  <a:srgbClr val="000000"/>
                </a:solidFill>
                <a:latin typeface="Times New Roman" pitchFamily="18" charset="0"/>
              </a:defRPr>
            </a:lvl1pPr>
            <a:lvl2pPr marL="742950" indent="-285750" eaLnBrk="0" hangingPunct="0">
              <a:defRPr sz="2800">
                <a:solidFill>
                  <a:srgbClr val="000000"/>
                </a:solidFill>
                <a:latin typeface="Times New Roman" pitchFamily="18" charset="0"/>
              </a:defRPr>
            </a:lvl2pPr>
            <a:lvl3pPr marL="1143000" indent="-228600" eaLnBrk="0" hangingPunct="0">
              <a:defRPr sz="2800">
                <a:solidFill>
                  <a:srgbClr val="000000"/>
                </a:solidFill>
                <a:latin typeface="Times New Roman" pitchFamily="18" charset="0"/>
              </a:defRPr>
            </a:lvl3pPr>
            <a:lvl4pPr marL="1600200" indent="-228600" eaLnBrk="0" hangingPunct="0">
              <a:defRPr sz="2800">
                <a:solidFill>
                  <a:srgbClr val="000000"/>
                </a:solidFill>
                <a:latin typeface="Times New Roman" pitchFamily="18" charset="0"/>
              </a:defRPr>
            </a:lvl4pPr>
            <a:lvl5pPr marL="2057400" indent="-228600" eaLnBrk="0" hangingPunct="0">
              <a:defRPr sz="2800">
                <a:solidFill>
                  <a:srgbClr val="000000"/>
                </a:solidFill>
                <a:latin typeface="Times New Roman" pitchFamily="18" charset="0"/>
              </a:defRPr>
            </a:lvl5pPr>
            <a:lvl6pPr marL="2514600" indent="-228600" eaLnBrk="0" fontAlgn="base" hangingPunct="0">
              <a:spcBef>
                <a:spcPct val="0"/>
              </a:spcBef>
              <a:spcAft>
                <a:spcPct val="0"/>
              </a:spcAft>
              <a:defRPr sz="2800">
                <a:solidFill>
                  <a:srgbClr val="000000"/>
                </a:solidFill>
                <a:latin typeface="Times New Roman" pitchFamily="18" charset="0"/>
              </a:defRPr>
            </a:lvl6pPr>
            <a:lvl7pPr marL="2971800" indent="-228600" eaLnBrk="0" fontAlgn="base" hangingPunct="0">
              <a:spcBef>
                <a:spcPct val="0"/>
              </a:spcBef>
              <a:spcAft>
                <a:spcPct val="0"/>
              </a:spcAft>
              <a:defRPr sz="2800">
                <a:solidFill>
                  <a:srgbClr val="000000"/>
                </a:solidFill>
                <a:latin typeface="Times New Roman" pitchFamily="18" charset="0"/>
              </a:defRPr>
            </a:lvl7pPr>
            <a:lvl8pPr marL="3429000" indent="-228600" eaLnBrk="0" fontAlgn="base" hangingPunct="0">
              <a:spcBef>
                <a:spcPct val="0"/>
              </a:spcBef>
              <a:spcAft>
                <a:spcPct val="0"/>
              </a:spcAft>
              <a:defRPr sz="2800">
                <a:solidFill>
                  <a:srgbClr val="000000"/>
                </a:solidFill>
                <a:latin typeface="Times New Roman" pitchFamily="18" charset="0"/>
              </a:defRPr>
            </a:lvl8pPr>
            <a:lvl9pPr marL="3886200" indent="-228600" eaLnBrk="0" fontAlgn="base" hangingPunct="0">
              <a:spcBef>
                <a:spcPct val="0"/>
              </a:spcBef>
              <a:spcAft>
                <a:spcPct val="0"/>
              </a:spcAft>
              <a:defRPr sz="2800">
                <a:solidFill>
                  <a:srgbClr val="000000"/>
                </a:solidFill>
                <a:latin typeface="Times New Roman" pitchFamily="18" charset="0"/>
              </a:defRPr>
            </a:lvl9pPr>
          </a:lstStyle>
          <a:p>
            <a:pPr algn="ctr"/>
            <a:r>
              <a:rPr lang="en-US" sz="2000" b="1">
                <a:solidFill>
                  <a:schemeClr val="tx1"/>
                </a:solidFill>
                <a:latin typeface="Arial" charset="0"/>
              </a:rPr>
              <a:t>How are they similar?</a:t>
            </a:r>
          </a:p>
        </p:txBody>
      </p:sp>
      <p:sp>
        <p:nvSpPr>
          <p:cNvPr id="31750" name="Text Box 6"/>
          <p:cNvSpPr txBox="1">
            <a:spLocks noChangeArrowheads="1"/>
          </p:cNvSpPr>
          <p:nvPr/>
        </p:nvSpPr>
        <p:spPr bwMode="auto">
          <a:xfrm>
            <a:off x="2743200" y="4343400"/>
            <a:ext cx="3221038"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800">
                <a:solidFill>
                  <a:srgbClr val="000000"/>
                </a:solidFill>
                <a:latin typeface="Times New Roman" pitchFamily="18" charset="0"/>
              </a:defRPr>
            </a:lvl1pPr>
            <a:lvl2pPr marL="742950" indent="-285750" eaLnBrk="0" hangingPunct="0">
              <a:defRPr sz="2800">
                <a:solidFill>
                  <a:srgbClr val="000000"/>
                </a:solidFill>
                <a:latin typeface="Times New Roman" pitchFamily="18" charset="0"/>
              </a:defRPr>
            </a:lvl2pPr>
            <a:lvl3pPr marL="1143000" indent="-228600" eaLnBrk="0" hangingPunct="0">
              <a:defRPr sz="2800">
                <a:solidFill>
                  <a:srgbClr val="000000"/>
                </a:solidFill>
                <a:latin typeface="Times New Roman" pitchFamily="18" charset="0"/>
              </a:defRPr>
            </a:lvl3pPr>
            <a:lvl4pPr marL="1600200" indent="-228600" eaLnBrk="0" hangingPunct="0">
              <a:defRPr sz="2800">
                <a:solidFill>
                  <a:srgbClr val="000000"/>
                </a:solidFill>
                <a:latin typeface="Times New Roman" pitchFamily="18" charset="0"/>
              </a:defRPr>
            </a:lvl4pPr>
            <a:lvl5pPr marL="2057400" indent="-228600" eaLnBrk="0" hangingPunct="0">
              <a:defRPr sz="2800">
                <a:solidFill>
                  <a:srgbClr val="000000"/>
                </a:solidFill>
                <a:latin typeface="Times New Roman" pitchFamily="18" charset="0"/>
              </a:defRPr>
            </a:lvl5pPr>
            <a:lvl6pPr marL="2514600" indent="-228600" eaLnBrk="0" fontAlgn="base" hangingPunct="0">
              <a:spcBef>
                <a:spcPct val="0"/>
              </a:spcBef>
              <a:spcAft>
                <a:spcPct val="0"/>
              </a:spcAft>
              <a:defRPr sz="2800">
                <a:solidFill>
                  <a:srgbClr val="000000"/>
                </a:solidFill>
                <a:latin typeface="Times New Roman" pitchFamily="18" charset="0"/>
              </a:defRPr>
            </a:lvl6pPr>
            <a:lvl7pPr marL="2971800" indent="-228600" eaLnBrk="0" fontAlgn="base" hangingPunct="0">
              <a:spcBef>
                <a:spcPct val="0"/>
              </a:spcBef>
              <a:spcAft>
                <a:spcPct val="0"/>
              </a:spcAft>
              <a:defRPr sz="2800">
                <a:solidFill>
                  <a:srgbClr val="000000"/>
                </a:solidFill>
                <a:latin typeface="Times New Roman" pitchFamily="18" charset="0"/>
              </a:defRPr>
            </a:lvl7pPr>
            <a:lvl8pPr marL="3429000" indent="-228600" eaLnBrk="0" fontAlgn="base" hangingPunct="0">
              <a:spcBef>
                <a:spcPct val="0"/>
              </a:spcBef>
              <a:spcAft>
                <a:spcPct val="0"/>
              </a:spcAft>
              <a:defRPr sz="2800">
                <a:solidFill>
                  <a:srgbClr val="000000"/>
                </a:solidFill>
                <a:latin typeface="Times New Roman" pitchFamily="18" charset="0"/>
              </a:defRPr>
            </a:lvl8pPr>
            <a:lvl9pPr marL="3886200" indent="-228600" eaLnBrk="0" fontAlgn="base" hangingPunct="0">
              <a:spcBef>
                <a:spcPct val="0"/>
              </a:spcBef>
              <a:spcAft>
                <a:spcPct val="0"/>
              </a:spcAft>
              <a:defRPr sz="2800">
                <a:solidFill>
                  <a:srgbClr val="000000"/>
                </a:solidFill>
                <a:latin typeface="Times New Roman" pitchFamily="18" charset="0"/>
              </a:defRPr>
            </a:lvl9pPr>
          </a:lstStyle>
          <a:p>
            <a:pPr algn="ctr"/>
            <a:r>
              <a:rPr lang="en-US" sz="2000" b="1">
                <a:solidFill>
                  <a:schemeClr val="tx1"/>
                </a:solidFill>
                <a:latin typeface="Arial" charset="0"/>
              </a:rPr>
              <a:t>How are they different?</a:t>
            </a:r>
          </a:p>
        </p:txBody>
      </p:sp>
      <p:sp>
        <p:nvSpPr>
          <p:cNvPr id="31751" name="Line 7"/>
          <p:cNvSpPr>
            <a:spLocks noChangeShapeType="1"/>
          </p:cNvSpPr>
          <p:nvPr/>
        </p:nvSpPr>
        <p:spPr bwMode="auto">
          <a:xfrm>
            <a:off x="2438400" y="2514600"/>
            <a:ext cx="8382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1752" name="Line 8"/>
          <p:cNvSpPr>
            <a:spLocks noChangeShapeType="1"/>
          </p:cNvSpPr>
          <p:nvPr/>
        </p:nvSpPr>
        <p:spPr bwMode="auto">
          <a:xfrm flipH="1">
            <a:off x="5181600" y="2514600"/>
            <a:ext cx="9144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grpSp>
        <p:nvGrpSpPr>
          <p:cNvPr id="31753" name="Group 9"/>
          <p:cNvGrpSpPr>
            <a:grpSpLocks/>
          </p:cNvGrpSpPr>
          <p:nvPr/>
        </p:nvGrpSpPr>
        <p:grpSpPr bwMode="auto">
          <a:xfrm>
            <a:off x="2667000" y="3429000"/>
            <a:ext cx="3276600" cy="685800"/>
            <a:chOff x="1728" y="2400"/>
            <a:chExt cx="2064" cy="432"/>
          </a:xfrm>
        </p:grpSpPr>
        <p:sp>
          <p:nvSpPr>
            <p:cNvPr id="31766" name="Line 10"/>
            <p:cNvSpPr>
              <a:spLocks noChangeShapeType="1"/>
            </p:cNvSpPr>
            <p:nvPr/>
          </p:nvSpPr>
          <p:spPr bwMode="auto">
            <a:xfrm>
              <a:off x="1728" y="2400"/>
              <a:ext cx="2064"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767" name="Line 11"/>
            <p:cNvSpPr>
              <a:spLocks noChangeShapeType="1"/>
            </p:cNvSpPr>
            <p:nvPr/>
          </p:nvSpPr>
          <p:spPr bwMode="auto">
            <a:xfrm>
              <a:off x="1728" y="2544"/>
              <a:ext cx="2064"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768" name="Line 12"/>
            <p:cNvSpPr>
              <a:spLocks noChangeShapeType="1"/>
            </p:cNvSpPr>
            <p:nvPr/>
          </p:nvSpPr>
          <p:spPr bwMode="auto">
            <a:xfrm>
              <a:off x="1728" y="2688"/>
              <a:ext cx="2064"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769" name="Line 13"/>
            <p:cNvSpPr>
              <a:spLocks noChangeShapeType="1"/>
            </p:cNvSpPr>
            <p:nvPr/>
          </p:nvSpPr>
          <p:spPr bwMode="auto">
            <a:xfrm>
              <a:off x="1728" y="2832"/>
              <a:ext cx="2064"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31754" name="Group 14"/>
          <p:cNvGrpSpPr>
            <a:grpSpLocks/>
          </p:cNvGrpSpPr>
          <p:nvPr/>
        </p:nvGrpSpPr>
        <p:grpSpPr bwMode="auto">
          <a:xfrm>
            <a:off x="1295400" y="5334000"/>
            <a:ext cx="2743200" cy="685800"/>
            <a:chOff x="1728" y="2400"/>
            <a:chExt cx="2064" cy="432"/>
          </a:xfrm>
        </p:grpSpPr>
        <p:sp>
          <p:nvSpPr>
            <p:cNvPr id="31762" name="Line 15"/>
            <p:cNvSpPr>
              <a:spLocks noChangeShapeType="1"/>
            </p:cNvSpPr>
            <p:nvPr/>
          </p:nvSpPr>
          <p:spPr bwMode="auto">
            <a:xfrm>
              <a:off x="1728" y="2400"/>
              <a:ext cx="2064"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763" name="Line 16"/>
            <p:cNvSpPr>
              <a:spLocks noChangeShapeType="1"/>
            </p:cNvSpPr>
            <p:nvPr/>
          </p:nvSpPr>
          <p:spPr bwMode="auto">
            <a:xfrm>
              <a:off x="1728" y="2544"/>
              <a:ext cx="2064"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764" name="Line 17"/>
            <p:cNvSpPr>
              <a:spLocks noChangeShapeType="1"/>
            </p:cNvSpPr>
            <p:nvPr/>
          </p:nvSpPr>
          <p:spPr bwMode="auto">
            <a:xfrm>
              <a:off x="1728" y="2688"/>
              <a:ext cx="2064"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765" name="Line 18"/>
            <p:cNvSpPr>
              <a:spLocks noChangeShapeType="1"/>
            </p:cNvSpPr>
            <p:nvPr/>
          </p:nvSpPr>
          <p:spPr bwMode="auto">
            <a:xfrm>
              <a:off x="1728" y="2832"/>
              <a:ext cx="2064"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31755" name="Group 19"/>
          <p:cNvGrpSpPr>
            <a:grpSpLocks/>
          </p:cNvGrpSpPr>
          <p:nvPr/>
        </p:nvGrpSpPr>
        <p:grpSpPr bwMode="auto">
          <a:xfrm>
            <a:off x="4953000" y="5334000"/>
            <a:ext cx="2743200" cy="685800"/>
            <a:chOff x="1728" y="2400"/>
            <a:chExt cx="2064" cy="432"/>
          </a:xfrm>
        </p:grpSpPr>
        <p:sp>
          <p:nvSpPr>
            <p:cNvPr id="31758" name="Line 20"/>
            <p:cNvSpPr>
              <a:spLocks noChangeShapeType="1"/>
            </p:cNvSpPr>
            <p:nvPr/>
          </p:nvSpPr>
          <p:spPr bwMode="auto">
            <a:xfrm>
              <a:off x="1728" y="2400"/>
              <a:ext cx="2064"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759" name="Line 21"/>
            <p:cNvSpPr>
              <a:spLocks noChangeShapeType="1"/>
            </p:cNvSpPr>
            <p:nvPr/>
          </p:nvSpPr>
          <p:spPr bwMode="auto">
            <a:xfrm>
              <a:off x="1728" y="2544"/>
              <a:ext cx="2064"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760" name="Line 22"/>
            <p:cNvSpPr>
              <a:spLocks noChangeShapeType="1"/>
            </p:cNvSpPr>
            <p:nvPr/>
          </p:nvSpPr>
          <p:spPr bwMode="auto">
            <a:xfrm>
              <a:off x="1728" y="2688"/>
              <a:ext cx="2064"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761" name="Line 23"/>
            <p:cNvSpPr>
              <a:spLocks noChangeShapeType="1"/>
            </p:cNvSpPr>
            <p:nvPr/>
          </p:nvSpPr>
          <p:spPr bwMode="auto">
            <a:xfrm>
              <a:off x="1728" y="2832"/>
              <a:ext cx="2064"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31756" name="Line 24"/>
          <p:cNvSpPr>
            <a:spLocks noChangeShapeType="1"/>
          </p:cNvSpPr>
          <p:nvPr/>
        </p:nvSpPr>
        <p:spPr bwMode="auto">
          <a:xfrm flipH="1">
            <a:off x="2743200" y="4724400"/>
            <a:ext cx="6096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1757" name="Line 25"/>
          <p:cNvSpPr>
            <a:spLocks noChangeShapeType="1"/>
          </p:cNvSpPr>
          <p:nvPr/>
        </p:nvSpPr>
        <p:spPr bwMode="auto">
          <a:xfrm>
            <a:off x="4800600" y="4724400"/>
            <a:ext cx="6096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777240" y="762000"/>
            <a:ext cx="8382000" cy="1143000"/>
          </a:xfrm>
        </p:spPr>
        <p:txBody>
          <a:bodyPr/>
          <a:lstStyle/>
          <a:p>
            <a:pPr algn="ctr" eaLnBrk="1" hangingPunct="1"/>
            <a:r>
              <a:rPr lang="en-US" sz="4000" b="1" i="1" dirty="0" smtClean="0"/>
              <a:t>Concluding Points about Motivation*</a:t>
            </a:r>
            <a:r>
              <a:rPr lang="en-US" sz="4800" dirty="0" smtClean="0">
                <a:solidFill>
                  <a:schemeClr val="tx1"/>
                </a:solidFill>
              </a:rPr>
              <a:t/>
            </a:r>
            <a:br>
              <a:rPr lang="en-US" sz="4800" dirty="0" smtClean="0">
                <a:solidFill>
                  <a:schemeClr val="tx1"/>
                </a:solidFill>
              </a:rPr>
            </a:br>
            <a:r>
              <a:rPr lang="en-US" sz="2800" dirty="0" smtClean="0">
                <a:solidFill>
                  <a:schemeClr val="tx1"/>
                </a:solidFill>
              </a:rPr>
              <a:t/>
            </a:r>
            <a:br>
              <a:rPr lang="en-US" sz="2800" dirty="0" smtClean="0">
                <a:solidFill>
                  <a:schemeClr val="tx1"/>
                </a:solidFill>
              </a:rPr>
            </a:br>
            <a:endParaRPr lang="en-US" dirty="0" smtClean="0"/>
          </a:p>
        </p:txBody>
      </p:sp>
      <p:sp>
        <p:nvSpPr>
          <p:cNvPr id="29699" name="Content Placeholder 2"/>
          <p:cNvSpPr>
            <a:spLocks noGrp="1"/>
          </p:cNvSpPr>
          <p:nvPr>
            <p:ph idx="1"/>
          </p:nvPr>
        </p:nvSpPr>
        <p:spPr>
          <a:xfrm>
            <a:off x="990600" y="1066800"/>
            <a:ext cx="8153400" cy="4114800"/>
          </a:xfrm>
        </p:spPr>
        <p:txBody>
          <a:bodyPr/>
          <a:lstStyle/>
          <a:p>
            <a:pPr eaLnBrk="1" hangingPunct="1">
              <a:buClr>
                <a:schemeClr val="accent2">
                  <a:lumMod val="50000"/>
                </a:schemeClr>
              </a:buClr>
            </a:pPr>
            <a:r>
              <a:rPr lang="en-US" dirty="0" smtClean="0">
                <a:solidFill>
                  <a:schemeClr val="tx2"/>
                </a:solidFill>
              </a:rPr>
              <a:t>Motivation to learn is not fixed; nor, is motivation easily modified in the short term.</a:t>
            </a:r>
          </a:p>
          <a:p>
            <a:pPr eaLnBrk="1" hangingPunct="1">
              <a:buClr>
                <a:schemeClr val="accent2">
                  <a:lumMod val="50000"/>
                </a:schemeClr>
              </a:buClr>
            </a:pPr>
            <a:r>
              <a:rPr lang="en-US" dirty="0" smtClean="0">
                <a:solidFill>
                  <a:schemeClr val="tx2"/>
                </a:solidFill>
              </a:rPr>
              <a:t>A great deal of influence into student motivation (positive </a:t>
            </a:r>
            <a:r>
              <a:rPr lang="en-US" u="sng" dirty="0" smtClean="0">
                <a:solidFill>
                  <a:schemeClr val="tx2"/>
                </a:solidFill>
              </a:rPr>
              <a:t>and</a:t>
            </a:r>
            <a:r>
              <a:rPr lang="en-US" dirty="0" smtClean="0">
                <a:solidFill>
                  <a:schemeClr val="tx2"/>
                </a:solidFill>
              </a:rPr>
              <a:t> negative) rests in teachers’ hands.  </a:t>
            </a:r>
          </a:p>
          <a:p>
            <a:pPr eaLnBrk="1" hangingPunct="1">
              <a:buClr>
                <a:schemeClr val="accent2">
                  <a:lumMod val="50000"/>
                </a:schemeClr>
              </a:buClr>
            </a:pPr>
            <a:r>
              <a:rPr lang="en-US" dirty="0" smtClean="0">
                <a:solidFill>
                  <a:schemeClr val="tx2"/>
                </a:solidFill>
              </a:rPr>
              <a:t>Motivational incentives work effectively in optimal, not maximum doses; they reach a point of diminishing returns.</a:t>
            </a:r>
          </a:p>
          <a:p>
            <a:pPr eaLnBrk="1" hangingPunct="1">
              <a:buClr>
                <a:schemeClr val="accent2">
                  <a:lumMod val="50000"/>
                </a:schemeClr>
              </a:buClr>
            </a:pPr>
            <a:r>
              <a:rPr lang="en-US" dirty="0" smtClean="0">
                <a:solidFill>
                  <a:schemeClr val="tx2"/>
                </a:solidFill>
              </a:rPr>
              <a:t>Highly motivated students have better self images than less motivated students.</a:t>
            </a:r>
          </a:p>
          <a:p>
            <a:pPr eaLnBrk="1" hangingPunct="1">
              <a:buFont typeface="Wingdings" pitchFamily="2" charset="2"/>
              <a:buNone/>
            </a:pPr>
            <a:r>
              <a:rPr lang="en-US" sz="2000" dirty="0" smtClean="0"/>
              <a:t>								</a:t>
            </a:r>
            <a:r>
              <a:rPr lang="en-US" sz="2000" dirty="0" smtClean="0">
                <a:solidFill>
                  <a:schemeClr val="tx2"/>
                </a:solidFill>
              </a:rPr>
              <a:t>*Hobson, 2001</a:t>
            </a:r>
          </a:p>
          <a:p>
            <a:pPr eaLnBrk="1" hangingPunct="1">
              <a:buFont typeface="Wingdings" pitchFamily="2" charset="2"/>
              <a:buNone/>
            </a:pPr>
            <a:endParaRPr lang="en-US" dirty="0" smtClean="0"/>
          </a:p>
        </p:txBody>
      </p:sp>
      <p:sp>
        <p:nvSpPr>
          <p:cNvPr id="4" name="Rectangle 3"/>
          <p:cNvSpPr/>
          <p:nvPr/>
        </p:nvSpPr>
        <p:spPr bwMode="auto">
          <a:xfrm>
            <a:off x="0" y="-76200"/>
            <a:ext cx="914400" cy="6934200"/>
          </a:xfrm>
          <a:prstGeom prst="rect">
            <a:avLst/>
          </a:prstGeom>
          <a:solidFill>
            <a:schemeClr val="tx2"/>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rgbClr val="000000"/>
              </a:solidFill>
              <a:effectLst/>
              <a:latin typeface="Times New Roman" pitchFamily="18" charset="0"/>
            </a:endParaRPr>
          </a:p>
        </p:txBody>
      </p:sp>
    </p:spTree>
    <p:extLst>
      <p:ext uri="{BB962C8B-B14F-4D97-AF65-F5344CB8AC3E}">
        <p14:creationId xmlns:p14="http://schemas.microsoft.com/office/powerpoint/2010/main" xmlns="" val="8456514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914400" y="0"/>
            <a:ext cx="8077200" cy="1143000"/>
          </a:xfrm>
        </p:spPr>
        <p:txBody>
          <a:bodyPr/>
          <a:lstStyle/>
          <a:p>
            <a:pPr eaLnBrk="1" hangingPunct="1"/>
            <a:r>
              <a:rPr lang="en-US" sz="4800" dirty="0" smtClean="0"/>
              <a:t>	Final Reflection Questions</a:t>
            </a:r>
          </a:p>
        </p:txBody>
      </p:sp>
      <p:sp>
        <p:nvSpPr>
          <p:cNvPr id="33795" name="Rectangle 3"/>
          <p:cNvSpPr>
            <a:spLocks noGrp="1" noChangeArrowheads="1"/>
          </p:cNvSpPr>
          <p:nvPr>
            <p:ph idx="1"/>
          </p:nvPr>
        </p:nvSpPr>
        <p:spPr>
          <a:xfrm>
            <a:off x="990600" y="2438400"/>
            <a:ext cx="8153400" cy="3581400"/>
          </a:xfrm>
        </p:spPr>
        <p:txBody>
          <a:bodyPr/>
          <a:lstStyle/>
          <a:p>
            <a:pPr eaLnBrk="1" hangingPunct="1">
              <a:lnSpc>
                <a:spcPct val="80000"/>
              </a:lnSpc>
              <a:buFont typeface="Wingdings" pitchFamily="2" charset="2"/>
              <a:buNone/>
            </a:pPr>
            <a:endParaRPr lang="en-US" sz="2400" dirty="0" smtClean="0"/>
          </a:p>
          <a:p>
            <a:pPr eaLnBrk="1" hangingPunct="1">
              <a:lnSpc>
                <a:spcPct val="80000"/>
              </a:lnSpc>
              <a:buFont typeface="Wingdings" pitchFamily="2" charset="2"/>
              <a:buNone/>
            </a:pPr>
            <a:r>
              <a:rPr lang="en-US" sz="4400" dirty="0" smtClean="0"/>
              <a:t>	</a:t>
            </a:r>
            <a:r>
              <a:rPr lang="en-US" sz="4000" dirty="0" smtClean="0">
                <a:solidFill>
                  <a:schemeClr val="tx2"/>
                </a:solidFill>
              </a:rPr>
              <a:t>What is one thing you have learned about student motivation?</a:t>
            </a:r>
          </a:p>
          <a:p>
            <a:pPr eaLnBrk="1" hangingPunct="1">
              <a:lnSpc>
                <a:spcPct val="80000"/>
              </a:lnSpc>
              <a:buFont typeface="Wingdings" pitchFamily="2" charset="2"/>
              <a:buNone/>
            </a:pPr>
            <a:endParaRPr lang="en-US" sz="4000" dirty="0" smtClean="0">
              <a:solidFill>
                <a:schemeClr val="tx2"/>
              </a:solidFill>
            </a:endParaRPr>
          </a:p>
          <a:p>
            <a:pPr eaLnBrk="1" hangingPunct="1">
              <a:lnSpc>
                <a:spcPct val="80000"/>
              </a:lnSpc>
              <a:buFont typeface="Wingdings" pitchFamily="2" charset="2"/>
              <a:buNone/>
            </a:pPr>
            <a:r>
              <a:rPr lang="en-US" sz="4000" dirty="0" smtClean="0">
                <a:solidFill>
                  <a:schemeClr val="tx2"/>
                </a:solidFill>
              </a:rPr>
              <a:t>	What is one thing you can do to increase student motivation in your course?</a:t>
            </a:r>
          </a:p>
          <a:p>
            <a:pPr eaLnBrk="1" hangingPunct="1">
              <a:lnSpc>
                <a:spcPct val="80000"/>
              </a:lnSpc>
              <a:buFont typeface="Wingdings" pitchFamily="2" charset="2"/>
              <a:buNone/>
            </a:pPr>
            <a:endParaRPr lang="en-US" sz="3600" dirty="0" smtClean="0"/>
          </a:p>
          <a:p>
            <a:pPr eaLnBrk="1" hangingPunct="1">
              <a:lnSpc>
                <a:spcPct val="80000"/>
              </a:lnSpc>
              <a:buFont typeface="Wingdings" pitchFamily="2" charset="2"/>
              <a:buNone/>
            </a:pPr>
            <a:endParaRPr lang="en-US" sz="2400" dirty="0" smtClean="0"/>
          </a:p>
        </p:txBody>
      </p:sp>
      <p:sp>
        <p:nvSpPr>
          <p:cNvPr id="4" name="Rectangle 3"/>
          <p:cNvSpPr/>
          <p:nvPr/>
        </p:nvSpPr>
        <p:spPr bwMode="auto">
          <a:xfrm>
            <a:off x="0" y="-76200"/>
            <a:ext cx="914400" cy="6934200"/>
          </a:xfrm>
          <a:prstGeom prst="rect">
            <a:avLst/>
          </a:prstGeom>
          <a:solidFill>
            <a:schemeClr val="tx2"/>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rgbClr val="000000"/>
              </a:solidFill>
              <a:effectLst/>
              <a:latin typeface="Times New Roman" pitchFamily="18" charset="0"/>
            </a:endParaRPr>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02480" y="1371600"/>
            <a:ext cx="828675" cy="9334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Title 1"/>
          <p:cNvSpPr>
            <a:spLocks noGrp="1"/>
          </p:cNvSpPr>
          <p:nvPr>
            <p:ph type="title"/>
          </p:nvPr>
        </p:nvSpPr>
        <p:spPr>
          <a:xfrm>
            <a:off x="990600" y="533400"/>
            <a:ext cx="7772400" cy="838200"/>
          </a:xfrm>
        </p:spPr>
        <p:txBody>
          <a:bodyPr/>
          <a:lstStyle/>
          <a:p>
            <a:pPr algn="ctr" eaLnBrk="1" hangingPunct="1"/>
            <a:r>
              <a:rPr lang="en-US" sz="4000" smtClean="0"/>
              <a:t>References</a:t>
            </a:r>
          </a:p>
        </p:txBody>
      </p:sp>
      <p:sp>
        <p:nvSpPr>
          <p:cNvPr id="34819" name="Content Placeholder 2"/>
          <p:cNvSpPr>
            <a:spLocks noGrp="1"/>
          </p:cNvSpPr>
          <p:nvPr>
            <p:ph idx="1"/>
          </p:nvPr>
        </p:nvSpPr>
        <p:spPr>
          <a:xfrm>
            <a:off x="762000" y="1219200"/>
            <a:ext cx="7772400" cy="4114800"/>
          </a:xfrm>
        </p:spPr>
        <p:txBody>
          <a:bodyPr/>
          <a:lstStyle/>
          <a:p>
            <a:pPr eaLnBrk="1" hangingPunct="1">
              <a:lnSpc>
                <a:spcPct val="90000"/>
              </a:lnSpc>
              <a:buFont typeface="Wingdings" pitchFamily="2" charset="2"/>
              <a:buNone/>
            </a:pPr>
            <a:r>
              <a:rPr lang="en-US" sz="2800" dirty="0" smtClean="0">
                <a:solidFill>
                  <a:schemeClr val="tx2"/>
                </a:solidFill>
              </a:rPr>
              <a:t>Flavell , J. H., 1979. Metacognition and Cognitive monitoring: A New Area of Cognitive-developmental Inquiry. </a:t>
            </a:r>
            <a:r>
              <a:rPr lang="en-US" sz="2800" i="1" dirty="0" smtClean="0">
                <a:solidFill>
                  <a:schemeClr val="tx2"/>
                </a:solidFill>
              </a:rPr>
              <a:t>American Psychologist</a:t>
            </a:r>
            <a:r>
              <a:rPr lang="en-US" sz="2800" dirty="0" smtClean="0">
                <a:solidFill>
                  <a:schemeClr val="tx2"/>
                </a:solidFill>
              </a:rPr>
              <a:t>, 34 (10), (906-911).</a:t>
            </a:r>
          </a:p>
          <a:p>
            <a:pPr eaLnBrk="1" hangingPunct="1">
              <a:lnSpc>
                <a:spcPct val="90000"/>
              </a:lnSpc>
              <a:buFont typeface="Wingdings" pitchFamily="2" charset="2"/>
              <a:buNone/>
            </a:pPr>
            <a:r>
              <a:rPr lang="en-US" sz="2800" dirty="0" smtClean="0">
                <a:solidFill>
                  <a:schemeClr val="tx2"/>
                </a:solidFill>
              </a:rPr>
              <a:t>Hobson, Eric (2001).  Motivating Students to Learn in Large Classes.  Unpublished manuscript.</a:t>
            </a:r>
          </a:p>
          <a:p>
            <a:pPr eaLnBrk="1" hangingPunct="1">
              <a:lnSpc>
                <a:spcPct val="90000"/>
              </a:lnSpc>
              <a:buFont typeface="Wingdings" pitchFamily="2" charset="2"/>
              <a:buNone/>
            </a:pPr>
            <a:r>
              <a:rPr lang="en-US" sz="2800" dirty="0" err="1" smtClean="0">
                <a:solidFill>
                  <a:schemeClr val="tx2"/>
                </a:solidFill>
              </a:rPr>
              <a:t>Nilson</a:t>
            </a:r>
            <a:r>
              <a:rPr lang="en-US" sz="2800" dirty="0" smtClean="0">
                <a:solidFill>
                  <a:schemeClr val="tx2"/>
                </a:solidFill>
              </a:rPr>
              <a:t>, Linda, 2004.</a:t>
            </a:r>
            <a:r>
              <a:rPr lang="en-US" sz="2800" i="1" dirty="0" smtClean="0">
                <a:solidFill>
                  <a:schemeClr val="tx2"/>
                </a:solidFill>
              </a:rPr>
              <a:t>  Teaching at It’s Best:  A Research-Based Resource for College Instructors.</a:t>
            </a:r>
            <a:r>
              <a:rPr lang="en-US" sz="2800" dirty="0" smtClean="0">
                <a:solidFill>
                  <a:schemeClr val="tx2"/>
                </a:solidFill>
              </a:rPr>
              <a:t> Bolton, MA:  Anker Publishing Company.</a:t>
            </a:r>
          </a:p>
          <a:p>
            <a:pPr eaLnBrk="1" hangingPunct="1">
              <a:lnSpc>
                <a:spcPct val="90000"/>
              </a:lnSpc>
              <a:buFont typeface="Wingdings" pitchFamily="2" charset="2"/>
              <a:buNone/>
            </a:pPr>
            <a:r>
              <a:rPr lang="en-US" sz="2800" dirty="0" err="1" smtClean="0">
                <a:solidFill>
                  <a:schemeClr val="tx2"/>
                </a:solidFill>
              </a:rPr>
              <a:t>Raffini</a:t>
            </a:r>
            <a:r>
              <a:rPr lang="en-US" sz="2800" dirty="0" smtClean="0">
                <a:solidFill>
                  <a:schemeClr val="tx2"/>
                </a:solidFill>
              </a:rPr>
              <a:t>, James P.  (1995) </a:t>
            </a:r>
            <a:r>
              <a:rPr lang="en-US" sz="2800" i="1" dirty="0" smtClean="0">
                <a:solidFill>
                  <a:schemeClr val="tx2"/>
                </a:solidFill>
              </a:rPr>
              <a:t>150 Ways to Improve Intrinsic Motivation.</a:t>
            </a:r>
            <a:r>
              <a:rPr lang="en-US" sz="2800" dirty="0" smtClean="0">
                <a:solidFill>
                  <a:schemeClr val="tx2"/>
                </a:solidFill>
              </a:rPr>
              <a:t>  New York, NY:  </a:t>
            </a:r>
            <a:r>
              <a:rPr lang="en-US" sz="2800" dirty="0" err="1" smtClean="0">
                <a:solidFill>
                  <a:schemeClr val="tx2"/>
                </a:solidFill>
              </a:rPr>
              <a:t>Allyn</a:t>
            </a:r>
            <a:r>
              <a:rPr lang="en-US" sz="2800" dirty="0" smtClean="0">
                <a:solidFill>
                  <a:schemeClr val="tx2"/>
                </a:solidFill>
              </a:rPr>
              <a:t> and Bacon. </a:t>
            </a:r>
          </a:p>
          <a:p>
            <a:pPr eaLnBrk="1" hangingPunct="1">
              <a:lnSpc>
                <a:spcPct val="90000"/>
              </a:lnSpc>
              <a:buFont typeface="Wingdings" pitchFamily="2" charset="2"/>
              <a:buNone/>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170"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a:off x="2667000" y="609600"/>
            <a:ext cx="4495800" cy="4495800"/>
          </a:xfrm>
          <a:noFill/>
        </p:spPr>
      </p:pic>
      <p:sp>
        <p:nvSpPr>
          <p:cNvPr id="7171" name="TextBox 4"/>
          <p:cNvSpPr txBox="1">
            <a:spLocks noChangeArrowheads="1"/>
          </p:cNvSpPr>
          <p:nvPr/>
        </p:nvSpPr>
        <p:spPr bwMode="auto">
          <a:xfrm>
            <a:off x="1219200" y="5491480"/>
            <a:ext cx="7772400" cy="12618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800">
                <a:solidFill>
                  <a:srgbClr val="000000"/>
                </a:solidFill>
                <a:latin typeface="Times New Roman" pitchFamily="18" charset="0"/>
              </a:defRPr>
            </a:lvl1pPr>
            <a:lvl2pPr marL="742950" indent="-285750" eaLnBrk="0" hangingPunct="0">
              <a:defRPr sz="2800">
                <a:solidFill>
                  <a:srgbClr val="000000"/>
                </a:solidFill>
                <a:latin typeface="Times New Roman" pitchFamily="18" charset="0"/>
              </a:defRPr>
            </a:lvl2pPr>
            <a:lvl3pPr marL="1143000" indent="-228600" eaLnBrk="0" hangingPunct="0">
              <a:defRPr sz="2800">
                <a:solidFill>
                  <a:srgbClr val="000000"/>
                </a:solidFill>
                <a:latin typeface="Times New Roman" pitchFamily="18" charset="0"/>
              </a:defRPr>
            </a:lvl3pPr>
            <a:lvl4pPr marL="1600200" indent="-228600" eaLnBrk="0" hangingPunct="0">
              <a:defRPr sz="2800">
                <a:solidFill>
                  <a:srgbClr val="000000"/>
                </a:solidFill>
                <a:latin typeface="Times New Roman" pitchFamily="18" charset="0"/>
              </a:defRPr>
            </a:lvl4pPr>
            <a:lvl5pPr marL="2057400" indent="-228600" eaLnBrk="0" hangingPunct="0">
              <a:defRPr sz="2800">
                <a:solidFill>
                  <a:srgbClr val="000000"/>
                </a:solidFill>
                <a:latin typeface="Times New Roman" pitchFamily="18" charset="0"/>
              </a:defRPr>
            </a:lvl5pPr>
            <a:lvl6pPr marL="2514600" indent="-228600" eaLnBrk="0" fontAlgn="base" hangingPunct="0">
              <a:spcBef>
                <a:spcPct val="0"/>
              </a:spcBef>
              <a:spcAft>
                <a:spcPct val="0"/>
              </a:spcAft>
              <a:defRPr sz="2800">
                <a:solidFill>
                  <a:srgbClr val="000000"/>
                </a:solidFill>
                <a:latin typeface="Times New Roman" pitchFamily="18" charset="0"/>
              </a:defRPr>
            </a:lvl6pPr>
            <a:lvl7pPr marL="2971800" indent="-228600" eaLnBrk="0" fontAlgn="base" hangingPunct="0">
              <a:spcBef>
                <a:spcPct val="0"/>
              </a:spcBef>
              <a:spcAft>
                <a:spcPct val="0"/>
              </a:spcAft>
              <a:defRPr sz="2800">
                <a:solidFill>
                  <a:srgbClr val="000000"/>
                </a:solidFill>
                <a:latin typeface="Times New Roman" pitchFamily="18" charset="0"/>
              </a:defRPr>
            </a:lvl7pPr>
            <a:lvl8pPr marL="3429000" indent="-228600" eaLnBrk="0" fontAlgn="base" hangingPunct="0">
              <a:spcBef>
                <a:spcPct val="0"/>
              </a:spcBef>
              <a:spcAft>
                <a:spcPct val="0"/>
              </a:spcAft>
              <a:defRPr sz="2800">
                <a:solidFill>
                  <a:srgbClr val="000000"/>
                </a:solidFill>
                <a:latin typeface="Times New Roman" pitchFamily="18" charset="0"/>
              </a:defRPr>
            </a:lvl8pPr>
            <a:lvl9pPr marL="3886200" indent="-228600" eaLnBrk="0" fontAlgn="base" hangingPunct="0">
              <a:spcBef>
                <a:spcPct val="0"/>
              </a:spcBef>
              <a:spcAft>
                <a:spcPct val="0"/>
              </a:spcAft>
              <a:defRPr sz="2800">
                <a:solidFill>
                  <a:srgbClr val="000000"/>
                </a:solidFill>
                <a:latin typeface="Times New Roman" pitchFamily="18" charset="0"/>
              </a:defRPr>
            </a:lvl9pPr>
          </a:lstStyle>
          <a:p>
            <a:pPr eaLnBrk="1" hangingPunct="1"/>
            <a:r>
              <a:rPr lang="en-US" sz="2400" b="1" dirty="0" err="1"/>
              <a:t>Raffini</a:t>
            </a:r>
            <a:r>
              <a:rPr lang="en-US" sz="2400" b="1" dirty="0"/>
              <a:t>, James P.  (1995) </a:t>
            </a:r>
            <a:r>
              <a:rPr lang="en-US" sz="2400" b="1" i="1" dirty="0"/>
              <a:t>150 Ways to Improve Intrinsic Motivation.</a:t>
            </a:r>
            <a:r>
              <a:rPr lang="en-US" sz="2400" b="1" dirty="0"/>
              <a:t>  New York, NY:  </a:t>
            </a:r>
            <a:r>
              <a:rPr lang="en-US" sz="2400" b="1" dirty="0" err="1"/>
              <a:t>Allyn</a:t>
            </a:r>
            <a:r>
              <a:rPr lang="en-US" sz="2400" b="1" dirty="0"/>
              <a:t> and Bacon. </a:t>
            </a:r>
            <a:endParaRPr lang="en-US" sz="2400" b="1" dirty="0">
              <a:solidFill>
                <a:srgbClr val="FF0000"/>
              </a:solidFill>
            </a:endParaRPr>
          </a:p>
          <a:p>
            <a:pPr eaLnBrk="1" hangingPunct="1"/>
            <a:endParaRPr lang="en-US" dirty="0"/>
          </a:p>
        </p:txBody>
      </p:sp>
      <p:sp>
        <p:nvSpPr>
          <p:cNvPr id="4" name="Rectangle 3"/>
          <p:cNvSpPr/>
          <p:nvPr/>
        </p:nvSpPr>
        <p:spPr bwMode="auto">
          <a:xfrm>
            <a:off x="0" y="-76200"/>
            <a:ext cx="914400" cy="6934200"/>
          </a:xfrm>
          <a:prstGeom prst="rect">
            <a:avLst/>
          </a:prstGeom>
          <a:solidFill>
            <a:schemeClr val="tx2"/>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rgbClr val="000000"/>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066800" y="228600"/>
            <a:ext cx="6563335" cy="1143000"/>
          </a:xfrm>
        </p:spPr>
        <p:txBody>
          <a:bodyPr/>
          <a:lstStyle/>
          <a:p>
            <a:pPr algn="ctr" eaLnBrk="1" hangingPunct="1"/>
            <a:r>
              <a:rPr lang="en-US" b="1" dirty="0" smtClean="0"/>
              <a:t>Motivating Students</a:t>
            </a:r>
            <a:endParaRPr lang="en-US" dirty="0" smtClean="0"/>
          </a:p>
        </p:txBody>
      </p:sp>
      <p:sp>
        <p:nvSpPr>
          <p:cNvPr id="8195" name="Rectangle 3"/>
          <p:cNvSpPr>
            <a:spLocks noGrp="1" noChangeArrowheads="1"/>
          </p:cNvSpPr>
          <p:nvPr>
            <p:ph type="body" sz="half" idx="1"/>
          </p:nvPr>
        </p:nvSpPr>
        <p:spPr>
          <a:xfrm>
            <a:off x="914400" y="1600200"/>
            <a:ext cx="8229600" cy="4114800"/>
          </a:xfrm>
        </p:spPr>
        <p:txBody>
          <a:bodyPr/>
          <a:lstStyle/>
          <a:p>
            <a:pPr marL="0" indent="0" eaLnBrk="1" hangingPunct="1">
              <a:lnSpc>
                <a:spcPct val="90000"/>
              </a:lnSpc>
              <a:buClr>
                <a:srgbClr val="FFC000"/>
              </a:buClr>
              <a:buSzPct val="132000"/>
              <a:buNone/>
            </a:pPr>
            <a:r>
              <a:rPr lang="en-US" sz="3200" b="1" dirty="0">
                <a:solidFill>
                  <a:schemeClr val="tx2"/>
                </a:solidFill>
              </a:rPr>
              <a:t> </a:t>
            </a:r>
            <a:r>
              <a:rPr lang="en-US" sz="3200" b="1" dirty="0" smtClean="0">
                <a:solidFill>
                  <a:schemeClr val="tx2"/>
                </a:solidFill>
              </a:rPr>
              <a:t>       Bases of Intrinsic Motivation</a:t>
            </a:r>
          </a:p>
          <a:p>
            <a:pPr marL="0" indent="0" algn="ctr" eaLnBrk="1" hangingPunct="1">
              <a:lnSpc>
                <a:spcPct val="90000"/>
              </a:lnSpc>
              <a:buClr>
                <a:srgbClr val="FFC000"/>
              </a:buClr>
              <a:buSzPct val="132000"/>
              <a:buNone/>
            </a:pPr>
            <a:endParaRPr lang="en-US" b="1" dirty="0" smtClean="0">
              <a:solidFill>
                <a:schemeClr val="tx2"/>
              </a:solidFill>
            </a:endParaRPr>
          </a:p>
          <a:p>
            <a:pPr eaLnBrk="1" hangingPunct="1">
              <a:lnSpc>
                <a:spcPct val="90000"/>
              </a:lnSpc>
              <a:buClr>
                <a:schemeClr val="accent2">
                  <a:lumMod val="50000"/>
                </a:schemeClr>
              </a:buClr>
              <a:buSzPct val="132000"/>
              <a:buFont typeface="Wingdings" pitchFamily="2" charset="2"/>
              <a:buChar char="§"/>
            </a:pPr>
            <a:r>
              <a:rPr lang="en-US" b="1" dirty="0" smtClean="0">
                <a:solidFill>
                  <a:schemeClr val="tx2"/>
                </a:solidFill>
              </a:rPr>
              <a:t>Autonomy (Control One’s Own Destiny)</a:t>
            </a:r>
          </a:p>
          <a:p>
            <a:pPr eaLnBrk="1" hangingPunct="1">
              <a:lnSpc>
                <a:spcPct val="90000"/>
              </a:lnSpc>
              <a:buClr>
                <a:schemeClr val="accent2">
                  <a:lumMod val="50000"/>
                </a:schemeClr>
              </a:buClr>
              <a:buSzPct val="132000"/>
              <a:buFont typeface="Wingdings" pitchFamily="2" charset="2"/>
              <a:buChar char="§"/>
            </a:pPr>
            <a:r>
              <a:rPr lang="en-US" b="1" dirty="0" smtClean="0">
                <a:solidFill>
                  <a:schemeClr val="tx2"/>
                </a:solidFill>
              </a:rPr>
              <a:t>Competence (Do Things that Help One Feel Successful)</a:t>
            </a:r>
          </a:p>
          <a:p>
            <a:pPr eaLnBrk="1" hangingPunct="1">
              <a:lnSpc>
                <a:spcPct val="90000"/>
              </a:lnSpc>
              <a:buClr>
                <a:schemeClr val="accent2">
                  <a:lumMod val="50000"/>
                </a:schemeClr>
              </a:buClr>
              <a:buSzPct val="132000"/>
              <a:buFont typeface="Wingdings" pitchFamily="2" charset="2"/>
              <a:buChar char="§"/>
            </a:pPr>
            <a:r>
              <a:rPr lang="en-US" b="1" dirty="0" smtClean="0">
                <a:solidFill>
                  <a:schemeClr val="tx2"/>
                </a:solidFill>
              </a:rPr>
              <a:t>Belonging (To Feel Part of a Group Effort)</a:t>
            </a:r>
          </a:p>
          <a:p>
            <a:pPr eaLnBrk="1" hangingPunct="1">
              <a:lnSpc>
                <a:spcPct val="90000"/>
              </a:lnSpc>
              <a:buClr>
                <a:schemeClr val="accent2">
                  <a:lumMod val="50000"/>
                </a:schemeClr>
              </a:buClr>
              <a:buSzPct val="132000"/>
              <a:buFont typeface="Wingdings" pitchFamily="2" charset="2"/>
              <a:buChar char="§"/>
            </a:pPr>
            <a:r>
              <a:rPr lang="en-US" b="1" dirty="0" smtClean="0">
                <a:solidFill>
                  <a:schemeClr val="tx2"/>
                </a:solidFill>
              </a:rPr>
              <a:t>Self-Esteem (To Feel Good About Who They Are)</a:t>
            </a:r>
          </a:p>
          <a:p>
            <a:pPr eaLnBrk="1" hangingPunct="1">
              <a:lnSpc>
                <a:spcPct val="90000"/>
              </a:lnSpc>
              <a:buClr>
                <a:schemeClr val="accent2">
                  <a:lumMod val="50000"/>
                </a:schemeClr>
              </a:buClr>
              <a:buSzPct val="132000"/>
              <a:buFont typeface="Wingdings" pitchFamily="2" charset="2"/>
              <a:buChar char="§"/>
            </a:pPr>
            <a:r>
              <a:rPr lang="en-US" b="1" dirty="0" smtClean="0">
                <a:solidFill>
                  <a:schemeClr val="tx2"/>
                </a:solidFill>
              </a:rPr>
              <a:t>Involvement and Enjoyment (To Find Pleasure in What They Do)</a:t>
            </a:r>
          </a:p>
        </p:txBody>
      </p:sp>
      <p:sp>
        <p:nvSpPr>
          <p:cNvPr id="8196" name="Text Box 4"/>
          <p:cNvSpPr txBox="1">
            <a:spLocks noChangeArrowheads="1"/>
          </p:cNvSpPr>
          <p:nvPr/>
        </p:nvSpPr>
        <p:spPr bwMode="auto">
          <a:xfrm>
            <a:off x="3352800" y="5943600"/>
            <a:ext cx="579120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800">
                <a:solidFill>
                  <a:srgbClr val="000000"/>
                </a:solidFill>
                <a:latin typeface="Times New Roman" pitchFamily="18" charset="0"/>
              </a:defRPr>
            </a:lvl1pPr>
            <a:lvl2pPr marL="742950" indent="-285750" eaLnBrk="0" hangingPunct="0">
              <a:defRPr sz="2800">
                <a:solidFill>
                  <a:srgbClr val="000000"/>
                </a:solidFill>
                <a:latin typeface="Times New Roman" pitchFamily="18" charset="0"/>
              </a:defRPr>
            </a:lvl2pPr>
            <a:lvl3pPr marL="1143000" indent="-228600" eaLnBrk="0" hangingPunct="0">
              <a:defRPr sz="2800">
                <a:solidFill>
                  <a:srgbClr val="000000"/>
                </a:solidFill>
                <a:latin typeface="Times New Roman" pitchFamily="18" charset="0"/>
              </a:defRPr>
            </a:lvl3pPr>
            <a:lvl4pPr marL="1600200" indent="-228600" eaLnBrk="0" hangingPunct="0">
              <a:defRPr sz="2800">
                <a:solidFill>
                  <a:srgbClr val="000000"/>
                </a:solidFill>
                <a:latin typeface="Times New Roman" pitchFamily="18" charset="0"/>
              </a:defRPr>
            </a:lvl4pPr>
            <a:lvl5pPr marL="2057400" indent="-228600" eaLnBrk="0" hangingPunct="0">
              <a:defRPr sz="2800">
                <a:solidFill>
                  <a:srgbClr val="000000"/>
                </a:solidFill>
                <a:latin typeface="Times New Roman" pitchFamily="18" charset="0"/>
              </a:defRPr>
            </a:lvl5pPr>
            <a:lvl6pPr marL="2514600" indent="-228600" eaLnBrk="0" fontAlgn="base" hangingPunct="0">
              <a:spcBef>
                <a:spcPct val="0"/>
              </a:spcBef>
              <a:spcAft>
                <a:spcPct val="0"/>
              </a:spcAft>
              <a:defRPr sz="2800">
                <a:solidFill>
                  <a:srgbClr val="000000"/>
                </a:solidFill>
                <a:latin typeface="Times New Roman" pitchFamily="18" charset="0"/>
              </a:defRPr>
            </a:lvl6pPr>
            <a:lvl7pPr marL="2971800" indent="-228600" eaLnBrk="0" fontAlgn="base" hangingPunct="0">
              <a:spcBef>
                <a:spcPct val="0"/>
              </a:spcBef>
              <a:spcAft>
                <a:spcPct val="0"/>
              </a:spcAft>
              <a:defRPr sz="2800">
                <a:solidFill>
                  <a:srgbClr val="000000"/>
                </a:solidFill>
                <a:latin typeface="Times New Roman" pitchFamily="18" charset="0"/>
              </a:defRPr>
            </a:lvl7pPr>
            <a:lvl8pPr marL="3429000" indent="-228600" eaLnBrk="0" fontAlgn="base" hangingPunct="0">
              <a:spcBef>
                <a:spcPct val="0"/>
              </a:spcBef>
              <a:spcAft>
                <a:spcPct val="0"/>
              </a:spcAft>
              <a:defRPr sz="2800">
                <a:solidFill>
                  <a:srgbClr val="000000"/>
                </a:solidFill>
                <a:latin typeface="Times New Roman" pitchFamily="18" charset="0"/>
              </a:defRPr>
            </a:lvl8pPr>
            <a:lvl9pPr marL="3886200" indent="-228600" eaLnBrk="0" fontAlgn="base" hangingPunct="0">
              <a:spcBef>
                <a:spcPct val="0"/>
              </a:spcBef>
              <a:spcAft>
                <a:spcPct val="0"/>
              </a:spcAft>
              <a:defRPr sz="2800">
                <a:solidFill>
                  <a:srgbClr val="000000"/>
                </a:solidFill>
                <a:latin typeface="Times New Roman" pitchFamily="18" charset="0"/>
              </a:defRPr>
            </a:lvl9pPr>
          </a:lstStyle>
          <a:p>
            <a:pPr eaLnBrk="1" hangingPunct="1">
              <a:spcBef>
                <a:spcPct val="50000"/>
              </a:spcBef>
            </a:pPr>
            <a:r>
              <a:rPr lang="en-US"/>
              <a:t>James Raffini, Allyn and Bacon, 1996</a:t>
            </a:r>
          </a:p>
        </p:txBody>
      </p:sp>
      <p:sp>
        <p:nvSpPr>
          <p:cNvPr id="5" name="Rectangle 4"/>
          <p:cNvSpPr/>
          <p:nvPr/>
        </p:nvSpPr>
        <p:spPr bwMode="auto">
          <a:xfrm>
            <a:off x="0" y="-76200"/>
            <a:ext cx="914400" cy="6934200"/>
          </a:xfrm>
          <a:prstGeom prst="rect">
            <a:avLst/>
          </a:prstGeom>
          <a:solidFill>
            <a:schemeClr val="tx2"/>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rgbClr val="000000"/>
              </a:solidFill>
              <a:effectLst/>
              <a:latin typeface="Times New Roman" pitchFamily="18" charset="0"/>
            </a:endParaRPr>
          </a:p>
        </p:txBody>
      </p:sp>
      <p:pic>
        <p:nvPicPr>
          <p:cNvPr id="8199" name="Picture 7" descr="C:\Users\Saundra\AppData\Local\Microsoft\Windows\Temporary Internet Files\Content.IE5\O3TCP2JO\MC900070978[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630135" y="0"/>
            <a:ext cx="1498625" cy="2470842"/>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Title 1"/>
          <p:cNvSpPr>
            <a:spLocks noGrp="1"/>
          </p:cNvSpPr>
          <p:nvPr>
            <p:ph type="title"/>
          </p:nvPr>
        </p:nvSpPr>
        <p:spPr>
          <a:xfrm>
            <a:off x="899160" y="1219200"/>
            <a:ext cx="8382000" cy="1143000"/>
          </a:xfrm>
        </p:spPr>
        <p:txBody>
          <a:bodyPr/>
          <a:lstStyle/>
          <a:p>
            <a:pPr algn="ctr" eaLnBrk="1" hangingPunct="1"/>
            <a:r>
              <a:rPr lang="en-US" sz="3600" b="1" i="1" dirty="0" smtClean="0">
                <a:cs typeface="Times New Roman" pitchFamily="18" charset="0"/>
              </a:rPr>
              <a:t>Strategies for Enhancing </a:t>
            </a:r>
            <a:br>
              <a:rPr lang="en-US" sz="3600" b="1" i="1" dirty="0" smtClean="0">
                <a:cs typeface="Times New Roman" pitchFamily="18" charset="0"/>
              </a:rPr>
            </a:br>
            <a:r>
              <a:rPr lang="en-US" sz="3600" b="1" i="1" dirty="0" smtClean="0">
                <a:cs typeface="Times New Roman" pitchFamily="18" charset="0"/>
              </a:rPr>
              <a:t>Student Autonomy</a:t>
            </a:r>
            <a:r>
              <a:rPr lang="en-US" sz="2800" dirty="0" smtClean="0">
                <a:solidFill>
                  <a:schemeClr val="tx1"/>
                </a:solidFill>
              </a:rPr>
              <a:t/>
            </a:r>
            <a:br>
              <a:rPr lang="en-US" sz="2800" dirty="0" smtClean="0">
                <a:solidFill>
                  <a:schemeClr val="tx1"/>
                </a:solidFill>
              </a:rPr>
            </a:br>
            <a:endParaRPr lang="en-US" dirty="0" smtClean="0"/>
          </a:p>
        </p:txBody>
      </p:sp>
      <p:sp>
        <p:nvSpPr>
          <p:cNvPr id="9219" name="Rectangle 1"/>
          <p:cNvSpPr>
            <a:spLocks noChangeArrowheads="1"/>
          </p:cNvSpPr>
          <p:nvPr/>
        </p:nvSpPr>
        <p:spPr bwMode="auto">
          <a:xfrm>
            <a:off x="1905000" y="2153920"/>
            <a:ext cx="6553200" cy="203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tIns="0" bIns="0" anchor="ctr">
            <a:spAutoFit/>
          </a:bodyPr>
          <a:lstStyle/>
          <a:p>
            <a:pPr eaLnBrk="0" hangingPunct="0">
              <a:buClr>
                <a:schemeClr val="accent2">
                  <a:lumMod val="50000"/>
                </a:schemeClr>
              </a:buClr>
              <a:buFont typeface="Wingdings" pitchFamily="2" charset="2"/>
              <a:buChar char="§"/>
            </a:pPr>
            <a:r>
              <a:rPr lang="en-US" sz="3600" b="1" dirty="0">
                <a:solidFill>
                  <a:schemeClr val="tx2"/>
                </a:solidFill>
                <a:cs typeface="Times New Roman" pitchFamily="18" charset="0"/>
              </a:rPr>
              <a:t>  Goal Setting Activity </a:t>
            </a:r>
          </a:p>
          <a:p>
            <a:pPr eaLnBrk="0" hangingPunct="0">
              <a:buClr>
                <a:schemeClr val="accent2">
                  <a:lumMod val="50000"/>
                </a:schemeClr>
              </a:buClr>
              <a:buFont typeface="Wingdings" pitchFamily="2" charset="2"/>
              <a:buChar char="§"/>
            </a:pPr>
            <a:endParaRPr lang="en-US" sz="3600" b="1" dirty="0">
              <a:solidFill>
                <a:schemeClr val="tx2"/>
              </a:solidFill>
              <a:cs typeface="Times New Roman" pitchFamily="18" charset="0"/>
            </a:endParaRPr>
          </a:p>
          <a:p>
            <a:pPr eaLnBrk="0" hangingPunct="0">
              <a:buClr>
                <a:schemeClr val="accent2">
                  <a:lumMod val="50000"/>
                </a:schemeClr>
              </a:buClr>
              <a:buFont typeface="Wingdings" pitchFamily="2" charset="2"/>
              <a:buChar char="§"/>
            </a:pPr>
            <a:r>
              <a:rPr lang="en-US" sz="3600" b="1" dirty="0">
                <a:solidFill>
                  <a:schemeClr val="tx2"/>
                </a:solidFill>
                <a:cs typeface="Times New Roman" pitchFamily="18" charset="0"/>
              </a:rPr>
              <a:t>  Self Report Card</a:t>
            </a:r>
            <a:endParaRPr lang="en-US" sz="3600" b="1" dirty="0">
              <a:solidFill>
                <a:schemeClr val="tx2"/>
              </a:solidFill>
            </a:endParaRPr>
          </a:p>
          <a:p>
            <a:pPr eaLnBrk="0" hangingPunct="0"/>
            <a:endParaRPr lang="en-US" sz="2400" dirty="0">
              <a:solidFill>
                <a:schemeClr val="tx1"/>
              </a:solidFill>
            </a:endParaRPr>
          </a:p>
        </p:txBody>
      </p:sp>
      <p:sp>
        <p:nvSpPr>
          <p:cNvPr id="5" name="Rectangle 4"/>
          <p:cNvSpPr/>
          <p:nvPr/>
        </p:nvSpPr>
        <p:spPr bwMode="auto">
          <a:xfrm>
            <a:off x="0" y="-76200"/>
            <a:ext cx="914400" cy="6934200"/>
          </a:xfrm>
          <a:prstGeom prst="rect">
            <a:avLst/>
          </a:prstGeom>
          <a:solidFill>
            <a:schemeClr val="tx2"/>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rgbClr val="000000"/>
              </a:solidFill>
              <a:effectLst/>
              <a:latin typeface="Times New Roman" pitchFamily="18" charset="0"/>
            </a:endParaRPr>
          </a:p>
        </p:txBody>
      </p:sp>
      <p:pic>
        <p:nvPicPr>
          <p:cNvPr id="9221" name="Picture 5" descr="C:\Users\Saundra\AppData\Local\Microsoft\Windows\Temporary Internet Files\Content.IE5\O3TCP2JO\MC900053328[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349496" y="4194861"/>
            <a:ext cx="1664208" cy="2253082"/>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Title 1"/>
          <p:cNvSpPr>
            <a:spLocks noGrp="1"/>
          </p:cNvSpPr>
          <p:nvPr>
            <p:ph type="title"/>
          </p:nvPr>
        </p:nvSpPr>
        <p:spPr>
          <a:xfrm>
            <a:off x="914400" y="1828800"/>
            <a:ext cx="8229600" cy="533400"/>
          </a:xfrm>
        </p:spPr>
        <p:txBody>
          <a:bodyPr/>
          <a:lstStyle/>
          <a:p>
            <a:pPr eaLnBrk="1" hangingPunct="1"/>
            <a:r>
              <a:rPr lang="en-US" sz="4000" b="1" i="1" dirty="0" smtClean="0"/>
              <a:t>Strategies for Enhancing Competence</a:t>
            </a:r>
            <a:r>
              <a:rPr lang="en-US" sz="4800" dirty="0" smtClean="0">
                <a:solidFill>
                  <a:schemeClr val="tx1"/>
                </a:solidFill>
              </a:rPr>
              <a:t/>
            </a:r>
            <a:br>
              <a:rPr lang="en-US" sz="4800" dirty="0" smtClean="0">
                <a:solidFill>
                  <a:schemeClr val="tx1"/>
                </a:solidFill>
              </a:rPr>
            </a:br>
            <a:r>
              <a:rPr lang="en-US" sz="2800" dirty="0" smtClean="0">
                <a:solidFill>
                  <a:schemeClr val="tx1"/>
                </a:solidFill>
              </a:rPr>
              <a:t/>
            </a:r>
            <a:br>
              <a:rPr lang="en-US" sz="2800" dirty="0" smtClean="0">
                <a:solidFill>
                  <a:schemeClr val="tx1"/>
                </a:solidFill>
              </a:rPr>
            </a:br>
            <a:endParaRPr lang="en-US" dirty="0" smtClean="0"/>
          </a:p>
        </p:txBody>
      </p:sp>
      <p:sp>
        <p:nvSpPr>
          <p:cNvPr id="16387" name="Content Placeholder 2"/>
          <p:cNvSpPr>
            <a:spLocks noGrp="1"/>
          </p:cNvSpPr>
          <p:nvPr>
            <p:ph idx="1"/>
          </p:nvPr>
        </p:nvSpPr>
        <p:spPr>
          <a:xfrm>
            <a:off x="929640" y="1600200"/>
            <a:ext cx="8290560" cy="4572000"/>
          </a:xfrm>
        </p:spPr>
        <p:txBody>
          <a:bodyPr/>
          <a:lstStyle/>
          <a:p>
            <a:pPr eaLnBrk="1" hangingPunct="1">
              <a:buClr>
                <a:schemeClr val="accent2">
                  <a:lumMod val="50000"/>
                </a:schemeClr>
              </a:buClr>
              <a:buSzPct val="125000"/>
              <a:buFont typeface="Wingdings" pitchFamily="2" charset="2"/>
              <a:buChar char="§"/>
              <a:defRPr/>
            </a:pPr>
            <a:r>
              <a:rPr lang="en-US" sz="3600" b="1" dirty="0" smtClean="0">
                <a:solidFill>
                  <a:schemeClr val="tx2"/>
                </a:solidFill>
              </a:rPr>
              <a:t>Know-Want-Learned Listing</a:t>
            </a:r>
          </a:p>
          <a:p>
            <a:pPr eaLnBrk="1" hangingPunct="1">
              <a:buClr>
                <a:schemeClr val="accent2">
                  <a:lumMod val="50000"/>
                </a:schemeClr>
              </a:buClr>
              <a:buSzPct val="125000"/>
              <a:buFont typeface="Wingdings" pitchFamily="2" charset="2"/>
              <a:buChar char="§"/>
              <a:defRPr/>
            </a:pPr>
            <a:r>
              <a:rPr lang="en-US" sz="3600" b="1" dirty="0" smtClean="0">
                <a:solidFill>
                  <a:schemeClr val="tx2"/>
                </a:solidFill>
              </a:rPr>
              <a:t>Graphic Note Taking (illustrating material)</a:t>
            </a:r>
          </a:p>
          <a:p>
            <a:pPr eaLnBrk="1" hangingPunct="1">
              <a:buClr>
                <a:schemeClr val="accent2">
                  <a:lumMod val="50000"/>
                </a:schemeClr>
              </a:buClr>
              <a:buSzPct val="125000"/>
              <a:buFont typeface="Wingdings" pitchFamily="2" charset="2"/>
              <a:buChar char="§"/>
              <a:defRPr/>
            </a:pPr>
            <a:r>
              <a:rPr lang="en-US" sz="3600" b="1" dirty="0" smtClean="0">
                <a:solidFill>
                  <a:schemeClr val="tx2"/>
                </a:solidFill>
              </a:rPr>
              <a:t>Metacognitive </a:t>
            </a:r>
            <a:r>
              <a:rPr lang="en-US" sz="3600" b="1" dirty="0" smtClean="0">
                <a:solidFill>
                  <a:schemeClr val="tx2"/>
                </a:solidFill>
              </a:rPr>
              <a:t>Monitoring</a:t>
            </a:r>
          </a:p>
          <a:p>
            <a:pPr lvl="1" eaLnBrk="1" hangingPunct="1">
              <a:buClr>
                <a:schemeClr val="accent2">
                  <a:lumMod val="50000"/>
                </a:schemeClr>
              </a:buClr>
              <a:buSzPct val="125000"/>
              <a:buNone/>
              <a:defRPr/>
            </a:pPr>
            <a:r>
              <a:rPr lang="en-US" sz="3600" b="1" dirty="0" smtClean="0">
                <a:solidFill>
                  <a:schemeClr val="tx2"/>
                </a:solidFill>
              </a:rPr>
              <a:t> </a:t>
            </a:r>
            <a:r>
              <a:rPr lang="en-US" sz="3600" b="1" dirty="0" smtClean="0">
                <a:solidFill>
                  <a:schemeClr val="tx2"/>
                </a:solidFill>
              </a:rPr>
              <a:t>  - Introduce Metacognition</a:t>
            </a:r>
          </a:p>
          <a:p>
            <a:pPr lvl="1" eaLnBrk="1" hangingPunct="1">
              <a:buClr>
                <a:schemeClr val="accent2">
                  <a:lumMod val="50000"/>
                </a:schemeClr>
              </a:buClr>
              <a:buSzPct val="125000"/>
              <a:buNone/>
              <a:defRPr/>
            </a:pPr>
            <a:r>
              <a:rPr lang="en-US" sz="3600" b="1" dirty="0" smtClean="0">
                <a:solidFill>
                  <a:schemeClr val="tx2"/>
                </a:solidFill>
              </a:rPr>
              <a:t> </a:t>
            </a:r>
            <a:r>
              <a:rPr lang="en-US" sz="3600" b="1" dirty="0" smtClean="0">
                <a:solidFill>
                  <a:schemeClr val="tx2"/>
                </a:solidFill>
              </a:rPr>
              <a:t>         and Bloom’s Taxonomy</a:t>
            </a:r>
            <a:endParaRPr lang="en-US" b="1" dirty="0" smtClean="0">
              <a:solidFill>
                <a:schemeClr val="tx2"/>
              </a:solidFill>
            </a:endParaRPr>
          </a:p>
          <a:p>
            <a:pPr marL="0" indent="0" eaLnBrk="1" hangingPunct="1">
              <a:buClr>
                <a:schemeClr val="accent2">
                  <a:lumMod val="50000"/>
                </a:schemeClr>
              </a:buClr>
              <a:buSzPct val="94000"/>
              <a:buNone/>
              <a:defRPr/>
            </a:pPr>
            <a:r>
              <a:rPr lang="en-US" sz="3600" b="1" dirty="0" smtClean="0">
                <a:solidFill>
                  <a:schemeClr val="tx2"/>
                </a:solidFill>
              </a:rPr>
              <a:t>	</a:t>
            </a:r>
            <a:r>
              <a:rPr lang="en-US" sz="3600" b="1" dirty="0" smtClean="0">
                <a:solidFill>
                  <a:schemeClr val="tx2"/>
                </a:solidFill>
              </a:rPr>
              <a:t>- Implement Cooperative Learning</a:t>
            </a:r>
            <a:endParaRPr lang="en-US" sz="3600" b="1" dirty="0" smtClean="0">
              <a:solidFill>
                <a:schemeClr val="tx2"/>
              </a:solidFill>
            </a:endParaRPr>
          </a:p>
          <a:p>
            <a:pPr marL="0" indent="0" eaLnBrk="1" hangingPunct="1">
              <a:buClr>
                <a:schemeClr val="accent2">
                  <a:lumMod val="50000"/>
                </a:schemeClr>
              </a:buClr>
              <a:buSzPct val="94000"/>
              <a:buNone/>
              <a:defRPr/>
            </a:pPr>
            <a:r>
              <a:rPr lang="en-US" sz="3600" b="1" dirty="0" smtClean="0">
                <a:solidFill>
                  <a:schemeClr val="tx2"/>
                </a:solidFill>
              </a:rPr>
              <a:t>	- Games </a:t>
            </a:r>
            <a:r>
              <a:rPr lang="en-US" sz="3600" b="1" dirty="0">
                <a:solidFill>
                  <a:schemeClr val="tx2"/>
                </a:solidFill>
              </a:rPr>
              <a:t>(e.g. Jeopardy, Millionaire)</a:t>
            </a:r>
          </a:p>
          <a:p>
            <a:pPr marL="0" indent="0" eaLnBrk="1" hangingPunct="1">
              <a:buClr>
                <a:schemeClr val="accent2">
                  <a:lumMod val="50000"/>
                </a:schemeClr>
              </a:buClr>
              <a:buSzPct val="94000"/>
              <a:buNone/>
              <a:defRPr/>
            </a:pPr>
            <a:r>
              <a:rPr lang="en-US" sz="3600" b="1" dirty="0">
                <a:solidFill>
                  <a:schemeClr val="tx2"/>
                </a:solidFill>
              </a:rPr>
              <a:t>	</a:t>
            </a:r>
            <a:endParaRPr lang="en-US" sz="3600" b="1" dirty="0" smtClean="0">
              <a:solidFill>
                <a:schemeClr val="tx2"/>
              </a:solidFill>
            </a:endParaRPr>
          </a:p>
          <a:p>
            <a:pPr marL="0" indent="0" eaLnBrk="1" hangingPunct="1">
              <a:buClr>
                <a:schemeClr val="accent2">
                  <a:lumMod val="50000"/>
                </a:schemeClr>
              </a:buClr>
              <a:buSzPct val="94000"/>
              <a:buNone/>
              <a:defRPr/>
            </a:pPr>
            <a:r>
              <a:rPr lang="en-US" sz="3600" b="1" dirty="0">
                <a:solidFill>
                  <a:schemeClr val="tx2"/>
                </a:solidFill>
              </a:rPr>
              <a:t>	</a:t>
            </a:r>
            <a:endParaRPr lang="en-US" dirty="0" smtClean="0"/>
          </a:p>
        </p:txBody>
      </p:sp>
      <p:sp>
        <p:nvSpPr>
          <p:cNvPr id="4" name="Rectangle 3"/>
          <p:cNvSpPr/>
          <p:nvPr/>
        </p:nvSpPr>
        <p:spPr bwMode="auto">
          <a:xfrm>
            <a:off x="0" y="-76200"/>
            <a:ext cx="914400" cy="6934200"/>
          </a:xfrm>
          <a:prstGeom prst="rect">
            <a:avLst/>
          </a:prstGeom>
          <a:solidFill>
            <a:schemeClr val="tx2"/>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rgbClr val="000000"/>
              </a:solidFill>
              <a:effectLst/>
              <a:latin typeface="Times New Roman" pitchFamily="18" charset="0"/>
            </a:endParaRPr>
          </a:p>
        </p:txBody>
      </p:sp>
      <p:pic>
        <p:nvPicPr>
          <p:cNvPr id="10244" name="Picture 4" descr="C:\Users\Saundra\AppData\Local\Microsoft\Windows\Temporary Internet Files\Content.IE5\OCVQ2UQZ\MC900383276[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530693" y="3390900"/>
            <a:ext cx="1284427" cy="1276627"/>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14400" y="609600"/>
            <a:ext cx="8229600" cy="1219200"/>
          </a:xfrm>
        </p:spPr>
        <p:txBody>
          <a:bodyPr>
            <a:noAutofit/>
          </a:bodyPr>
          <a:lstStyle/>
          <a:p>
            <a:pPr algn="ctr" eaLnBrk="1" hangingPunct="1"/>
            <a:r>
              <a:rPr lang="en-US" sz="3600" b="1" dirty="0" smtClean="0"/>
              <a:t>The Story of Three Students </a:t>
            </a:r>
            <a:r>
              <a:rPr lang="en-US" sz="3600" b="1" dirty="0" smtClean="0"/>
              <a:t/>
            </a:r>
            <a:br>
              <a:rPr lang="en-US" sz="3600" b="1" dirty="0" smtClean="0"/>
            </a:br>
            <a:r>
              <a:rPr lang="en-US" sz="3600" b="1" dirty="0" smtClean="0"/>
              <a:t>Who Enhanced Their Competence by Using </a:t>
            </a:r>
            <a:r>
              <a:rPr lang="en-US" sz="3600" b="1" dirty="0" smtClean="0"/>
              <a:t>Metacognitive Self- Regulation</a:t>
            </a:r>
          </a:p>
        </p:txBody>
      </p:sp>
      <p:sp>
        <p:nvSpPr>
          <p:cNvPr id="5123" name="Rectangle 3"/>
          <p:cNvSpPr>
            <a:spLocks noGrp="1" noChangeArrowheads="1"/>
          </p:cNvSpPr>
          <p:nvPr>
            <p:ph type="body" idx="1"/>
          </p:nvPr>
        </p:nvSpPr>
        <p:spPr>
          <a:xfrm>
            <a:off x="1066800" y="2514600"/>
            <a:ext cx="8077200" cy="4800600"/>
          </a:xfrm>
        </p:spPr>
        <p:txBody>
          <a:bodyPr>
            <a:normAutofit fontScale="85000" lnSpcReduction="20000"/>
          </a:bodyPr>
          <a:lstStyle/>
          <a:p>
            <a:pPr eaLnBrk="1" hangingPunct="1">
              <a:lnSpc>
                <a:spcPct val="90000"/>
              </a:lnSpc>
              <a:buClrTx/>
            </a:pPr>
            <a:r>
              <a:rPr lang="en-US" sz="3500" dirty="0" smtClean="0">
                <a:solidFill>
                  <a:srgbClr val="000000"/>
                </a:solidFill>
              </a:rPr>
              <a:t>Travis, first year PSYCH student</a:t>
            </a:r>
          </a:p>
          <a:p>
            <a:pPr eaLnBrk="1" hangingPunct="1">
              <a:lnSpc>
                <a:spcPct val="90000"/>
              </a:lnSpc>
              <a:buClrTx/>
              <a:buFont typeface="Wingdings" pitchFamily="2" charset="2"/>
              <a:buNone/>
            </a:pPr>
            <a:r>
              <a:rPr lang="en-US" sz="3500" dirty="0" smtClean="0">
                <a:solidFill>
                  <a:srgbClr val="000000"/>
                </a:solidFill>
              </a:rPr>
              <a:t>		47, 52, </a:t>
            </a:r>
            <a:r>
              <a:rPr lang="en-US" sz="3500" u="sng" dirty="0" smtClean="0">
                <a:solidFill>
                  <a:srgbClr val="FF3300"/>
                </a:solidFill>
              </a:rPr>
              <a:t>82, 86</a:t>
            </a:r>
            <a:r>
              <a:rPr lang="en-US" sz="3500" dirty="0" smtClean="0">
                <a:solidFill>
                  <a:srgbClr val="FF3300"/>
                </a:solidFill>
              </a:rPr>
              <a:t>			B in course</a:t>
            </a:r>
          </a:p>
          <a:p>
            <a:pPr eaLnBrk="1" hangingPunct="1">
              <a:lnSpc>
                <a:spcPct val="90000"/>
              </a:lnSpc>
              <a:buClrTx/>
              <a:buFont typeface="Wingdings" pitchFamily="2" charset="2"/>
              <a:buNone/>
            </a:pPr>
            <a:endParaRPr lang="en-US" dirty="0" smtClean="0">
              <a:solidFill>
                <a:srgbClr val="461D7C"/>
              </a:solidFill>
            </a:endParaRPr>
          </a:p>
          <a:p>
            <a:pPr>
              <a:lnSpc>
                <a:spcPct val="90000"/>
              </a:lnSpc>
              <a:buClrTx/>
              <a:defRPr/>
            </a:pPr>
            <a:r>
              <a:rPr lang="en-US" sz="3500" dirty="0" err="1">
                <a:solidFill>
                  <a:srgbClr val="000000"/>
                </a:solidFill>
              </a:rPr>
              <a:t>Ifeanyi</a:t>
            </a:r>
            <a:r>
              <a:rPr lang="en-US" sz="3500" dirty="0">
                <a:solidFill>
                  <a:srgbClr val="000000"/>
                </a:solidFill>
              </a:rPr>
              <a:t>, sophomore </a:t>
            </a:r>
            <a:r>
              <a:rPr lang="en-US" sz="3500" dirty="0" smtClean="0">
                <a:solidFill>
                  <a:srgbClr val="000000"/>
                </a:solidFill>
              </a:rPr>
              <a:t>ENG student in thermo</a:t>
            </a:r>
          </a:p>
          <a:p>
            <a:pPr marL="0" indent="0">
              <a:lnSpc>
                <a:spcPct val="90000"/>
              </a:lnSpc>
              <a:buClrTx/>
              <a:buNone/>
              <a:defRPr/>
            </a:pPr>
            <a:r>
              <a:rPr lang="en-US" sz="3500" dirty="0" smtClean="0">
                <a:solidFill>
                  <a:srgbClr val="000000"/>
                </a:solidFill>
              </a:rPr>
              <a:t>	67</a:t>
            </a:r>
            <a:r>
              <a:rPr lang="en-US" sz="3500" dirty="0">
                <a:solidFill>
                  <a:srgbClr val="000000"/>
                </a:solidFill>
              </a:rPr>
              <a:t>, 54, 68,</a:t>
            </a:r>
            <a:r>
              <a:rPr lang="en-US" sz="3500" dirty="0">
                <a:solidFill>
                  <a:schemeClr val="tx1"/>
                </a:solidFill>
              </a:rPr>
              <a:t> </a:t>
            </a:r>
            <a:r>
              <a:rPr lang="en-US" sz="3500" dirty="0" smtClean="0">
                <a:solidFill>
                  <a:srgbClr val="FF0000"/>
                </a:solidFill>
              </a:rPr>
              <a:t>95 (final)		B in course</a:t>
            </a:r>
          </a:p>
          <a:p>
            <a:pPr marL="0" indent="0">
              <a:lnSpc>
                <a:spcPct val="90000"/>
              </a:lnSpc>
              <a:buClrTx/>
              <a:buNone/>
              <a:defRPr/>
            </a:pPr>
            <a:endParaRPr lang="en-US" sz="3500" u="sng" dirty="0" smtClean="0">
              <a:solidFill>
                <a:srgbClr val="FF3300"/>
              </a:solidFill>
            </a:endParaRPr>
          </a:p>
          <a:p>
            <a:pPr eaLnBrk="1" hangingPunct="1">
              <a:lnSpc>
                <a:spcPct val="120000"/>
              </a:lnSpc>
              <a:buClrTx/>
            </a:pPr>
            <a:r>
              <a:rPr lang="en-US" sz="3500" dirty="0" smtClean="0">
                <a:solidFill>
                  <a:srgbClr val="000000"/>
                </a:solidFill>
              </a:rPr>
              <a:t>Phil, senior ENG student in analytical </a:t>
            </a:r>
            <a:r>
              <a:rPr lang="en-US" sz="3500" dirty="0" err="1" smtClean="0">
                <a:solidFill>
                  <a:srgbClr val="000000"/>
                </a:solidFill>
              </a:rPr>
              <a:t>chem</a:t>
            </a:r>
            <a:endParaRPr lang="en-US" sz="3500" dirty="0" smtClean="0">
              <a:solidFill>
                <a:srgbClr val="000000"/>
              </a:solidFill>
            </a:endParaRPr>
          </a:p>
          <a:p>
            <a:pPr marL="0" indent="0" eaLnBrk="1" hangingPunct="1">
              <a:lnSpc>
                <a:spcPct val="120000"/>
              </a:lnSpc>
              <a:buClrTx/>
              <a:buNone/>
            </a:pPr>
            <a:r>
              <a:rPr lang="en-US" sz="3500" dirty="0" smtClean="0">
                <a:solidFill>
                  <a:srgbClr val="000000"/>
                </a:solidFill>
              </a:rPr>
              <a:t>	65, 67, 61, </a:t>
            </a:r>
            <a:r>
              <a:rPr lang="en-US" sz="3500" dirty="0" smtClean="0">
                <a:solidFill>
                  <a:srgbClr val="FF0000"/>
                </a:solidFill>
              </a:rPr>
              <a:t>107 (final)		B in course</a:t>
            </a:r>
          </a:p>
          <a:p>
            <a:pPr eaLnBrk="1" hangingPunct="1">
              <a:lnSpc>
                <a:spcPct val="90000"/>
              </a:lnSpc>
              <a:buFont typeface="Wingdings" pitchFamily="2" charset="2"/>
              <a:buNone/>
            </a:pPr>
            <a:endParaRPr lang="en-US" u="sng" dirty="0" smtClean="0">
              <a:solidFill>
                <a:srgbClr val="FF3300"/>
              </a:solidFill>
            </a:endParaRPr>
          </a:p>
          <a:p>
            <a:pPr>
              <a:buFont typeface="Wingdings" pitchFamily="2" charset="2"/>
              <a:buNone/>
            </a:pPr>
            <a:endParaRPr lang="en-US" u="sng" dirty="0" smtClean="0">
              <a:solidFill>
                <a:srgbClr val="FF3300"/>
              </a:solidFill>
            </a:endParaRPr>
          </a:p>
          <a:p>
            <a:pPr eaLnBrk="1" hangingPunct="1">
              <a:lnSpc>
                <a:spcPct val="90000"/>
              </a:lnSpc>
              <a:buFont typeface="Wingdings" pitchFamily="2" charset="2"/>
              <a:buNone/>
            </a:pPr>
            <a:r>
              <a:rPr lang="en-US" sz="2400" dirty="0" smtClean="0"/>
              <a:t>		</a:t>
            </a:r>
          </a:p>
          <a:p>
            <a:pPr eaLnBrk="1" hangingPunct="1">
              <a:lnSpc>
                <a:spcPct val="90000"/>
              </a:lnSpc>
              <a:buFont typeface="Wingdings" pitchFamily="2" charset="2"/>
              <a:buNone/>
            </a:pPr>
            <a:endParaRPr lang="en-US" sz="2800" dirty="0" smtClean="0">
              <a:solidFill>
                <a:srgbClr val="FF3300"/>
              </a:solidFill>
            </a:endParaRPr>
          </a:p>
          <a:p>
            <a:pPr eaLnBrk="1" hangingPunct="1">
              <a:lnSpc>
                <a:spcPct val="90000"/>
              </a:lnSpc>
              <a:buFont typeface="Wingdings" pitchFamily="2" charset="2"/>
              <a:buNone/>
            </a:pPr>
            <a:endParaRPr lang="en-US" sz="2800" dirty="0" smtClean="0">
              <a:solidFill>
                <a:srgbClr val="FF3300"/>
              </a:solidFill>
            </a:endParaRPr>
          </a:p>
          <a:p>
            <a:pPr eaLnBrk="1" hangingPunct="1">
              <a:lnSpc>
                <a:spcPct val="90000"/>
              </a:lnSpc>
              <a:buFont typeface="Wingdings" pitchFamily="2" charset="2"/>
              <a:buNone/>
            </a:pPr>
            <a:endParaRPr lang="en-US" sz="2800" dirty="0" smtClean="0">
              <a:solidFill>
                <a:srgbClr val="FF3300"/>
              </a:solidFill>
            </a:endParaRPr>
          </a:p>
        </p:txBody>
      </p:sp>
      <p:sp>
        <p:nvSpPr>
          <p:cNvPr id="5" name="Rectangle 4"/>
          <p:cNvSpPr/>
          <p:nvPr/>
        </p:nvSpPr>
        <p:spPr bwMode="auto">
          <a:xfrm>
            <a:off x="0" y="-76200"/>
            <a:ext cx="914400" cy="6934200"/>
          </a:xfrm>
          <a:prstGeom prst="rect">
            <a:avLst/>
          </a:prstGeom>
          <a:solidFill>
            <a:schemeClr val="tx2"/>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rgbClr val="000000"/>
              </a:solidFill>
              <a:effectLst/>
              <a:latin typeface="Times New Roman" pitchFamily="18" charset="0"/>
            </a:endParaRPr>
          </a:p>
        </p:txBody>
      </p:sp>
    </p:spTree>
    <p:custDataLst>
      <p:tags r:id="rId1"/>
    </p:custDataLst>
    <p:extLst>
      <p:ext uri="{BB962C8B-B14F-4D97-AF65-F5344CB8AC3E}">
        <p14:creationId xmlns="" xmlns:p14="http://schemas.microsoft.com/office/powerpoint/2010/main" val="28747537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143000" y="0"/>
            <a:ext cx="7772400" cy="1143000"/>
          </a:xfrm>
        </p:spPr>
        <p:txBody>
          <a:bodyPr/>
          <a:lstStyle/>
          <a:p>
            <a:pPr algn="ctr" eaLnBrk="1" hangingPunct="1"/>
            <a:r>
              <a:rPr lang="en-US" dirty="0" smtClean="0">
                <a:latin typeface="+mn-lt"/>
              </a:rPr>
              <a:t>Metacognition*</a:t>
            </a:r>
          </a:p>
        </p:txBody>
      </p:sp>
      <p:sp>
        <p:nvSpPr>
          <p:cNvPr id="25603" name="Rectangle 3"/>
          <p:cNvSpPr>
            <a:spLocks noGrp="1" noChangeArrowheads="1"/>
          </p:cNvSpPr>
          <p:nvPr>
            <p:ph type="body" idx="1"/>
          </p:nvPr>
        </p:nvSpPr>
        <p:spPr>
          <a:xfrm>
            <a:off x="1219200" y="1066800"/>
            <a:ext cx="7696200" cy="5486400"/>
          </a:xfrm>
        </p:spPr>
        <p:txBody>
          <a:bodyPr>
            <a:normAutofit/>
          </a:bodyPr>
          <a:lstStyle/>
          <a:p>
            <a:pPr eaLnBrk="1" hangingPunct="1">
              <a:buFont typeface="Wingdings" pitchFamily="2" charset="2"/>
              <a:buNone/>
            </a:pPr>
            <a:r>
              <a:rPr lang="en-US" b="1" dirty="0" smtClean="0">
                <a:solidFill>
                  <a:srgbClr val="000000"/>
                </a:solidFill>
              </a:rPr>
              <a:t>The ability to:</a:t>
            </a:r>
          </a:p>
          <a:p>
            <a:pPr eaLnBrk="1" hangingPunct="1"/>
            <a:r>
              <a:rPr lang="en-US" b="1" dirty="0" smtClean="0">
                <a:solidFill>
                  <a:srgbClr val="000000"/>
                </a:solidFill>
              </a:rPr>
              <a:t>think about one’s own thinking</a:t>
            </a:r>
          </a:p>
          <a:p>
            <a:pPr eaLnBrk="1" hangingPunct="1"/>
            <a:r>
              <a:rPr lang="en-US" b="1" dirty="0" smtClean="0">
                <a:solidFill>
                  <a:srgbClr val="000000"/>
                </a:solidFill>
              </a:rPr>
              <a:t>be consciously aware of oneself as a problem solver</a:t>
            </a:r>
          </a:p>
          <a:p>
            <a:pPr eaLnBrk="1" hangingPunct="1"/>
            <a:r>
              <a:rPr lang="en-US" b="1" dirty="0" smtClean="0">
                <a:solidFill>
                  <a:srgbClr val="000000"/>
                </a:solidFill>
              </a:rPr>
              <a:t>monitor and control one’s mental processing (e.g. “Am I understanding this material?”)</a:t>
            </a:r>
          </a:p>
          <a:p>
            <a:pPr eaLnBrk="1" hangingPunct="1"/>
            <a:r>
              <a:rPr lang="en-US" b="1" dirty="0" smtClean="0">
                <a:solidFill>
                  <a:srgbClr val="000000"/>
                </a:solidFill>
              </a:rPr>
              <a:t>accurately judge one’s level of learning</a:t>
            </a:r>
          </a:p>
          <a:p>
            <a:pPr>
              <a:buNone/>
            </a:pPr>
            <a:endParaRPr lang="en-US" sz="2400" b="1" dirty="0">
              <a:solidFill>
                <a:srgbClr val="000000"/>
              </a:solidFill>
            </a:endParaRPr>
          </a:p>
          <a:p>
            <a:pPr>
              <a:buNone/>
            </a:pPr>
            <a:r>
              <a:rPr lang="en-US" sz="2400" b="1" dirty="0" smtClean="0">
                <a:solidFill>
                  <a:srgbClr val="000000"/>
                </a:solidFill>
              </a:rPr>
              <a:t>				</a:t>
            </a:r>
            <a:r>
              <a:rPr lang="en-US" sz="2400" b="1" dirty="0" smtClean="0">
                <a:solidFill>
                  <a:srgbClr val="000000"/>
                </a:solidFill>
              </a:rPr>
              <a:t>*</a:t>
            </a:r>
            <a:r>
              <a:rPr lang="en-US" sz="2400" b="1" dirty="0" smtClean="0">
                <a:solidFill>
                  <a:srgbClr val="000000"/>
                </a:solidFill>
              </a:rPr>
              <a:t>term coined by Flavell in 1976</a:t>
            </a:r>
          </a:p>
        </p:txBody>
      </p:sp>
      <p:sp>
        <p:nvSpPr>
          <p:cNvPr id="5" name="Rectangle 4"/>
          <p:cNvSpPr/>
          <p:nvPr/>
        </p:nvSpPr>
        <p:spPr bwMode="auto">
          <a:xfrm>
            <a:off x="0" y="-76200"/>
            <a:ext cx="914400" cy="6934200"/>
          </a:xfrm>
          <a:prstGeom prst="rect">
            <a:avLst/>
          </a:prstGeom>
          <a:solidFill>
            <a:schemeClr val="tx2"/>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rgbClr val="000000"/>
              </a:solidFill>
              <a:effectLst/>
              <a:latin typeface="Times New Roman" pitchFamily="18" charset="0"/>
            </a:endParaRPr>
          </a:p>
        </p:txBody>
      </p:sp>
    </p:spTree>
    <p:custDataLst>
      <p:tags r:id="rId1"/>
    </p:custDataLst>
    <p:extLst>
      <p:ext uri="{BB962C8B-B14F-4D97-AF65-F5344CB8AC3E}">
        <p14:creationId xmlns="" xmlns:p14="http://schemas.microsoft.com/office/powerpoint/2010/main" val="336095213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Nature">
  <a:themeElements>
    <a:clrScheme name="Nature 2">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B0AE6A"/>
      </a:hlink>
      <a:folHlink>
        <a:srgbClr val="C3E684"/>
      </a:folHlink>
    </a:clrScheme>
    <a:fontScheme name="Natur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rgbClr val="000000"/>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rgbClr val="000000"/>
            </a:solidFill>
            <a:effectLst/>
            <a:latin typeface="Times New Roman" pitchFamily="18" charset="0"/>
          </a:defRPr>
        </a:defPPr>
      </a:lstStyle>
    </a:lnDef>
  </a:objectDefaults>
  <a:extraClrSchemeLst>
    <a:extraClrScheme>
      <a:clrScheme name="Nature 1">
        <a:dk1>
          <a:srgbClr val="666699"/>
        </a:dk1>
        <a:lt1>
          <a:srgbClr val="FFFFCC"/>
        </a:lt1>
        <a:dk2>
          <a:srgbClr val="687FCA"/>
        </a:dk2>
        <a:lt2>
          <a:srgbClr val="192449"/>
        </a:lt2>
        <a:accent1>
          <a:srgbClr val="C9DDF1"/>
        </a:accent1>
        <a:accent2>
          <a:srgbClr val="FAC164"/>
        </a:accent2>
        <a:accent3>
          <a:srgbClr val="B9C0E1"/>
        </a:accent3>
        <a:accent4>
          <a:srgbClr val="DADAAE"/>
        </a:accent4>
        <a:accent5>
          <a:srgbClr val="E1EB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Nature 2">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B0AE6A"/>
        </a:hlink>
        <a:folHlink>
          <a:srgbClr val="C3E684"/>
        </a:folHlink>
      </a:clrScheme>
      <a:clrMap bg1="lt1" tx1="dk1" bg2="lt2" tx2="dk2" accent1="accent1" accent2="accent2" accent3="accent3" accent4="accent4" accent5="accent5" accent6="accent6" hlink="hlink" folHlink="folHlink"/>
    </a:extraClrScheme>
    <a:extraClrScheme>
      <a:clrScheme name="Nature 3">
        <a:dk1>
          <a:srgbClr val="333333"/>
        </a:dk1>
        <a:lt1>
          <a:srgbClr val="FFFFFF"/>
        </a:lt1>
        <a:dk2>
          <a:srgbClr val="000000"/>
        </a:dk2>
        <a:lt2>
          <a:srgbClr val="DDDDDD"/>
        </a:lt2>
        <a:accent1>
          <a:srgbClr val="DDDDDD"/>
        </a:accent1>
        <a:accent2>
          <a:srgbClr val="B2B2B2"/>
        </a:accent2>
        <a:accent3>
          <a:srgbClr val="FFFFFF"/>
        </a:accent3>
        <a:accent4>
          <a:srgbClr val="2A2A2A"/>
        </a:accent4>
        <a:accent5>
          <a:srgbClr val="EBEBEB"/>
        </a:accent5>
        <a:accent6>
          <a:srgbClr val="A1A1A1"/>
        </a:accent6>
        <a:hlink>
          <a:srgbClr val="808080"/>
        </a:hlink>
        <a:folHlink>
          <a:srgbClr val="5F5F5F"/>
        </a:folHlink>
      </a:clrScheme>
      <a:clrMap bg1="lt1" tx1="dk1" bg2="lt2" tx2="dk2" accent1="accent1" accent2="accent2" accent3="accent3" accent4="accent4" accent5="accent5" accent6="accent6" hlink="hlink" folHlink="folHlink"/>
    </a:extraClrScheme>
    <a:extraClrScheme>
      <a:clrScheme name="Nature 4">
        <a:dk1>
          <a:srgbClr val="8061A5"/>
        </a:dk1>
        <a:lt1>
          <a:srgbClr val="FFFFCC"/>
        </a:lt1>
        <a:dk2>
          <a:srgbClr val="967DB5"/>
        </a:dk2>
        <a:lt2>
          <a:srgbClr val="192449"/>
        </a:lt2>
        <a:accent1>
          <a:srgbClr val="D6C9F1"/>
        </a:accent1>
        <a:accent2>
          <a:srgbClr val="FAC164"/>
        </a:accent2>
        <a:accent3>
          <a:srgbClr val="C9BFD7"/>
        </a:accent3>
        <a:accent4>
          <a:srgbClr val="DADAAE"/>
        </a:accent4>
        <a:accent5>
          <a:srgbClr val="E8E1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Nature 5">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993333"/>
        </a:hlink>
        <a:folHlink>
          <a:srgbClr val="33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Designs\Nature.pot</Template>
  <TotalTime>12868</TotalTime>
  <Words>1349</Words>
  <Application>Microsoft Office PowerPoint</Application>
  <PresentationFormat>On-screen Show (4:3)</PresentationFormat>
  <Paragraphs>269</Paragraphs>
  <Slides>34</Slides>
  <Notes>7</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Nature</vt:lpstr>
      <vt:lpstr>Increasing Student Motivation: It May Be Easier Than You Think!</vt:lpstr>
      <vt:lpstr>Motivation</vt:lpstr>
      <vt:lpstr>Why Is It Often Difficult to  Motivate Students?</vt:lpstr>
      <vt:lpstr>Slide 4</vt:lpstr>
      <vt:lpstr>Motivating Students</vt:lpstr>
      <vt:lpstr>Strategies for Enhancing  Student Autonomy </vt:lpstr>
      <vt:lpstr>Strategies for Enhancing Competence  </vt:lpstr>
      <vt:lpstr>The Story of Three Students  Who Enhanced Their Competence by Using Metacognitive Self- Regulation</vt:lpstr>
      <vt:lpstr>Metacognition*</vt:lpstr>
      <vt:lpstr>Bloom’s Taxonomy </vt:lpstr>
      <vt:lpstr>Slide 11</vt:lpstr>
      <vt:lpstr>How do we teach students to move higher on Bloom’s Taxonomy?     Teach them the Study Cycle*   </vt:lpstr>
      <vt:lpstr>Slide 13</vt:lpstr>
      <vt:lpstr>Strategies for Enhancing  Belonging and Relatedness</vt:lpstr>
      <vt:lpstr>Strategies for Enhancing Self-Esteem  </vt:lpstr>
      <vt:lpstr>Strategies for Enhancing  Involvement and Enjoyment </vt:lpstr>
      <vt:lpstr>Ways to Create Positive Feelings and Reduce Anxiety</vt:lpstr>
      <vt:lpstr>Reflection Activity</vt:lpstr>
      <vt:lpstr>Slide 19</vt:lpstr>
      <vt:lpstr>The Connection Between Emotions, Motivation, and Learning</vt:lpstr>
      <vt:lpstr>Creating a Positive Emotional Experience for Students!</vt:lpstr>
      <vt:lpstr>More Strategies for  Increasing Motivation</vt:lpstr>
      <vt:lpstr>Teacher’s Role in Student Motivation Eric Hobson, Albany College of Pharmacy</vt:lpstr>
      <vt:lpstr>When do teacher attitudes and course structure decrease motivation?</vt:lpstr>
      <vt:lpstr> Effective Concrete Learning Strategies</vt:lpstr>
      <vt:lpstr>Concept maps/Graphical Organizers facilitate development  of higher order thinking skills  </vt:lpstr>
      <vt:lpstr>Chapter/Paper Map</vt:lpstr>
      <vt:lpstr>Ideas...</vt:lpstr>
      <vt:lpstr>Get Creative!</vt:lpstr>
      <vt:lpstr>Persuasive Writing</vt:lpstr>
      <vt:lpstr>Compare and Contrast</vt:lpstr>
      <vt:lpstr>Concluding Points about Motivation*  </vt:lpstr>
      <vt:lpstr> Final Reflection Questions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Stress</dc:title>
  <dc:creator>Authorized User</dc:creator>
  <cp:lastModifiedBy>Saundra</cp:lastModifiedBy>
  <cp:revision>192</cp:revision>
  <cp:lastPrinted>2012-06-18T12:59:27Z</cp:lastPrinted>
  <dcterms:created xsi:type="dcterms:W3CDTF">1997-04-11T14:51:18Z</dcterms:created>
  <dcterms:modified xsi:type="dcterms:W3CDTF">2013-03-29T09:37:57Z</dcterms:modified>
</cp:coreProperties>
</file>