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4" r:id="rId6"/>
    <p:sldId id="262"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BC9E02B-C2CA-439B-9F3E-473426EABCE0}" type="datetimeFigureOut">
              <a:rPr lang="en-US" smtClean="0"/>
              <a:pPr/>
              <a:t>12/9/2013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2A7FD3C-66E3-4797-84AE-FC6624D410E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9E02B-C2CA-439B-9F3E-473426EABCE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9E02B-C2CA-439B-9F3E-473426EABCE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C9E02B-C2CA-439B-9F3E-473426EABCE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C9E02B-C2CA-439B-9F3E-473426EABCE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2A7FD3C-66E3-4797-84AE-FC6624D410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9E02B-C2CA-439B-9F3E-473426EABCE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C9E02B-C2CA-439B-9F3E-473426EABCE0}"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C9E02B-C2CA-439B-9F3E-473426EABCE0}"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9E02B-C2CA-439B-9F3E-473426EABCE0}"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C9E02B-C2CA-439B-9F3E-473426EABCE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C9E02B-C2CA-439B-9F3E-473426EABCE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7FD3C-66E3-4797-84AE-FC6624D410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BC9E02B-C2CA-439B-9F3E-473426EABCE0}" type="datetimeFigureOut">
              <a:rPr lang="en-US" smtClean="0"/>
              <a:pPr/>
              <a:t>12/9/2013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A7FD3C-66E3-4797-84AE-FC6624D410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09600"/>
            <a:ext cx="8229600" cy="2057400"/>
          </a:xfrm>
        </p:spPr>
        <p:txBody>
          <a:bodyPr/>
          <a:lstStyle/>
          <a:p>
            <a:r>
              <a:rPr lang="en-US" dirty="0" smtClean="0"/>
              <a:t>Word Hunt</a:t>
            </a:r>
            <a:endParaRPr lang="en-US" dirty="0"/>
          </a:p>
        </p:txBody>
      </p:sp>
      <p:sp>
        <p:nvSpPr>
          <p:cNvPr id="3" name="Subtitle 2"/>
          <p:cNvSpPr>
            <a:spLocks noGrp="1"/>
          </p:cNvSpPr>
          <p:nvPr>
            <p:ph type="subTitle" idx="1"/>
          </p:nvPr>
        </p:nvSpPr>
        <p:spPr>
          <a:xfrm>
            <a:off x="1371600" y="3810000"/>
            <a:ext cx="6400800" cy="1447800"/>
          </a:xfrm>
        </p:spPr>
        <p:txBody>
          <a:bodyPr/>
          <a:lstStyle/>
          <a:p>
            <a:r>
              <a:rPr lang="en-US" dirty="0" smtClean="0"/>
              <a:t>Finally, it is  fun to write research papers.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PROPOSAL</a:t>
            </a:r>
            <a:endParaRPr lang="en-US" dirty="0"/>
          </a:p>
        </p:txBody>
      </p:sp>
      <p:sp>
        <p:nvSpPr>
          <p:cNvPr id="3" name="Content Placeholder 2"/>
          <p:cNvSpPr>
            <a:spLocks noGrp="1"/>
          </p:cNvSpPr>
          <p:nvPr>
            <p:ph idx="1"/>
          </p:nvPr>
        </p:nvSpPr>
        <p:spPr>
          <a:xfrm>
            <a:off x="457200" y="1371600"/>
            <a:ext cx="8229600" cy="4937760"/>
          </a:xfrm>
        </p:spPr>
        <p:txBody>
          <a:bodyPr>
            <a:normAutofit lnSpcReduction="10000"/>
          </a:bodyPr>
          <a:lstStyle/>
          <a:p>
            <a:r>
              <a:rPr lang="en-US" dirty="0" smtClean="0"/>
              <a:t>Writing research paper is a time consuming job. </a:t>
            </a:r>
          </a:p>
          <a:p>
            <a:r>
              <a:rPr lang="en-US" dirty="0" smtClean="0"/>
              <a:t>Word Hunt</a:t>
            </a:r>
            <a:r>
              <a:rPr lang="en-US" dirty="0" smtClean="0"/>
              <a:t> </a:t>
            </a:r>
            <a:r>
              <a:rPr lang="en-US" dirty="0" smtClean="0"/>
              <a:t>will help you to choose, narrow down and research about the topic.</a:t>
            </a:r>
          </a:p>
          <a:p>
            <a:r>
              <a:rPr lang="en-US" dirty="0" smtClean="0"/>
              <a:t>Word Hunt will </a:t>
            </a:r>
            <a:r>
              <a:rPr lang="en-US" dirty="0" smtClean="0"/>
              <a:t>not be limited to academic use only. Writers, journalists, experts of specific subjects, anyone will be able to use.</a:t>
            </a:r>
          </a:p>
          <a:p>
            <a:r>
              <a:rPr lang="en-US" dirty="0" smtClean="0"/>
              <a:t>Word Hunt</a:t>
            </a:r>
            <a:r>
              <a:rPr lang="en-US" dirty="0" smtClean="0"/>
              <a:t> </a:t>
            </a:r>
            <a:r>
              <a:rPr lang="en-US" dirty="0" smtClean="0"/>
              <a:t>will provide trusted links to several other websites like governmental, news source, academic source, research databases, non-profitable organizations.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PROPOSAL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Third party websites will be checked for biased information on specific topics.</a:t>
            </a:r>
          </a:p>
          <a:p>
            <a:r>
              <a:rPr lang="en-US" dirty="0" smtClean="0"/>
              <a:t>Word Hunt will </a:t>
            </a:r>
            <a:r>
              <a:rPr lang="en-US" dirty="0" smtClean="0"/>
              <a:t>have inbuilt thesaurus to eliminate time consumption by searching for all the synonyms at one time and providing links to each of them.</a:t>
            </a:r>
          </a:p>
          <a:p>
            <a:r>
              <a:rPr lang="en-US" dirty="0" smtClean="0"/>
              <a:t>The website will look like word cloud.</a:t>
            </a:r>
          </a:p>
          <a:p>
            <a:r>
              <a:rPr lang="en-US" dirty="0" smtClean="0"/>
              <a:t>The results will be sorted in categories; news related results will go under news heading and so on.</a:t>
            </a:r>
          </a:p>
          <a:p>
            <a:r>
              <a:rPr lang="en-US" dirty="0" smtClean="0"/>
              <a:t>Inbuilt citation generating machine will help in generating different citation styles.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Word Hunt’s algorithmic </a:t>
            </a:r>
            <a:r>
              <a:rPr lang="en-US" dirty="0" smtClean="0"/>
              <a:t>functions are similar to a thesaurus to give you similar words  to help you decide and narrow the topic you want to focus on.</a:t>
            </a:r>
          </a:p>
          <a:p>
            <a:r>
              <a:rPr lang="en-US" dirty="0" smtClean="0"/>
              <a:t>Each result yields words which is a mask to links to other websites, databases, and library catalogs that are specific to the topic in order of relevance.</a:t>
            </a:r>
          </a:p>
          <a:p>
            <a:r>
              <a:rPr lang="en-US" dirty="0" smtClean="0"/>
              <a:t>This minimizes time taken to choose topic and to do actual research.</a:t>
            </a:r>
          </a:p>
          <a:p>
            <a:r>
              <a:rPr lang="en-US" dirty="0" smtClean="0"/>
              <a:t>For example: Racism will give subtopics such as “Segregation,” “Jim </a:t>
            </a:r>
            <a:r>
              <a:rPr lang="en-US" dirty="0" err="1" smtClean="0"/>
              <a:t>Crowism</a:t>
            </a:r>
            <a:r>
              <a:rPr lang="en-US" dirty="0" smtClean="0"/>
              <a:t>,” “Sexism,” or “Authoritarianism.”</a:t>
            </a:r>
          </a:p>
          <a:p>
            <a:r>
              <a:rPr lang="en-US" dirty="0" smtClean="0"/>
              <a:t>Links to each subtopic will provide information precisely related to the subtopic, which will cut down the time consumption.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It is tough to write research papers.</a:t>
            </a:r>
            <a:endParaRPr lang="en-US" dirty="0"/>
          </a:p>
        </p:txBody>
      </p:sp>
      <p:pic>
        <p:nvPicPr>
          <p:cNvPr id="1026" name="Picture 2" descr="C:\Users\EC26\Downloads\6790625269_3966062f9f.jpg"/>
          <p:cNvPicPr>
            <a:picLocks noChangeAspect="1" noChangeArrowheads="1"/>
          </p:cNvPicPr>
          <p:nvPr/>
        </p:nvPicPr>
        <p:blipFill>
          <a:blip r:embed="rId2" cstate="print"/>
          <a:srcRect/>
          <a:stretch>
            <a:fillRect/>
          </a:stretch>
        </p:blipFill>
        <p:spPr bwMode="auto">
          <a:xfrm>
            <a:off x="1524000" y="1600200"/>
            <a:ext cx="6019800" cy="4876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CONT’D.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Finding scholarly sources proved to be difficult on Google, Yahoo or Bing search engines because they produce so many results and it’s hard to fish through all the information to find the relevant sources.</a:t>
            </a:r>
          </a:p>
          <a:p>
            <a:r>
              <a:rPr lang="en-US" dirty="0" smtClean="0"/>
              <a:t>Google, Yahoo!, and Bing fail at distinguishing one type of information from another because they do flat searches.</a:t>
            </a:r>
          </a:p>
          <a:p>
            <a:r>
              <a:rPr lang="en-US" dirty="0" smtClean="0"/>
              <a:t>We tried to think about how our search tool was going to function in order to cluster the information like Quintura does. So, we added thesaurus to the research tool.</a:t>
            </a:r>
          </a:p>
          <a:p>
            <a:r>
              <a:rPr lang="en-US" dirty="0" smtClean="0"/>
              <a:t>Our tool is able to yield a tag cloud with words that are under the same hierarchy as the word you first searched.</a:t>
            </a:r>
          </a:p>
          <a:p>
            <a:r>
              <a:rPr lang="en-US" dirty="0" smtClean="0"/>
              <a:t>With every word or topic you search our tool also yields links to relevant sources around the internet.</a:t>
            </a:r>
          </a:p>
          <a:p>
            <a:r>
              <a:rPr lang="en-US" dirty="0" smtClean="0"/>
              <a:t>Our tool will only produce results from reliable and relevant sources that have expertise in that topic like scholarly sources and not from websites where they might have a blog post about the topic.</a:t>
            </a:r>
          </a:p>
          <a:p>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Picture2.jpg"/>
          <p:cNvPicPr>
            <a:picLocks noGrp="1" noChangeAspect="1"/>
          </p:cNvPicPr>
          <p:nvPr>
            <p:ph idx="1"/>
          </p:nvPr>
        </p:nvPicPr>
        <p:blipFill>
          <a:blip r:embed="rId2" cstate="print"/>
          <a:stretch>
            <a:fillRect/>
          </a:stretch>
        </p:blipFill>
        <p:spPr>
          <a:xfrm>
            <a:off x="533400" y="152400"/>
            <a:ext cx="8077200" cy="6400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a:xfrm>
            <a:off x="457200" y="1524000"/>
            <a:ext cx="8229600" cy="4709160"/>
          </a:xfrm>
        </p:spPr>
        <p:txBody>
          <a:bodyPr>
            <a:normAutofit fontScale="55000" lnSpcReduction="20000"/>
          </a:bodyPr>
          <a:lstStyle/>
          <a:p>
            <a:endParaRPr lang="en-US" sz="3400" dirty="0" smtClean="0"/>
          </a:p>
          <a:p>
            <a:r>
              <a:rPr lang="en-US" sz="3400" dirty="0" err="1" smtClean="0"/>
              <a:t>Anant</a:t>
            </a:r>
            <a:r>
              <a:rPr lang="en-US" sz="3400" dirty="0" smtClean="0"/>
              <a:t>, N. S. (2012, January 30). </a:t>
            </a:r>
            <a:r>
              <a:rPr lang="en-US" sz="3400" i="1" dirty="0" smtClean="0"/>
              <a:t>Agony</a:t>
            </a:r>
            <a:r>
              <a:rPr lang="en-US" sz="3400" dirty="0" smtClean="0"/>
              <a:t>. In </a:t>
            </a:r>
            <a:r>
              <a:rPr lang="en-US" sz="3400" i="1" dirty="0" err="1" smtClean="0"/>
              <a:t>Flickr</a:t>
            </a:r>
            <a:r>
              <a:rPr lang="en-US" sz="3400" dirty="0" smtClean="0"/>
              <a:t>. Retrieved from </a:t>
            </a:r>
            <a:r>
              <a:rPr lang="en-US" sz="3400" dirty="0" smtClean="0"/>
              <a:t>	http</a:t>
            </a:r>
            <a:r>
              <a:rPr lang="en-US" sz="3400" dirty="0" smtClean="0"/>
              <a:t>://www.flickr.com/photos/anantns/6790625269</a:t>
            </a:r>
            <a:endParaRPr lang="en-US" sz="3400" dirty="0" smtClean="0"/>
          </a:p>
          <a:p>
            <a:r>
              <a:rPr lang="en-US" sz="3400" dirty="0" err="1" smtClean="0"/>
              <a:t>Guo</a:t>
            </a:r>
            <a:r>
              <a:rPr lang="en-US" sz="3400" dirty="0" smtClean="0"/>
              <a:t>, Y., Wang, S., Johnson, V., &amp; Diaz, M. (2011). </a:t>
            </a:r>
            <a:r>
              <a:rPr lang="en-US" sz="3400" dirty="0" smtClean="0"/>
              <a:t>College 	Students</a:t>
            </a:r>
            <a:r>
              <a:rPr lang="en-US" sz="3400" dirty="0" smtClean="0"/>
              <a:t>? Stress Under Current Economic </a:t>
            </a:r>
            <a:r>
              <a:rPr lang="en-US" sz="3400" dirty="0" smtClean="0"/>
              <a:t>	Downturn</a:t>
            </a:r>
            <a:r>
              <a:rPr lang="en-US" sz="3400" dirty="0" smtClean="0"/>
              <a:t>. </a:t>
            </a:r>
            <a:r>
              <a:rPr lang="en-US" sz="3400" i="1" dirty="0" smtClean="0"/>
              <a:t>College 	Student </a:t>
            </a:r>
            <a:r>
              <a:rPr lang="en-US" sz="3400" i="1" dirty="0" smtClean="0"/>
              <a:t>Journal,</a:t>
            </a:r>
            <a:r>
              <a:rPr lang="en-US" sz="3400" dirty="0" smtClean="0"/>
              <a:t> </a:t>
            </a:r>
            <a:r>
              <a:rPr lang="en-US" sz="3400" i="1" dirty="0" smtClean="0"/>
              <a:t>45</a:t>
            </a:r>
            <a:r>
              <a:rPr lang="en-US" sz="3400" dirty="0" smtClean="0"/>
              <a:t>(No. 3</a:t>
            </a:r>
            <a:r>
              <a:rPr lang="en-US" sz="3400" dirty="0" smtClean="0"/>
              <a:t>).</a:t>
            </a:r>
          </a:p>
          <a:p>
            <a:r>
              <a:rPr lang="en-US" sz="3400" dirty="0" smtClean="0"/>
              <a:t>Jordan, F. (2011, March 23). Quintura: Visual Search </a:t>
            </a:r>
            <a:r>
              <a:rPr lang="en-US" sz="3400" dirty="0" smtClean="0"/>
              <a:t>Keyword </a:t>
            </a:r>
            <a:r>
              <a:rPr lang="en-US" sz="3400" dirty="0" smtClean="0"/>
              <a:t>Tool. </a:t>
            </a:r>
            <a:r>
              <a:rPr lang="en-US" sz="3400" dirty="0" smtClean="0"/>
              <a:t>	</a:t>
            </a:r>
            <a:r>
              <a:rPr lang="en-US" sz="3400" i="1" dirty="0" smtClean="0"/>
              <a:t>Ford </a:t>
            </a:r>
            <a:r>
              <a:rPr lang="en-US" sz="3400" i="1" dirty="0" err="1" smtClean="0"/>
              <a:t>Jordancom</a:t>
            </a:r>
            <a:r>
              <a:rPr lang="en-US" sz="3400" i="1" dirty="0" smtClean="0"/>
              <a:t> RSS</a:t>
            </a:r>
            <a:r>
              <a:rPr lang="en-US" sz="3400" dirty="0" smtClean="0"/>
              <a:t>. Retrieved </a:t>
            </a:r>
            <a:r>
              <a:rPr lang="en-US" sz="3400" dirty="0" smtClean="0"/>
              <a:t>December 9</a:t>
            </a:r>
            <a:r>
              <a:rPr lang="en-US" sz="3400" dirty="0" smtClean="0"/>
              <a:t>, </a:t>
            </a:r>
            <a:r>
              <a:rPr lang="en-US" sz="3400" dirty="0" smtClean="0"/>
              <a:t>2013</a:t>
            </a:r>
            <a:r>
              <a:rPr lang="en-US" sz="3400" dirty="0" smtClean="0"/>
              <a:t>, </a:t>
            </a:r>
            <a:r>
              <a:rPr lang="en-US" sz="3400" dirty="0" smtClean="0"/>
              <a:t>from</a:t>
            </a:r>
          </a:p>
          <a:p>
            <a:pPr>
              <a:buNone/>
            </a:pPr>
            <a:r>
              <a:rPr lang="en-US" sz="3400" dirty="0" smtClean="0"/>
              <a:t>	</a:t>
            </a:r>
            <a:r>
              <a:rPr lang="en-US" sz="3400" dirty="0" smtClean="0"/>
              <a:t>	http</a:t>
            </a:r>
            <a:r>
              <a:rPr lang="en-US" sz="3400" dirty="0" smtClean="0"/>
              <a:t>://</a:t>
            </a:r>
            <a:r>
              <a:rPr lang="en-US" sz="3400" dirty="0" smtClean="0"/>
              <a:t>www.fordjordan.com/seo-web-consulting/quintura-	visual-search-keyword-tool</a:t>
            </a:r>
          </a:p>
          <a:p>
            <a:r>
              <a:rPr lang="en-US" sz="3400" dirty="0" smtClean="0"/>
              <a:t>Thesaurus. (2013, June 12). </a:t>
            </a:r>
            <a:r>
              <a:rPr lang="en-US" sz="3400" i="1" dirty="0" smtClean="0"/>
              <a:t>Wikipedia</a:t>
            </a:r>
            <a:r>
              <a:rPr lang="en-US" sz="3400" dirty="0" smtClean="0"/>
              <a:t>. Retrieved from </a:t>
            </a:r>
            <a:r>
              <a:rPr lang="en-US" sz="3400" dirty="0" smtClean="0"/>
              <a:t>	http</a:t>
            </a:r>
            <a:r>
              <a:rPr lang="en-US" sz="3400" dirty="0" smtClean="0"/>
              <a:t>://</a:t>
            </a:r>
            <a:r>
              <a:rPr lang="en-US" sz="3400" dirty="0" smtClean="0"/>
              <a:t>en.wikipedia.org/wiki/Thesaurus</a:t>
            </a:r>
          </a:p>
          <a:p>
            <a:r>
              <a:rPr lang="en-US" sz="3400" dirty="0" smtClean="0"/>
              <a:t>Thesaurus </a:t>
            </a:r>
            <a:r>
              <a:rPr lang="en-US" sz="3400" dirty="0" smtClean="0"/>
              <a:t>Find Synonyms and Antonyms of Words. (</a:t>
            </a:r>
            <a:r>
              <a:rPr lang="en-US" sz="3400" dirty="0" err="1" smtClean="0"/>
              <a:t>n.d</a:t>
            </a:r>
            <a:r>
              <a:rPr lang="en-US" sz="3400" dirty="0" smtClean="0"/>
              <a:t>.). </a:t>
            </a:r>
            <a:r>
              <a:rPr lang="en-US" sz="3400" dirty="0" smtClean="0"/>
              <a:t>	</a:t>
            </a:r>
            <a:r>
              <a:rPr lang="en-US" sz="3400" i="1" dirty="0" smtClean="0"/>
              <a:t>Thesaurus.com</a:t>
            </a:r>
            <a:r>
              <a:rPr lang="en-US" sz="3400" dirty="0" smtClean="0"/>
              <a:t>. Retrieved from http://thesaurus.com </a:t>
            </a:r>
            <a:br>
              <a:rPr lang="en-US" sz="3400" dirty="0" smtClean="0"/>
            </a:br>
            <a:r>
              <a:rPr lang="en-US" sz="3400" dirty="0" smtClean="0"/>
              <a:t> </a:t>
            </a:r>
            <a:r>
              <a:rPr lang="en-US" dirty="0" smtClean="0"/>
              <a:t/>
            </a:r>
            <a:br>
              <a:rPr lang="en-US" dirty="0" smtClean="0"/>
            </a:b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267</TotalTime>
  <Words>265</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Word Hunt</vt:lpstr>
      <vt:lpstr>THE PROPOSAL</vt:lpstr>
      <vt:lpstr>THE PROPOSAL CONT’D.</vt:lpstr>
      <vt:lpstr>DOCUMENTATION</vt:lpstr>
      <vt:lpstr>It is tough to write research papers.</vt:lpstr>
      <vt:lpstr>DOCUMENTATION CONT’D.</vt:lpstr>
      <vt:lpstr>Slide 7</vt:lpstr>
      <vt:lpstr>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TRIGGER KEYWORD</dc:title>
  <dc:creator>HP Authorized Customer</dc:creator>
  <cp:lastModifiedBy>EC26</cp:lastModifiedBy>
  <cp:revision>27</cp:revision>
  <dcterms:created xsi:type="dcterms:W3CDTF">2011-12-21T02:17:04Z</dcterms:created>
  <dcterms:modified xsi:type="dcterms:W3CDTF">2013-12-10T00:51:59Z</dcterms:modified>
</cp:coreProperties>
</file>