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89A60-8FEE-43D6-A657-CE3B0B1F76F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F6E71-0889-4C39-9274-5D35DA8FC3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Afro </a:t>
            </a:r>
            <a:r>
              <a:rPr lang="en-US" dirty="0"/>
              <a:t>L</a:t>
            </a:r>
            <a:r>
              <a:rPr lang="en-US" dirty="0" smtClean="0"/>
              <a:t>atinos Facing </a:t>
            </a:r>
            <a:r>
              <a:rPr lang="en-US" dirty="0"/>
              <a:t>P</a:t>
            </a:r>
            <a:r>
              <a:rPr lang="en-US" dirty="0" smtClean="0"/>
              <a:t>overty </a:t>
            </a: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</a:t>
            </a:r>
            <a:r>
              <a:rPr lang="en-US" dirty="0" smtClean="0"/>
              <a:t>he United </a:t>
            </a:r>
            <a:r>
              <a:rPr lang="en-US" dirty="0"/>
              <a:t>S</a:t>
            </a:r>
            <a:r>
              <a:rPr lang="en-US" dirty="0" smtClean="0"/>
              <a:t>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4419600"/>
            <a:ext cx="43434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Walter Lemon</a:t>
            </a:r>
          </a:p>
          <a:p>
            <a:r>
              <a:rPr lang="en-US" dirty="0" smtClean="0"/>
              <a:t>        Africana Folklore AM </a:t>
            </a:r>
          </a:p>
          <a:p>
            <a:r>
              <a:rPr lang="en-US" dirty="0" smtClean="0"/>
              <a:t>Professor covert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Poverty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Poverty in the Afro </a:t>
            </a:r>
            <a:r>
              <a:rPr lang="en-US" dirty="0"/>
              <a:t>L</a:t>
            </a:r>
            <a:r>
              <a:rPr lang="en-US" dirty="0" smtClean="0"/>
              <a:t>atino Communities</a:t>
            </a:r>
          </a:p>
          <a:p>
            <a:pPr lvl="1"/>
            <a:r>
              <a:rPr lang="en-US" dirty="0" smtClean="0"/>
              <a:t>Dominicans</a:t>
            </a:r>
          </a:p>
          <a:p>
            <a:pPr lvl="1"/>
            <a:r>
              <a:rPr lang="en-US" dirty="0" smtClean="0"/>
              <a:t>Puerto </a:t>
            </a:r>
            <a:r>
              <a:rPr lang="en-US" dirty="0"/>
              <a:t>R</a:t>
            </a:r>
            <a:r>
              <a:rPr lang="en-US" dirty="0" smtClean="0"/>
              <a:t>icans </a:t>
            </a:r>
          </a:p>
          <a:p>
            <a:r>
              <a:rPr lang="en-US" dirty="0" smtClean="0"/>
              <a:t>11.2 million out of 48.2 million below the poverty line</a:t>
            </a:r>
          </a:p>
          <a:p>
            <a:endParaRPr lang="en-US" dirty="0"/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2006 the unemployment rate was at 4.4 percent compared to present day 2013 where the unemployment rate is now at 9.4 percent.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cnn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2,267,000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hispanics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were unemployed .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number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hispanics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who were unemployed climbed by 99,000 leaving 2,366,000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hispanics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jobless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afro </a:t>
            </a:r>
            <a:r>
              <a:rPr lang="en-US" dirty="0"/>
              <a:t>L</a:t>
            </a:r>
            <a:r>
              <a:rPr lang="en-US" dirty="0" smtClean="0"/>
              <a:t>atino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</a:p>
          <a:p>
            <a:r>
              <a:rPr lang="en-US" dirty="0" smtClean="0"/>
              <a:t>Repair and maintenance</a:t>
            </a:r>
          </a:p>
          <a:p>
            <a:r>
              <a:rPr lang="en-US" dirty="0" smtClean="0"/>
              <a:t>Laundry services</a:t>
            </a:r>
          </a:p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Warehouses </a:t>
            </a:r>
          </a:p>
          <a:p>
            <a:r>
              <a:rPr lang="en-US" dirty="0" smtClean="0"/>
              <a:t>Personal food trucks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Fast food </a:t>
            </a:r>
            <a:r>
              <a:rPr lang="en-US" smtClean="0"/>
              <a:t>restaraunts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105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Afro Latinos Facing Poverty In The United States</vt:lpstr>
      <vt:lpstr>Poverty</vt:lpstr>
      <vt:lpstr>Common afro Latino jobs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Kimika Banfield</dc:creator>
  <cp:lastModifiedBy>Kimika Banfield</cp:lastModifiedBy>
  <cp:revision>189</cp:revision>
  <dcterms:created xsi:type="dcterms:W3CDTF">2013-12-16T03:47:40Z</dcterms:created>
  <dcterms:modified xsi:type="dcterms:W3CDTF">2013-12-17T14:30:25Z</dcterms:modified>
</cp:coreProperties>
</file>