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E6C04-70BD-4DDF-A362-84CA46BE110A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04A6-A40D-4EF5-BDAE-2BC3921558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85999"/>
          </a:xfrm>
        </p:spPr>
        <p:txBody>
          <a:bodyPr>
            <a:normAutofit/>
          </a:bodyPr>
          <a:lstStyle/>
          <a:p>
            <a:r>
              <a:rPr lang="en-US" dirty="0" smtClean="0"/>
              <a:t>Wind Energy using vibration of flexible material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953000"/>
            <a:ext cx="7620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Author: Gordon Chen; </a:t>
            </a:r>
            <a:r>
              <a:rPr lang="en-US" dirty="0" err="1" smtClean="0"/>
              <a:t>Masa</a:t>
            </a:r>
            <a:r>
              <a:rPr lang="en-US" dirty="0" smtClean="0"/>
              <a:t> Nakamura </a:t>
            </a:r>
            <a:r>
              <a:rPr lang="en-US" dirty="0" err="1" smtClean="0"/>
              <a:t>Ph.D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 </a:t>
            </a:r>
            <a:r>
              <a:rPr lang="en-US" dirty="0" smtClean="0"/>
              <a:t>and </a:t>
            </a:r>
            <a:r>
              <a:rPr lang="en-US" smtClean="0"/>
              <a:t>future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Wind is a natural energy, abundant, doesn’t require emission control and can be accessible anywhere in the open space</a:t>
            </a:r>
          </a:p>
          <a:p>
            <a:r>
              <a:rPr lang="en-US" dirty="0" smtClean="0"/>
              <a:t>Current situation?</a:t>
            </a:r>
          </a:p>
          <a:p>
            <a:pPr lvl="1"/>
            <a:r>
              <a:rPr lang="en-US" dirty="0" smtClean="0"/>
              <a:t>Wind turbine disturbs animal ecosystem </a:t>
            </a:r>
            <a:r>
              <a:rPr lang="en-US" dirty="0" err="1" smtClean="0"/>
              <a:t>maintainance</a:t>
            </a:r>
            <a:r>
              <a:rPr lang="en-US" dirty="0" smtClean="0"/>
              <a:t>, safety issues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wind energy is important?</a:t>
            </a:r>
          </a:p>
          <a:p>
            <a:pPr lvl="1"/>
            <a:r>
              <a:rPr lang="en-US" dirty="0" smtClean="0"/>
              <a:t>Have a potential force</a:t>
            </a:r>
          </a:p>
          <a:p>
            <a:pPr lvl="2"/>
            <a:r>
              <a:rPr lang="en-US" dirty="0" smtClean="0"/>
              <a:t>Hurricane storms</a:t>
            </a:r>
          </a:p>
          <a:p>
            <a:pPr lvl="2"/>
            <a:r>
              <a:rPr lang="en-US" dirty="0" smtClean="0"/>
              <a:t>Why not harness?</a:t>
            </a:r>
          </a:p>
          <a:p>
            <a:pPr lvl="2"/>
            <a:r>
              <a:rPr lang="en-US" dirty="0" smtClean="0"/>
              <a:t>No potential emission</a:t>
            </a:r>
          </a:p>
          <a:p>
            <a:r>
              <a:rPr lang="en-US" dirty="0" smtClean="0"/>
              <a:t>Why wind research in NYC is important?</a:t>
            </a:r>
          </a:p>
          <a:p>
            <a:pPr lvl="1"/>
            <a:r>
              <a:rPr lang="en-US" dirty="0" smtClean="0"/>
              <a:t>Large population, one of the largest cities in the world</a:t>
            </a:r>
          </a:p>
          <a:p>
            <a:pPr lvl="1"/>
            <a:r>
              <a:rPr lang="en-US" dirty="0" smtClean="0"/>
              <a:t>Large energy consumption</a:t>
            </a:r>
          </a:p>
          <a:p>
            <a:pPr lvl="1"/>
            <a:r>
              <a:rPr lang="en-US" dirty="0" smtClean="0"/>
              <a:t>Still lack of renewable energy harness design in public</a:t>
            </a:r>
          </a:p>
          <a:p>
            <a:pPr lvl="1"/>
            <a:r>
              <a:rPr lang="en-US" dirty="0" smtClean="0"/>
              <a:t>Lack of space for wind turbine </a:t>
            </a:r>
          </a:p>
          <a:p>
            <a:pPr lvl="1"/>
            <a:r>
              <a:rPr lang="en-US" dirty="0" smtClean="0"/>
              <a:t>Near the coast; more wind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 our research will be conducted</a:t>
            </a:r>
          </a:p>
          <a:p>
            <a:pPr lvl="1"/>
            <a:r>
              <a:rPr lang="en-US" dirty="0" smtClean="0"/>
              <a:t>A fabric attach to a mechanism to generate electricity</a:t>
            </a:r>
          </a:p>
          <a:p>
            <a:r>
              <a:rPr lang="en-US" dirty="0" smtClean="0"/>
              <a:t>CAD modeling simulation	</a:t>
            </a:r>
          </a:p>
          <a:p>
            <a:r>
              <a:rPr lang="en-US" dirty="0" smtClean="0"/>
              <a:t>Physical model (prototype)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3-1 cad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3200400" cy="3763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dirty="0" smtClean="0"/>
              <a:t>Picture of physical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6764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Picture of experimental work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3581400" cy="3382963"/>
          </a:xfrm>
        </p:spPr>
        <p:txBody>
          <a:bodyPr/>
          <a:lstStyle/>
          <a:p>
            <a:r>
              <a:rPr lang="en-US" dirty="0" err="1" smtClean="0"/>
              <a:t>Tempeture</a:t>
            </a:r>
            <a:r>
              <a:rPr lang="en-US" dirty="0" smtClean="0"/>
              <a:t> Profile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Explanation for thermal images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and discussion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167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Wind Energy using vibration of flexible material </vt:lpstr>
      <vt:lpstr>Background </vt:lpstr>
      <vt:lpstr>Objective</vt:lpstr>
      <vt:lpstr>Methodology </vt:lpstr>
      <vt:lpstr>3-1 cad modeling</vt:lpstr>
      <vt:lpstr>Physical Model</vt:lpstr>
      <vt:lpstr>Thermal Images</vt:lpstr>
      <vt:lpstr>Results and discussion </vt:lpstr>
      <vt:lpstr>Result and discussion part 2</vt:lpstr>
      <vt:lpstr>Summary 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 Heat Utilization in Waste-to Energy (WTE) Plants Using a Solid State Heat Engine Driven by Shape Memory Alloy (SMA)</dc:title>
  <dc:creator>student</dc:creator>
  <cp:lastModifiedBy>Student</cp:lastModifiedBy>
  <cp:revision>12</cp:revision>
  <dcterms:created xsi:type="dcterms:W3CDTF">2012-06-04T20:09:05Z</dcterms:created>
  <dcterms:modified xsi:type="dcterms:W3CDTF">2012-07-09T18:17:15Z</dcterms:modified>
</cp:coreProperties>
</file>