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9" r:id="rId4"/>
    <p:sldId id="261"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3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C8FB9-742A-354D-825F-BD5DA629A510}"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348305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C8FB9-742A-354D-825F-BD5DA629A510}"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3297314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C8FB9-742A-354D-825F-BD5DA629A510}"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409064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C8FB9-742A-354D-825F-BD5DA629A510}"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117330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C8FB9-742A-354D-825F-BD5DA629A510}" type="datetimeFigureOut">
              <a:rPr lang="en-US" smtClean="0"/>
              <a:t>5/12/14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242217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FC8FB9-742A-354D-825F-BD5DA629A510}" type="datetimeFigureOut">
              <a:rPr lang="en-US" smtClean="0"/>
              <a:t>5/12/14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873062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C8FB9-742A-354D-825F-BD5DA629A510}" type="datetimeFigureOut">
              <a:rPr lang="en-US" smtClean="0"/>
              <a:t>5/12/14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154228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FC8FB9-742A-354D-825F-BD5DA629A510}" type="datetimeFigureOut">
              <a:rPr lang="en-US" smtClean="0"/>
              <a:t>5/12/14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7206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C8FB9-742A-354D-825F-BD5DA629A510}" type="datetimeFigureOut">
              <a:rPr lang="en-US" smtClean="0"/>
              <a:t>5/12/14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6308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C8FB9-742A-354D-825F-BD5DA629A510}" type="datetimeFigureOut">
              <a:rPr lang="en-US" smtClean="0"/>
              <a:t>5/12/14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224073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C8FB9-742A-354D-825F-BD5DA629A510}" type="datetimeFigureOut">
              <a:rPr lang="en-US" smtClean="0"/>
              <a:t>5/12/14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69845-4A89-AF40-BE9B-38A27F18CADF}" type="slidenum">
              <a:rPr lang="en-US" smtClean="0"/>
              <a:t>‹#›</a:t>
            </a:fld>
            <a:endParaRPr lang="en-US"/>
          </a:p>
        </p:txBody>
      </p:sp>
    </p:spTree>
    <p:extLst>
      <p:ext uri="{BB962C8B-B14F-4D97-AF65-F5344CB8AC3E}">
        <p14:creationId xmlns:p14="http://schemas.microsoft.com/office/powerpoint/2010/main" val="29714008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C8FB9-742A-354D-825F-BD5DA629A510}" type="datetimeFigureOut">
              <a:rPr lang="en-US" smtClean="0"/>
              <a:t>5/12/14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69845-4A89-AF40-BE9B-38A27F18CADF}" type="slidenum">
              <a:rPr lang="en-US" smtClean="0"/>
              <a:t>‹#›</a:t>
            </a:fld>
            <a:endParaRPr lang="en-US"/>
          </a:p>
        </p:txBody>
      </p:sp>
    </p:spTree>
    <p:extLst>
      <p:ext uri="{BB962C8B-B14F-4D97-AF65-F5344CB8AC3E}">
        <p14:creationId xmlns:p14="http://schemas.microsoft.com/office/powerpoint/2010/main" val="2979830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01053" y="1241425"/>
            <a:ext cx="8248315" cy="868947"/>
          </a:xfrm>
        </p:spPr>
        <p:txBody>
          <a:bodyPr>
            <a:noAutofit/>
          </a:bodyPr>
          <a:lstStyle/>
          <a:p>
            <a:pPr algn="ctr"/>
            <a:r>
              <a:rPr lang="en-US" sz="4400" dirty="0" smtClean="0"/>
              <a:t>What Makes a </a:t>
            </a:r>
            <a:r>
              <a:rPr lang="en-US" sz="4400" dirty="0" smtClean="0">
                <a:solidFill>
                  <a:srgbClr val="008000"/>
                </a:solidFill>
              </a:rPr>
              <a:t>Video Game </a:t>
            </a:r>
            <a:r>
              <a:rPr lang="en-US" sz="4400" dirty="0" smtClean="0"/>
              <a:t>Good?</a:t>
            </a:r>
            <a:endParaRPr lang="en-US" sz="4400" dirty="0"/>
          </a:p>
        </p:txBody>
      </p:sp>
      <p:sp>
        <p:nvSpPr>
          <p:cNvPr id="9" name="Text Placeholder 8"/>
          <p:cNvSpPr>
            <a:spLocks noGrp="1"/>
          </p:cNvSpPr>
          <p:nvPr>
            <p:ph type="body" sz="half" idx="2"/>
          </p:nvPr>
        </p:nvSpPr>
        <p:spPr>
          <a:xfrm>
            <a:off x="1792288" y="4522535"/>
            <a:ext cx="5486400" cy="833522"/>
          </a:xfrm>
        </p:spPr>
        <p:txBody>
          <a:bodyPr>
            <a:noAutofit/>
          </a:bodyPr>
          <a:lstStyle/>
          <a:p>
            <a:r>
              <a:rPr lang="en-US" sz="1600" dirty="0" smtClean="0"/>
              <a:t>A place where graphics and mechanics in gaming is nothing more but just a portion of what makes a video game good for true hardcore gamers.</a:t>
            </a:r>
            <a:endParaRPr lang="en-US" sz="1600" dirty="0"/>
          </a:p>
        </p:txBody>
      </p:sp>
      <p:pic>
        <p:nvPicPr>
          <p:cNvPr id="12" name="Picture Placeholder 11" descr="I&lt;3G.jpeg"/>
          <p:cNvPicPr>
            <a:picLocks noGrp="1" noChangeAspect="1"/>
          </p:cNvPicPr>
          <p:nvPr>
            <p:ph type="pic" idx="1"/>
          </p:nvPr>
        </p:nvPicPr>
        <p:blipFill>
          <a:blip r:embed="rId2">
            <a:extLst>
              <a:ext uri="{28A0092B-C50C-407E-A947-70E740481C1C}">
                <a14:useLocalDpi xmlns:a14="http://schemas.microsoft.com/office/drawing/2010/main" val="0"/>
              </a:ext>
            </a:extLst>
          </a:blip>
          <a:srcRect t="-80951" b="-80951"/>
          <a:stretch>
            <a:fillRect/>
          </a:stretch>
        </p:blipFill>
        <p:spPr>
          <a:xfrm>
            <a:off x="1792288" y="1241425"/>
            <a:ext cx="5486400" cy="4114800"/>
          </a:xfrm>
        </p:spPr>
      </p:pic>
    </p:spTree>
    <p:extLst>
      <p:ext uri="{BB962C8B-B14F-4D97-AF65-F5344CB8AC3E}">
        <p14:creationId xmlns:p14="http://schemas.microsoft.com/office/powerpoint/2010/main" val="137615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253" y="2352002"/>
            <a:ext cx="3008313" cy="384675"/>
          </a:xfrm>
        </p:spPr>
        <p:txBody>
          <a:bodyPr>
            <a:noAutofit/>
          </a:bodyPr>
          <a:lstStyle/>
          <a:p>
            <a:pPr algn="ctr"/>
            <a:r>
              <a:rPr lang="en-US" sz="2800" dirty="0" smtClean="0"/>
              <a:t>About Me</a:t>
            </a:r>
            <a:endParaRPr lang="en-US" sz="2800" dirty="0"/>
          </a:p>
        </p:txBody>
      </p:sp>
      <p:pic>
        <p:nvPicPr>
          <p:cNvPr id="5" name="Content Placeholder 4" descr="odst.png"/>
          <p:cNvPicPr>
            <a:picLocks noGrp="1" noChangeAspect="1"/>
          </p:cNvPicPr>
          <p:nvPr>
            <p:ph idx="1"/>
          </p:nvPr>
        </p:nvPicPr>
        <p:blipFill>
          <a:blip r:embed="rId2">
            <a:extLst>
              <a:ext uri="{28A0092B-C50C-407E-A947-70E740481C1C}">
                <a14:useLocalDpi xmlns:a14="http://schemas.microsoft.com/office/drawing/2010/main" val="0"/>
              </a:ext>
            </a:extLst>
          </a:blip>
          <a:srcRect l="6333" r="6333"/>
          <a:stretch>
            <a:fillRect/>
          </a:stretch>
        </p:blipFill>
        <p:spPr>
          <a:xfrm>
            <a:off x="4695521" y="2513263"/>
            <a:ext cx="3552795" cy="3894241"/>
          </a:xfrm>
        </p:spPr>
      </p:pic>
      <p:pic>
        <p:nvPicPr>
          <p:cNvPr id="6" name="Picture 5" descr="I&lt;3G.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5521" y="787793"/>
            <a:ext cx="3395466" cy="1016944"/>
          </a:xfrm>
          <a:prstGeom prst="rect">
            <a:avLst/>
          </a:prstGeom>
        </p:spPr>
      </p:pic>
      <p:sp>
        <p:nvSpPr>
          <p:cNvPr id="8" name="TextBox 7"/>
          <p:cNvSpPr txBox="1"/>
          <p:nvPr/>
        </p:nvSpPr>
        <p:spPr>
          <a:xfrm>
            <a:off x="229935" y="787793"/>
            <a:ext cx="4221749" cy="954107"/>
          </a:xfrm>
          <a:prstGeom prst="rect">
            <a:avLst/>
          </a:prstGeom>
          <a:noFill/>
        </p:spPr>
        <p:txBody>
          <a:bodyPr wrap="square" rtlCol="0">
            <a:spAutoFit/>
          </a:bodyPr>
          <a:lstStyle/>
          <a:p>
            <a:r>
              <a:rPr lang="en-US" sz="2800" b="1" dirty="0" smtClean="0"/>
              <a:t>What Makes a </a:t>
            </a:r>
            <a:r>
              <a:rPr lang="en-US" sz="2800" b="1" dirty="0" smtClean="0">
                <a:solidFill>
                  <a:srgbClr val="008000"/>
                </a:solidFill>
              </a:rPr>
              <a:t>Video Game </a:t>
            </a:r>
            <a:r>
              <a:rPr lang="en-US" sz="2800" b="1" dirty="0" smtClean="0"/>
              <a:t>Good?</a:t>
            </a:r>
            <a:endParaRPr lang="en-US" sz="2800" b="1" dirty="0"/>
          </a:p>
        </p:txBody>
      </p:sp>
      <p:sp>
        <p:nvSpPr>
          <p:cNvPr id="3" name="Rectangle 2"/>
          <p:cNvSpPr/>
          <p:nvPr/>
        </p:nvSpPr>
        <p:spPr>
          <a:xfrm>
            <a:off x="443829" y="2736677"/>
            <a:ext cx="3793960" cy="3785652"/>
          </a:xfrm>
          <a:prstGeom prst="rect">
            <a:avLst/>
          </a:prstGeom>
        </p:spPr>
        <p:txBody>
          <a:bodyPr wrap="square">
            <a:spAutoFit/>
          </a:bodyPr>
          <a:lstStyle/>
          <a:p>
            <a:r>
              <a:rPr lang="en-US" sz="1600" dirty="0" smtClean="0"/>
              <a:t>Hi, my name’s Angel and I’m still attending college at City Tech while still in New York City. I love playing video games as much as anybody or maybe more. I enjoy reading/listening on others thoughts on games. So basically I’m here to share and listen. I’ve became a gamer ever since my first Nintendo Entertainment System when I was 3 years old. So I’m not super retro, but I plan on going far with this blog both to the future and the past. I would love to meet people who are interested on playing together one day. I’m a fan of different series of games but I focus more on Halo just letting you all know.</a:t>
            </a:r>
            <a:endParaRPr lang="en-US" sz="1600" dirty="0"/>
          </a:p>
        </p:txBody>
      </p:sp>
    </p:spTree>
    <p:extLst>
      <p:ext uri="{BB962C8B-B14F-4D97-AF65-F5344CB8AC3E}">
        <p14:creationId xmlns:p14="http://schemas.microsoft.com/office/powerpoint/2010/main" val="37604854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lt;3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521" y="787793"/>
            <a:ext cx="3395466" cy="1016944"/>
          </a:xfrm>
          <a:prstGeom prst="rect">
            <a:avLst/>
          </a:prstGeom>
        </p:spPr>
      </p:pic>
      <p:sp>
        <p:nvSpPr>
          <p:cNvPr id="8" name="TextBox 7"/>
          <p:cNvSpPr txBox="1"/>
          <p:nvPr/>
        </p:nvSpPr>
        <p:spPr>
          <a:xfrm>
            <a:off x="229935" y="787793"/>
            <a:ext cx="4221749" cy="954107"/>
          </a:xfrm>
          <a:prstGeom prst="rect">
            <a:avLst/>
          </a:prstGeom>
          <a:noFill/>
        </p:spPr>
        <p:txBody>
          <a:bodyPr wrap="square" rtlCol="0">
            <a:spAutoFit/>
          </a:bodyPr>
          <a:lstStyle/>
          <a:p>
            <a:r>
              <a:rPr lang="en-US" sz="2800" b="1" dirty="0" smtClean="0"/>
              <a:t>What Makes a </a:t>
            </a:r>
            <a:r>
              <a:rPr lang="en-US" sz="2800" b="1" dirty="0" smtClean="0">
                <a:solidFill>
                  <a:srgbClr val="008000"/>
                </a:solidFill>
              </a:rPr>
              <a:t>Video Game </a:t>
            </a:r>
            <a:r>
              <a:rPr lang="en-US" sz="2800" b="1" dirty="0" smtClean="0"/>
              <a:t>Good?</a:t>
            </a:r>
            <a:endParaRPr lang="en-US" sz="2800" b="1" dirty="0"/>
          </a:p>
        </p:txBody>
      </p:sp>
      <p:sp>
        <p:nvSpPr>
          <p:cNvPr id="10" name="Rectangle 9"/>
          <p:cNvSpPr/>
          <p:nvPr/>
        </p:nvSpPr>
        <p:spPr>
          <a:xfrm>
            <a:off x="1096210" y="2905815"/>
            <a:ext cx="6710947" cy="3139321"/>
          </a:xfrm>
          <a:prstGeom prst="rect">
            <a:avLst/>
          </a:prstGeom>
        </p:spPr>
        <p:txBody>
          <a:bodyPr wrap="square">
            <a:spAutoFit/>
          </a:bodyPr>
          <a:lstStyle/>
          <a:p>
            <a:pPr fontAlgn="base"/>
            <a:r>
              <a:rPr lang="en-US" dirty="0"/>
              <a:t>The mission of the blog “What Makes a Video Game Good?” will be to bring information to the people. I will share opinions from my self and others with people around the world about what makes a game good and explain those reasons. I will do research for more information and give citations. I will also put up videos for people who would like to get a better </a:t>
            </a:r>
            <a:r>
              <a:rPr lang="en-US" dirty="0" smtClean="0"/>
              <a:t>look. I will talk about history of games and gaming industries that are behind the development.</a:t>
            </a:r>
          </a:p>
          <a:p>
            <a:pPr fontAlgn="base"/>
            <a:r>
              <a:rPr lang="en-US" dirty="0" smtClean="0"/>
              <a:t>I will make sure my audience is enjoying the page and will always give credits to where I found my information from normal blogs to the most famous websites.</a:t>
            </a:r>
          </a:p>
          <a:p>
            <a:pPr fontAlgn="base"/>
            <a:endParaRPr lang="en-US" dirty="0"/>
          </a:p>
        </p:txBody>
      </p:sp>
      <p:sp>
        <p:nvSpPr>
          <p:cNvPr id="12" name="TextBox 11"/>
          <p:cNvSpPr txBox="1"/>
          <p:nvPr/>
        </p:nvSpPr>
        <p:spPr>
          <a:xfrm>
            <a:off x="1203158" y="2382595"/>
            <a:ext cx="3492363" cy="523220"/>
          </a:xfrm>
          <a:prstGeom prst="rect">
            <a:avLst/>
          </a:prstGeom>
          <a:noFill/>
        </p:spPr>
        <p:txBody>
          <a:bodyPr wrap="square" rtlCol="0">
            <a:spAutoFit/>
          </a:bodyPr>
          <a:lstStyle/>
          <a:p>
            <a:r>
              <a:rPr lang="en-US" sz="2800" b="1" dirty="0" smtClean="0"/>
              <a:t>Mission Statement</a:t>
            </a:r>
            <a:endParaRPr lang="en-US" sz="2800" b="1" dirty="0"/>
          </a:p>
        </p:txBody>
      </p:sp>
    </p:spTree>
    <p:extLst>
      <p:ext uri="{BB962C8B-B14F-4D97-AF65-F5344CB8AC3E}">
        <p14:creationId xmlns:p14="http://schemas.microsoft.com/office/powerpoint/2010/main" val="13010840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lt;3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521" y="787793"/>
            <a:ext cx="3395466" cy="1016944"/>
          </a:xfrm>
          <a:prstGeom prst="rect">
            <a:avLst/>
          </a:prstGeom>
        </p:spPr>
      </p:pic>
      <p:sp>
        <p:nvSpPr>
          <p:cNvPr id="8" name="TextBox 7"/>
          <p:cNvSpPr txBox="1"/>
          <p:nvPr/>
        </p:nvSpPr>
        <p:spPr>
          <a:xfrm>
            <a:off x="229935" y="787793"/>
            <a:ext cx="4221749" cy="954107"/>
          </a:xfrm>
          <a:prstGeom prst="rect">
            <a:avLst/>
          </a:prstGeom>
          <a:noFill/>
        </p:spPr>
        <p:txBody>
          <a:bodyPr wrap="square" rtlCol="0">
            <a:spAutoFit/>
          </a:bodyPr>
          <a:lstStyle/>
          <a:p>
            <a:r>
              <a:rPr lang="en-US" sz="2800" b="1" dirty="0" smtClean="0"/>
              <a:t>What Makes a </a:t>
            </a:r>
            <a:r>
              <a:rPr lang="en-US" sz="2800" b="1" dirty="0" smtClean="0">
                <a:solidFill>
                  <a:srgbClr val="008000"/>
                </a:solidFill>
              </a:rPr>
              <a:t>Video Game </a:t>
            </a:r>
            <a:r>
              <a:rPr lang="en-US" sz="2800" b="1" dirty="0" smtClean="0"/>
              <a:t>Good?</a:t>
            </a:r>
            <a:endParaRPr lang="en-US" sz="2800" b="1" dirty="0"/>
          </a:p>
        </p:txBody>
      </p:sp>
      <p:sp>
        <p:nvSpPr>
          <p:cNvPr id="10" name="Rectangle 9"/>
          <p:cNvSpPr/>
          <p:nvPr/>
        </p:nvSpPr>
        <p:spPr>
          <a:xfrm>
            <a:off x="1096210" y="2905815"/>
            <a:ext cx="6994777" cy="1200329"/>
          </a:xfrm>
          <a:prstGeom prst="rect">
            <a:avLst/>
          </a:prstGeom>
        </p:spPr>
        <p:txBody>
          <a:bodyPr wrap="square">
            <a:spAutoFit/>
          </a:bodyPr>
          <a:lstStyle/>
          <a:p>
            <a:pPr fontAlgn="base"/>
            <a:r>
              <a:rPr lang="en-US" dirty="0" smtClean="0"/>
              <a:t>A Typical post of What Makes a Video Game Good contains an image of a game from anywhere around the world with a description about it. </a:t>
            </a:r>
            <a:r>
              <a:rPr lang="en-US" dirty="0"/>
              <a:t>I</a:t>
            </a:r>
            <a:r>
              <a:rPr lang="en-US" dirty="0" smtClean="0"/>
              <a:t>nformation about it with citations along with a video that shows more for viewers of the blog.</a:t>
            </a:r>
            <a:endParaRPr lang="en-US" dirty="0"/>
          </a:p>
        </p:txBody>
      </p:sp>
      <p:sp>
        <p:nvSpPr>
          <p:cNvPr id="12" name="TextBox 11"/>
          <p:cNvSpPr txBox="1"/>
          <p:nvPr/>
        </p:nvSpPr>
        <p:spPr>
          <a:xfrm>
            <a:off x="1203158" y="2382595"/>
            <a:ext cx="3492363" cy="523220"/>
          </a:xfrm>
          <a:prstGeom prst="rect">
            <a:avLst/>
          </a:prstGeom>
          <a:noFill/>
        </p:spPr>
        <p:txBody>
          <a:bodyPr wrap="square" rtlCol="0">
            <a:spAutoFit/>
          </a:bodyPr>
          <a:lstStyle/>
          <a:p>
            <a:r>
              <a:rPr lang="en-US" sz="2800" b="1" dirty="0" smtClean="0"/>
              <a:t>A Typical Single Post</a:t>
            </a:r>
            <a:endParaRPr lang="en-US" sz="2800" b="1" dirty="0"/>
          </a:p>
        </p:txBody>
      </p:sp>
    </p:spTree>
    <p:extLst>
      <p:ext uri="{BB962C8B-B14F-4D97-AF65-F5344CB8AC3E}">
        <p14:creationId xmlns:p14="http://schemas.microsoft.com/office/powerpoint/2010/main" val="10186519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lt;3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521" y="787793"/>
            <a:ext cx="3395466" cy="1016944"/>
          </a:xfrm>
          <a:prstGeom prst="rect">
            <a:avLst/>
          </a:prstGeom>
        </p:spPr>
      </p:pic>
      <p:sp>
        <p:nvSpPr>
          <p:cNvPr id="8" name="TextBox 7"/>
          <p:cNvSpPr txBox="1"/>
          <p:nvPr/>
        </p:nvSpPr>
        <p:spPr>
          <a:xfrm>
            <a:off x="229935" y="787793"/>
            <a:ext cx="4221749" cy="954107"/>
          </a:xfrm>
          <a:prstGeom prst="rect">
            <a:avLst/>
          </a:prstGeom>
          <a:noFill/>
        </p:spPr>
        <p:txBody>
          <a:bodyPr wrap="square" rtlCol="0">
            <a:spAutoFit/>
          </a:bodyPr>
          <a:lstStyle/>
          <a:p>
            <a:r>
              <a:rPr lang="en-US" sz="2800" b="1" dirty="0" smtClean="0"/>
              <a:t>What Makes a </a:t>
            </a:r>
            <a:r>
              <a:rPr lang="en-US" sz="2800" b="1" dirty="0" smtClean="0">
                <a:solidFill>
                  <a:srgbClr val="008000"/>
                </a:solidFill>
              </a:rPr>
              <a:t>Video Game </a:t>
            </a:r>
            <a:r>
              <a:rPr lang="en-US" sz="2800" b="1" dirty="0" smtClean="0"/>
              <a:t>Good?</a:t>
            </a:r>
            <a:endParaRPr lang="en-US" sz="2800" b="1" dirty="0"/>
          </a:p>
        </p:txBody>
      </p:sp>
      <p:sp>
        <p:nvSpPr>
          <p:cNvPr id="10" name="Rectangle 9"/>
          <p:cNvSpPr/>
          <p:nvPr/>
        </p:nvSpPr>
        <p:spPr>
          <a:xfrm>
            <a:off x="1096210" y="2905815"/>
            <a:ext cx="6710947" cy="369332"/>
          </a:xfrm>
          <a:prstGeom prst="rect">
            <a:avLst/>
          </a:prstGeom>
        </p:spPr>
        <p:txBody>
          <a:bodyPr wrap="square">
            <a:spAutoFit/>
          </a:bodyPr>
          <a:lstStyle/>
          <a:p>
            <a:pPr fontAlgn="base"/>
            <a:endParaRPr lang="en-US" dirty="0"/>
          </a:p>
        </p:txBody>
      </p:sp>
      <p:sp>
        <p:nvSpPr>
          <p:cNvPr id="12" name="TextBox 11"/>
          <p:cNvSpPr txBox="1"/>
          <p:nvPr/>
        </p:nvSpPr>
        <p:spPr>
          <a:xfrm>
            <a:off x="1203158" y="2382595"/>
            <a:ext cx="3492363" cy="523220"/>
          </a:xfrm>
          <a:prstGeom prst="rect">
            <a:avLst/>
          </a:prstGeom>
          <a:noFill/>
        </p:spPr>
        <p:txBody>
          <a:bodyPr wrap="square" rtlCol="0">
            <a:spAutoFit/>
          </a:bodyPr>
          <a:lstStyle/>
          <a:p>
            <a:r>
              <a:rPr lang="en-US" sz="2800" b="1" dirty="0" smtClean="0"/>
              <a:t>Blog Series</a:t>
            </a:r>
            <a:endParaRPr lang="en-US" sz="2800" b="1" dirty="0"/>
          </a:p>
        </p:txBody>
      </p:sp>
      <p:sp>
        <p:nvSpPr>
          <p:cNvPr id="2" name="Rectangle 1"/>
          <p:cNvSpPr/>
          <p:nvPr/>
        </p:nvSpPr>
        <p:spPr>
          <a:xfrm>
            <a:off x="1269999" y="2905815"/>
            <a:ext cx="6820987" cy="2031325"/>
          </a:xfrm>
          <a:prstGeom prst="rect">
            <a:avLst/>
          </a:prstGeom>
        </p:spPr>
        <p:txBody>
          <a:bodyPr wrap="square">
            <a:spAutoFit/>
          </a:bodyPr>
          <a:lstStyle/>
          <a:p>
            <a:r>
              <a:rPr lang="en-US" dirty="0" smtClean="0"/>
              <a:t>The world has many fans of many things and that includes games. They wait for the day to see what they been wanting released and have “BIG expectations” but instead became let downs. I know there are many out from old and to new but I’m using modern day games for this one. They didn’t sale in such high numbers like their past creations or their future releases but some still got fame by hardcore fans or people who just enjoyed having copies of those games.</a:t>
            </a:r>
            <a:endParaRPr lang="en-US" dirty="0"/>
          </a:p>
        </p:txBody>
      </p:sp>
    </p:spTree>
    <p:extLst>
      <p:ext uri="{BB962C8B-B14F-4D97-AF65-F5344CB8AC3E}">
        <p14:creationId xmlns:p14="http://schemas.microsoft.com/office/powerpoint/2010/main" val="1965809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lt;3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521" y="787793"/>
            <a:ext cx="3395466" cy="1016944"/>
          </a:xfrm>
          <a:prstGeom prst="rect">
            <a:avLst/>
          </a:prstGeom>
        </p:spPr>
      </p:pic>
      <p:sp>
        <p:nvSpPr>
          <p:cNvPr id="8" name="TextBox 7"/>
          <p:cNvSpPr txBox="1"/>
          <p:nvPr/>
        </p:nvSpPr>
        <p:spPr>
          <a:xfrm>
            <a:off x="229935" y="787793"/>
            <a:ext cx="4221749" cy="954107"/>
          </a:xfrm>
          <a:prstGeom prst="rect">
            <a:avLst/>
          </a:prstGeom>
          <a:noFill/>
        </p:spPr>
        <p:txBody>
          <a:bodyPr wrap="square" rtlCol="0">
            <a:spAutoFit/>
          </a:bodyPr>
          <a:lstStyle/>
          <a:p>
            <a:r>
              <a:rPr lang="en-US" sz="2800" b="1" dirty="0" smtClean="0"/>
              <a:t>What Makes a </a:t>
            </a:r>
            <a:r>
              <a:rPr lang="en-US" sz="2800" b="1" dirty="0" smtClean="0">
                <a:solidFill>
                  <a:srgbClr val="008000"/>
                </a:solidFill>
              </a:rPr>
              <a:t>Video Game </a:t>
            </a:r>
            <a:r>
              <a:rPr lang="en-US" sz="2800" b="1" dirty="0" smtClean="0"/>
              <a:t>Good?</a:t>
            </a:r>
            <a:endParaRPr lang="en-US" sz="2800" b="1" dirty="0"/>
          </a:p>
        </p:txBody>
      </p:sp>
      <p:sp>
        <p:nvSpPr>
          <p:cNvPr id="10" name="Rectangle 9"/>
          <p:cNvSpPr/>
          <p:nvPr/>
        </p:nvSpPr>
        <p:spPr>
          <a:xfrm>
            <a:off x="1096210" y="2905815"/>
            <a:ext cx="6710947" cy="369332"/>
          </a:xfrm>
          <a:prstGeom prst="rect">
            <a:avLst/>
          </a:prstGeom>
        </p:spPr>
        <p:txBody>
          <a:bodyPr wrap="square">
            <a:spAutoFit/>
          </a:bodyPr>
          <a:lstStyle/>
          <a:p>
            <a:pPr fontAlgn="base"/>
            <a:endParaRPr lang="en-US" dirty="0"/>
          </a:p>
        </p:txBody>
      </p:sp>
      <p:sp>
        <p:nvSpPr>
          <p:cNvPr id="12" name="TextBox 11"/>
          <p:cNvSpPr txBox="1"/>
          <p:nvPr/>
        </p:nvSpPr>
        <p:spPr>
          <a:xfrm>
            <a:off x="1203158" y="2382595"/>
            <a:ext cx="3492363" cy="523220"/>
          </a:xfrm>
          <a:prstGeom prst="rect">
            <a:avLst/>
          </a:prstGeom>
          <a:noFill/>
        </p:spPr>
        <p:txBody>
          <a:bodyPr wrap="square" rtlCol="0">
            <a:spAutoFit/>
          </a:bodyPr>
          <a:lstStyle/>
          <a:p>
            <a:r>
              <a:rPr lang="en-US" sz="2800" b="1" dirty="0" smtClean="0"/>
              <a:t>Guest Post</a:t>
            </a:r>
            <a:endParaRPr lang="en-US" sz="2800" b="1" dirty="0"/>
          </a:p>
        </p:txBody>
      </p:sp>
      <p:sp>
        <p:nvSpPr>
          <p:cNvPr id="2" name="Rectangle 1"/>
          <p:cNvSpPr/>
          <p:nvPr/>
        </p:nvSpPr>
        <p:spPr>
          <a:xfrm>
            <a:off x="1269999" y="2905815"/>
            <a:ext cx="6820987" cy="1200329"/>
          </a:xfrm>
          <a:prstGeom prst="rect">
            <a:avLst/>
          </a:prstGeom>
        </p:spPr>
        <p:txBody>
          <a:bodyPr wrap="square">
            <a:spAutoFit/>
          </a:bodyPr>
          <a:lstStyle/>
          <a:p>
            <a:r>
              <a:rPr lang="en-US" dirty="0" smtClean="0"/>
              <a:t>In the blog called Rails and Planers I posted a guest post talking about my experience on surfing and the water in New Yorks beaches. Explaining how what I grew up watching on television about surfing was completed different then the real thing.</a:t>
            </a:r>
            <a:endParaRPr lang="en-US" dirty="0"/>
          </a:p>
        </p:txBody>
      </p:sp>
    </p:spTree>
    <p:extLst>
      <p:ext uri="{BB962C8B-B14F-4D97-AF65-F5344CB8AC3E}">
        <p14:creationId xmlns:p14="http://schemas.microsoft.com/office/powerpoint/2010/main" val="20931255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lt;3G.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521" y="787793"/>
            <a:ext cx="3395466" cy="1016944"/>
          </a:xfrm>
          <a:prstGeom prst="rect">
            <a:avLst/>
          </a:prstGeom>
        </p:spPr>
      </p:pic>
      <p:sp>
        <p:nvSpPr>
          <p:cNvPr id="8" name="TextBox 7"/>
          <p:cNvSpPr txBox="1"/>
          <p:nvPr/>
        </p:nvSpPr>
        <p:spPr>
          <a:xfrm>
            <a:off x="229935" y="787793"/>
            <a:ext cx="4221749" cy="954107"/>
          </a:xfrm>
          <a:prstGeom prst="rect">
            <a:avLst/>
          </a:prstGeom>
          <a:noFill/>
        </p:spPr>
        <p:txBody>
          <a:bodyPr wrap="square" rtlCol="0">
            <a:spAutoFit/>
          </a:bodyPr>
          <a:lstStyle/>
          <a:p>
            <a:r>
              <a:rPr lang="en-US" sz="2800" b="1" dirty="0" smtClean="0"/>
              <a:t>What Makes a </a:t>
            </a:r>
            <a:r>
              <a:rPr lang="en-US" sz="2800" b="1" dirty="0" smtClean="0">
                <a:solidFill>
                  <a:srgbClr val="008000"/>
                </a:solidFill>
              </a:rPr>
              <a:t>Video Game </a:t>
            </a:r>
            <a:r>
              <a:rPr lang="en-US" sz="2800" b="1" dirty="0" smtClean="0"/>
              <a:t>Good?</a:t>
            </a:r>
            <a:endParaRPr lang="en-US" sz="2800" b="1" dirty="0"/>
          </a:p>
        </p:txBody>
      </p:sp>
      <p:sp>
        <p:nvSpPr>
          <p:cNvPr id="10" name="Rectangle 9"/>
          <p:cNvSpPr/>
          <p:nvPr/>
        </p:nvSpPr>
        <p:spPr>
          <a:xfrm>
            <a:off x="1096210" y="2905815"/>
            <a:ext cx="6710947" cy="369332"/>
          </a:xfrm>
          <a:prstGeom prst="rect">
            <a:avLst/>
          </a:prstGeom>
        </p:spPr>
        <p:txBody>
          <a:bodyPr wrap="square">
            <a:spAutoFit/>
          </a:bodyPr>
          <a:lstStyle/>
          <a:p>
            <a:pPr fontAlgn="base"/>
            <a:endParaRPr lang="en-US" dirty="0"/>
          </a:p>
        </p:txBody>
      </p:sp>
      <p:sp>
        <p:nvSpPr>
          <p:cNvPr id="2" name="Rectangle 1"/>
          <p:cNvSpPr/>
          <p:nvPr/>
        </p:nvSpPr>
        <p:spPr>
          <a:xfrm>
            <a:off x="1269999" y="2143815"/>
            <a:ext cx="6820987" cy="923330"/>
          </a:xfrm>
          <a:prstGeom prst="rect">
            <a:avLst/>
          </a:prstGeom>
        </p:spPr>
        <p:txBody>
          <a:bodyPr wrap="square">
            <a:spAutoFit/>
          </a:bodyPr>
          <a:lstStyle/>
          <a:p>
            <a:pPr algn="ctr"/>
            <a:r>
              <a:rPr lang="en-US" dirty="0" smtClean="0"/>
              <a:t>You should visit What Makes a Video Game Good if your interested in seeing video games from a individual gamers point of view and understanding why any game is a bad game.</a:t>
            </a:r>
            <a:endParaRPr lang="en-US" dirty="0"/>
          </a:p>
        </p:txBody>
      </p:sp>
      <p:pic>
        <p:nvPicPr>
          <p:cNvPr id="3" name="Picture 2" descr="voice.jpg"/>
          <p:cNvPicPr>
            <a:picLocks noChangeAspect="1"/>
          </p:cNvPicPr>
          <p:nvPr/>
        </p:nvPicPr>
        <p:blipFill rotWithShape="1">
          <a:blip r:embed="rId3">
            <a:alphaModFix/>
            <a:extLst>
              <a:ext uri="{28A0092B-C50C-407E-A947-70E740481C1C}">
                <a14:useLocalDpi xmlns:a14="http://schemas.microsoft.com/office/drawing/2010/main" val="0"/>
              </a:ext>
            </a:extLst>
          </a:blip>
          <a:srcRect l="-2" t="-38695" r="-39" b="38695"/>
          <a:stretch/>
        </p:blipFill>
        <p:spPr>
          <a:xfrm>
            <a:off x="2026805" y="787793"/>
            <a:ext cx="5175504" cy="6070208"/>
          </a:xfrm>
          <a:prstGeom prst="rect">
            <a:avLst/>
          </a:prstGeom>
          <a:effectLst/>
        </p:spPr>
      </p:pic>
    </p:spTree>
    <p:extLst>
      <p:ext uri="{BB962C8B-B14F-4D97-AF65-F5344CB8AC3E}">
        <p14:creationId xmlns:p14="http://schemas.microsoft.com/office/powerpoint/2010/main" val="28434336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TotalTime>
  <Words>554</Words>
  <Application>Microsoft Macintosh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What Makes a Video Game Good?</vt:lpstr>
      <vt:lpstr>About Me</vt:lpstr>
      <vt:lpstr>PowerPoint Presentation</vt:lpstr>
      <vt:lpstr>PowerPoint Presentation</vt:lpstr>
      <vt:lpstr>PowerPoint Presentation</vt:lpstr>
      <vt:lpstr>PowerPoint Presentation</vt:lpstr>
      <vt:lpstr>PowerPoint Presentation</vt:lpstr>
    </vt:vector>
  </TitlesOfParts>
  <Company>Brooklyn Song Writer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a Video Game Good?</dc:title>
  <dc:creator>AMOR HELENA</dc:creator>
  <cp:lastModifiedBy>AMOR HELENA</cp:lastModifiedBy>
  <cp:revision>11</cp:revision>
  <dcterms:created xsi:type="dcterms:W3CDTF">2014-05-12T16:46:41Z</dcterms:created>
  <dcterms:modified xsi:type="dcterms:W3CDTF">2014-05-12T20:58:41Z</dcterms:modified>
</cp:coreProperties>
</file>