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3" r:id="rId3"/>
    <p:sldId id="257" r:id="rId4"/>
    <p:sldId id="258" r:id="rId5"/>
    <p:sldId id="259" r:id="rId6"/>
    <p:sldId id="260"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6" d="100"/>
          <a:sy n="116" d="100"/>
        </p:scale>
        <p:origin x="-230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DB32461A-250E-4A29-9E9B-599CA3838FA1}" type="datetime1">
              <a:rPr lang="en-US" smtClean="0"/>
              <a:pPr/>
              <a:t>11/15/16</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pPr/>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697E24-FFB9-4C73-8C6D-E02A7AD33DB8}" type="datetime1">
              <a:rPr lang="en-US" smtClean="0"/>
              <a:pPr/>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pPr/>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F4ADA4-35DF-4BD1-8C53-4246F035229A}" type="datetime1">
              <a:rPr lang="en-US" smtClean="0"/>
              <a:pPr/>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59F63ED-02B1-490A-8EAD-E0CB136D5388}" type="datetime1">
              <a:rPr lang="en-US" smtClean="0"/>
              <a:pPr/>
              <a:t>11/15/16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F771BB6-685D-4518-8FAD-1882B9671546}" type="datetime1">
              <a:rPr lang="en-US" smtClean="0"/>
              <a:pPr/>
              <a:t>11/15/16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5FFBFE-5C08-4E0E-AF38-FB925F0B4D71}" type="datetime1">
              <a:rPr lang="en-US" smtClean="0"/>
              <a:pPr/>
              <a:t>11/15/16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3242C-D747-4ADD-80D8-99421268E3A8}" type="datetime1">
              <a:rPr lang="en-US" smtClean="0"/>
              <a:pPr/>
              <a:t>11/15/16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pPr/>
              <a:t>11/15/16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pPr/>
              <a:t>11/15/16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pPr/>
              <a:t>11/15/16</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mich.edu/~glblfem/en/transcripts/cross/Vanita_CS_E_102806.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angatreview.org/gender-sex-and-the-city-urdu-rekhti-poetry-in-india-1780-187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93410"/>
            <a:ext cx="6400800" cy="1961270"/>
          </a:xfrm>
        </p:spPr>
        <p:txBody>
          <a:bodyPr>
            <a:normAutofit fontScale="90000"/>
          </a:bodyPr>
          <a:lstStyle/>
          <a:p>
            <a:r>
              <a:rPr lang="en-US" dirty="0" smtClean="0"/>
              <a:t>Global feminism project</a:t>
            </a:r>
            <a:br>
              <a:rPr lang="en-US" dirty="0" smtClean="0"/>
            </a:br>
            <a:r>
              <a:rPr lang="en-US" dirty="0" smtClean="0"/>
              <a:t>interviewee- Ruth vanita</a:t>
            </a:r>
            <a:endParaRPr lang="en-US" dirty="0"/>
          </a:p>
        </p:txBody>
      </p:sp>
      <p:sp>
        <p:nvSpPr>
          <p:cNvPr id="3" name="Subtitle 2"/>
          <p:cNvSpPr>
            <a:spLocks noGrp="1"/>
          </p:cNvSpPr>
          <p:nvPr>
            <p:ph type="subTitle" idx="1"/>
          </p:nvPr>
        </p:nvSpPr>
        <p:spPr>
          <a:xfrm>
            <a:off x="1371600" y="3429000"/>
            <a:ext cx="6400800" cy="1673100"/>
          </a:xfrm>
        </p:spPr>
        <p:txBody>
          <a:bodyPr/>
          <a:lstStyle/>
          <a:p>
            <a:r>
              <a:rPr lang="en-US" dirty="0" smtClean="0"/>
              <a:t>     Mario Hall</a:t>
            </a:r>
          </a:p>
          <a:p>
            <a:endParaRPr lang="en-US" dirty="0"/>
          </a:p>
        </p:txBody>
      </p:sp>
      <p:pic>
        <p:nvPicPr>
          <p:cNvPr id="4" name="Picture 3" descr="Ruth Nov 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376" y="3572732"/>
            <a:ext cx="2056124" cy="2043958"/>
          </a:xfrm>
          <a:prstGeom prst="rect">
            <a:avLst/>
          </a:prstGeom>
        </p:spPr>
      </p:pic>
    </p:spTree>
    <p:extLst>
      <p:ext uri="{BB962C8B-B14F-4D97-AF65-F5344CB8AC3E}">
        <p14:creationId xmlns:p14="http://schemas.microsoft.com/office/powerpoint/2010/main" val="3696066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cited</a:t>
            </a:r>
            <a:endParaRPr lang="en-US" dirty="0"/>
          </a:p>
        </p:txBody>
      </p:sp>
      <p:sp>
        <p:nvSpPr>
          <p:cNvPr id="5" name="Content Placeholder 4"/>
          <p:cNvSpPr>
            <a:spLocks noGrp="1"/>
          </p:cNvSpPr>
          <p:nvPr>
            <p:ph idx="1"/>
          </p:nvPr>
        </p:nvSpPr>
        <p:spPr/>
        <p:txBody>
          <a:bodyPr/>
          <a:lstStyle/>
          <a:p>
            <a:r>
              <a:rPr lang="en-US" dirty="0">
                <a:hlinkClick r:id="rId2"/>
              </a:rPr>
              <a:t>http://umich.edu/~glblfem/en/transcripts/cross/Vanita_CS_E_102806.</a:t>
            </a:r>
            <a:r>
              <a:rPr lang="en-US" dirty="0" smtClean="0">
                <a:hlinkClick r:id="rId2"/>
              </a:rPr>
              <a:t>pdf</a:t>
            </a:r>
            <a:endParaRPr lang="en-US" dirty="0" smtClean="0"/>
          </a:p>
          <a:p>
            <a:r>
              <a:rPr lang="en-US" dirty="0"/>
              <a:t>https://</a:t>
            </a:r>
            <a:r>
              <a:rPr lang="en-US" dirty="0" err="1"/>
              <a:t>youngfeminists.wordpress.com</a:t>
            </a:r>
            <a:r>
              <a:rPr lang="en-US" dirty="0"/>
              <a:t>/2008/08/18/same-sex-love-in-conversation-with-</a:t>
            </a:r>
            <a:r>
              <a:rPr lang="en-US" dirty="0" err="1"/>
              <a:t>dr</a:t>
            </a:r>
            <a:r>
              <a:rPr lang="en-US" dirty="0"/>
              <a:t>-</a:t>
            </a:r>
            <a:r>
              <a:rPr lang="en-US" dirty="0" err="1"/>
              <a:t>ruth</a:t>
            </a:r>
            <a:r>
              <a:rPr lang="en-US"/>
              <a:t>-vanita/</a:t>
            </a:r>
          </a:p>
        </p:txBody>
      </p:sp>
    </p:spTree>
    <p:extLst>
      <p:ext uri="{BB962C8B-B14F-4D97-AF65-F5344CB8AC3E}">
        <p14:creationId xmlns:p14="http://schemas.microsoft.com/office/powerpoint/2010/main" val="620996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lnSpcReduction="10000"/>
          </a:bodyPr>
          <a:lstStyle/>
          <a:p>
            <a:r>
              <a:rPr lang="en-US" dirty="0" smtClean="0"/>
              <a:t>Ruth was born in </a:t>
            </a:r>
            <a:r>
              <a:rPr lang="en-US" dirty="0"/>
              <a:t>R</a:t>
            </a:r>
            <a:r>
              <a:rPr lang="en-US" dirty="0" smtClean="0"/>
              <a:t>angoon, Burma n 1955</a:t>
            </a:r>
          </a:p>
          <a:p>
            <a:r>
              <a:rPr lang="en-US" dirty="0" smtClean="0"/>
              <a:t>Moved to New Delhi, India when she was 2</a:t>
            </a:r>
          </a:p>
          <a:p>
            <a:r>
              <a:rPr lang="en-US" dirty="0" smtClean="0"/>
              <a:t>After 8</a:t>
            </a:r>
            <a:r>
              <a:rPr lang="en-US" baseline="30000" dirty="0" smtClean="0"/>
              <a:t>th</a:t>
            </a:r>
            <a:r>
              <a:rPr lang="en-US" dirty="0" smtClean="0"/>
              <a:t> grade she was homeschooled by her mother through high school. Her mother came from a long line of educators.</a:t>
            </a:r>
          </a:p>
          <a:p>
            <a:r>
              <a:rPr lang="en-US" dirty="0" smtClean="0"/>
              <a:t>Went to college at Miranda House in Delhi university(All girls college)</a:t>
            </a:r>
          </a:p>
          <a:p>
            <a:r>
              <a:rPr lang="en-US" dirty="0" smtClean="0"/>
              <a:t>Received her B.A, M.A and P.H.D in English.</a:t>
            </a:r>
          </a:p>
          <a:p>
            <a:pPr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422826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continued</a:t>
            </a:r>
            <a:endParaRPr lang="en-US" dirty="0"/>
          </a:p>
        </p:txBody>
      </p:sp>
      <p:sp>
        <p:nvSpPr>
          <p:cNvPr id="3" name="Content Placeholder 2"/>
          <p:cNvSpPr>
            <a:spLocks noGrp="1"/>
          </p:cNvSpPr>
          <p:nvPr>
            <p:ph idx="1"/>
          </p:nvPr>
        </p:nvSpPr>
        <p:spPr>
          <a:xfrm>
            <a:off x="1371599" y="1981200"/>
            <a:ext cx="6400801" cy="3766875"/>
          </a:xfrm>
        </p:spPr>
        <p:txBody>
          <a:bodyPr>
            <a:normAutofit/>
          </a:bodyPr>
          <a:lstStyle/>
          <a:p>
            <a:r>
              <a:rPr lang="en-US" dirty="0" smtClean="0"/>
              <a:t>While in college Ruth and another student worked together to create Manushi. Which was India's first feminist journal.</a:t>
            </a:r>
          </a:p>
          <a:p>
            <a:r>
              <a:rPr lang="en-US" dirty="0" smtClean="0"/>
              <a:t>Worked with women's groups to tackle issues such as dowry practices, wife battering and murder.</a:t>
            </a:r>
          </a:p>
          <a:p>
            <a:r>
              <a:rPr lang="en-US" dirty="0" smtClean="0"/>
              <a:t>Ruth chose to left Manushi to return to work on her P.H.D. She stated that she did not like the direction the magazine was going in. There was not much talk of sexuality in the magazine since they were afraid of being labeled as lesbians.</a:t>
            </a:r>
          </a:p>
          <a:p>
            <a:endParaRPr lang="en-US" dirty="0"/>
          </a:p>
        </p:txBody>
      </p:sp>
    </p:spTree>
    <p:extLst>
      <p:ext uri="{BB962C8B-B14F-4D97-AF65-F5344CB8AC3E}">
        <p14:creationId xmlns:p14="http://schemas.microsoft.com/office/powerpoint/2010/main" val="1262084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Ruth's homosexuality</a:t>
            </a:r>
            <a:endParaRPr lang="en-US" dirty="0"/>
          </a:p>
        </p:txBody>
      </p:sp>
      <p:sp>
        <p:nvSpPr>
          <p:cNvPr id="3" name="Content Placeholder 2"/>
          <p:cNvSpPr>
            <a:spLocks noGrp="1"/>
          </p:cNvSpPr>
          <p:nvPr>
            <p:ph idx="1"/>
          </p:nvPr>
        </p:nvSpPr>
        <p:spPr/>
        <p:txBody>
          <a:bodyPr>
            <a:normAutofit lnSpcReduction="10000"/>
          </a:bodyPr>
          <a:lstStyle/>
          <a:p>
            <a:r>
              <a:rPr lang="en-US" dirty="0" smtClean="0"/>
              <a:t>She came out to her mother in 1985, though she was never too upset she did have amnesia on the subject for a while but has accepted her.</a:t>
            </a:r>
          </a:p>
          <a:p>
            <a:r>
              <a:rPr lang="en-US" dirty="0" smtClean="0"/>
              <a:t>While working on Manushi around 1989 Ruth hung with a group of gay girls and lived a double life outside of her work with Manushi.</a:t>
            </a:r>
          </a:p>
          <a:p>
            <a:r>
              <a:rPr lang="en-US" dirty="0" smtClean="0"/>
              <a:t>She formed a group named D.A.R.E after leaving Manushi but did not stay with it long due to having to leave the country</a:t>
            </a:r>
          </a:p>
          <a:p>
            <a:pPr indent="0">
              <a:buNone/>
            </a:pPr>
            <a:endParaRPr lang="en-US" dirty="0" smtClean="0"/>
          </a:p>
          <a:p>
            <a:endParaRPr lang="en-US" dirty="0"/>
          </a:p>
        </p:txBody>
      </p:sp>
    </p:spTree>
    <p:extLst>
      <p:ext uri="{BB962C8B-B14F-4D97-AF65-F5344CB8AC3E}">
        <p14:creationId xmlns:p14="http://schemas.microsoft.com/office/powerpoint/2010/main" val="1070860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Ruths</a:t>
            </a:r>
            <a:r>
              <a:rPr lang="en-US" dirty="0" smtClean="0"/>
              <a:t> Homosexuality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Ruth says that she dislikes the word queer. She finds that it is too general. It could refer to pedophilia, and many other types of  fetishes.</a:t>
            </a:r>
          </a:p>
          <a:p>
            <a:r>
              <a:rPr lang="en-US" dirty="0" smtClean="0"/>
              <a:t>She also stated that she dislikes the word because it has a negative tone to it and is sometimes used as an insult. Especially in India. She refers to her work as lesbian/gay studies. </a:t>
            </a:r>
          </a:p>
          <a:p>
            <a:r>
              <a:rPr lang="en-US" dirty="0" smtClean="0"/>
              <a:t>Ruth said she was never confused about her sexuality she just needed time to discover it. So writing about same sex relationships was her obvious next move.</a:t>
            </a:r>
            <a:endParaRPr lang="en-US" dirty="0"/>
          </a:p>
        </p:txBody>
      </p:sp>
    </p:spTree>
    <p:extLst>
      <p:ext uri="{BB962C8B-B14F-4D97-AF65-F5344CB8AC3E}">
        <p14:creationId xmlns:p14="http://schemas.microsoft.com/office/powerpoint/2010/main" val="2147119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Ruth's current work</a:t>
            </a:r>
            <a:endParaRPr lang="en-US" dirty="0"/>
          </a:p>
        </p:txBody>
      </p:sp>
      <p:sp>
        <p:nvSpPr>
          <p:cNvPr id="3" name="Content Placeholder 2"/>
          <p:cNvSpPr>
            <a:spLocks noGrp="1"/>
          </p:cNvSpPr>
          <p:nvPr>
            <p:ph idx="1"/>
          </p:nvPr>
        </p:nvSpPr>
        <p:spPr>
          <a:xfrm>
            <a:off x="1371600" y="2438401"/>
            <a:ext cx="6226049" cy="3156392"/>
          </a:xfrm>
        </p:spPr>
        <p:txBody>
          <a:bodyPr>
            <a:normAutofit fontScale="85000" lnSpcReduction="10000"/>
          </a:bodyPr>
          <a:lstStyle/>
          <a:p>
            <a:r>
              <a:rPr lang="en-US" dirty="0" smtClean="0"/>
              <a:t>Ruth is currently teaching liberal studies at the University of Montana.</a:t>
            </a:r>
          </a:p>
          <a:p>
            <a:r>
              <a:rPr lang="en-US" dirty="0" smtClean="0"/>
              <a:t>She has put out many books such as </a:t>
            </a:r>
            <a:r>
              <a:rPr lang="en-US" b="1" dirty="0">
                <a:hlinkClick r:id="rId2"/>
              </a:rPr>
              <a:t>Gender, Sex and the City: Urdu Rekhti Poetry in India</a:t>
            </a:r>
            <a:r>
              <a:rPr lang="en-US" dirty="0"/>
              <a:t/>
            </a:r>
            <a:br>
              <a:rPr lang="en-US" dirty="0"/>
            </a:br>
            <a:r>
              <a:rPr lang="en-US" b="1" dirty="0">
                <a:hlinkClick r:id="rId2"/>
              </a:rPr>
              <a:t>Ruth </a:t>
            </a:r>
            <a:r>
              <a:rPr lang="en-US" b="1" dirty="0" smtClean="0">
                <a:hlinkClick r:id="rId2"/>
              </a:rPr>
              <a:t>Vanita</a:t>
            </a:r>
            <a:r>
              <a:rPr lang="en-US" b="1" dirty="0" smtClean="0"/>
              <a:t> </a:t>
            </a:r>
          </a:p>
          <a:p>
            <a:r>
              <a:rPr lang="en-US" b="1" dirty="0" smtClean="0"/>
              <a:t>Queering India: same sex love</a:t>
            </a:r>
          </a:p>
          <a:p>
            <a:r>
              <a:rPr lang="en-US" b="1" dirty="0" smtClean="0"/>
              <a:t>Sappho and the virgin Mary</a:t>
            </a:r>
          </a:p>
          <a:p>
            <a:r>
              <a:rPr lang="en-US" b="1" dirty="0" smtClean="0"/>
              <a:t>And more</a:t>
            </a:r>
          </a:p>
          <a:p>
            <a:r>
              <a:rPr lang="en-US" b="1" dirty="0" smtClean="0"/>
              <a:t>Ruth is happily married with her partner and the couple has a son</a:t>
            </a:r>
          </a:p>
          <a:p>
            <a:endParaRPr lang="en-US" dirty="0"/>
          </a:p>
        </p:txBody>
      </p:sp>
    </p:spTree>
    <p:extLst>
      <p:ext uri="{BB962C8B-B14F-4D97-AF65-F5344CB8AC3E}">
        <p14:creationId xmlns:p14="http://schemas.microsoft.com/office/powerpoint/2010/main" val="2707878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Ruths</a:t>
            </a:r>
            <a:r>
              <a:rPr lang="en-US" dirty="0" smtClean="0"/>
              <a:t> Books</a:t>
            </a:r>
            <a:endParaRPr lang="en-US" dirty="0"/>
          </a:p>
        </p:txBody>
      </p:sp>
      <p:pic>
        <p:nvPicPr>
          <p:cNvPr id="6" name="Content Placeholder 5" descr="ruth1.jpg"/>
          <p:cNvPicPr>
            <a:picLocks noGrp="1" noChangeAspect="1"/>
          </p:cNvPicPr>
          <p:nvPr>
            <p:ph idx="1"/>
          </p:nvPr>
        </p:nvPicPr>
        <p:blipFill>
          <a:blip r:embed="rId2">
            <a:extLst>
              <a:ext uri="{28A0092B-C50C-407E-A947-70E740481C1C}">
                <a14:useLocalDpi xmlns:a14="http://schemas.microsoft.com/office/drawing/2010/main" val="0"/>
              </a:ext>
            </a:extLst>
          </a:blip>
          <a:srcRect l="-107686" r="-107686"/>
          <a:stretch>
            <a:fillRect/>
          </a:stretch>
        </p:blipFill>
        <p:spPr>
          <a:xfrm>
            <a:off x="298735" y="2197528"/>
            <a:ext cx="3511038" cy="1671621"/>
          </a:xfrm>
        </p:spPr>
      </p:pic>
      <p:pic>
        <p:nvPicPr>
          <p:cNvPr id="7" name="Picture 6" descr="ruth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6828" y="2197529"/>
            <a:ext cx="1112945" cy="1676122"/>
          </a:xfrm>
          <a:prstGeom prst="rect">
            <a:avLst/>
          </a:prstGeom>
        </p:spPr>
      </p:pic>
      <p:pic>
        <p:nvPicPr>
          <p:cNvPr id="8" name="Picture 7" descr="ruth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3630" y="2197529"/>
            <a:ext cx="1048668" cy="1676122"/>
          </a:xfrm>
          <a:prstGeom prst="rect">
            <a:avLst/>
          </a:prstGeom>
        </p:spPr>
      </p:pic>
      <p:pic>
        <p:nvPicPr>
          <p:cNvPr id="9" name="Picture 8" descr="ruth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9878" y="2197529"/>
            <a:ext cx="1167844" cy="1802228"/>
          </a:xfrm>
          <a:prstGeom prst="rect">
            <a:avLst/>
          </a:prstGeom>
        </p:spPr>
      </p:pic>
    </p:spTree>
    <p:extLst>
      <p:ext uri="{BB962C8B-B14F-4D97-AF65-F5344CB8AC3E}">
        <p14:creationId xmlns:p14="http://schemas.microsoft.com/office/powerpoint/2010/main" val="22407283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104</TotalTime>
  <Words>429</Words>
  <Application>Microsoft Macintosh PowerPoint</Application>
  <PresentationFormat>On-screen Show (4:3)</PresentationFormat>
  <Paragraphs>32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Couture</vt:lpstr>
      <vt:lpstr>Global feminism project interviewee- Ruth vanita</vt:lpstr>
      <vt:lpstr>Work cited</vt:lpstr>
      <vt:lpstr>Introduction</vt:lpstr>
      <vt:lpstr>Introduction continued</vt:lpstr>
      <vt:lpstr>Ruth's homosexuality</vt:lpstr>
      <vt:lpstr>Ruths Homosexuality Continued</vt:lpstr>
      <vt:lpstr>Ruth's current work</vt:lpstr>
      <vt:lpstr>Ruths Books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feminism project interviewee- Ruth vanita</dc:title>
  <dc:creator>mario hall</dc:creator>
  <cp:lastModifiedBy>mario hall</cp:lastModifiedBy>
  <cp:revision>10</cp:revision>
  <dcterms:created xsi:type="dcterms:W3CDTF">2016-11-15T18:25:40Z</dcterms:created>
  <dcterms:modified xsi:type="dcterms:W3CDTF">2016-11-15T20:10:17Z</dcterms:modified>
</cp:coreProperties>
</file>